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09" r:id="rId2"/>
    <p:sldId id="679" r:id="rId3"/>
    <p:sldId id="714" r:id="rId4"/>
    <p:sldId id="962" r:id="rId5"/>
    <p:sldId id="965" r:id="rId6"/>
    <p:sldId id="966" r:id="rId7"/>
    <p:sldId id="969" r:id="rId8"/>
    <p:sldId id="967" r:id="rId9"/>
    <p:sldId id="963" r:id="rId10"/>
    <p:sldId id="968" r:id="rId11"/>
    <p:sldId id="9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1036" autoAdjust="0"/>
  </p:normalViewPr>
  <p:slideViewPr>
    <p:cSldViewPr snapToGrid="0">
      <p:cViewPr varScale="1">
        <p:scale>
          <a:sx n="64" d="100"/>
          <a:sy n="64" d="100"/>
        </p:scale>
        <p:origin x="84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6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2022/6/6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16</a:t>
            </a:r>
            <a:r>
              <a:rPr lang="ja-JP" altLang="en-US" sz="4000" dirty="0" smtClean="0"/>
              <a:t>回 配列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2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3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46760" y="1594396"/>
            <a:ext cx="11445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次元配列（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P.93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配列の宣言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配列の代入・参照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endParaRPr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7464" y="2225361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7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次元配列</a:t>
            </a:r>
            <a:endParaRPr kumimoji="1" lang="ja-JP" altLang="en-US" sz="7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13361" y="3425690"/>
            <a:ext cx="2116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P.93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07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9080" y="306876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8576" y="907704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54949" y="1529742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5964" y="35323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83356" y="36246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3356" y="4200538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1169" y="1800500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852301" y="2522167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601226" y="3649065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4490" y="3555139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3356" y="5176517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3356" y="4708369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2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5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4388 -0.132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9" grpId="0" animBg="1"/>
      <p:bldP spid="10" grpId="0"/>
      <p:bldP spid="11" grpId="0" animBg="1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740073" y="2678356"/>
            <a:ext cx="4070265" cy="145107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から何番目を指しているのか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の位置のこと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０から始まる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397885" y="3302475"/>
            <a:ext cx="1342188" cy="2344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4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4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0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51532</TotalTime>
  <Words>481</Words>
  <Application>Microsoft Office PowerPoint</Application>
  <PresentationFormat>ワイド画面</PresentationFormat>
  <Paragraphs>151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1680</cp:revision>
  <dcterms:created xsi:type="dcterms:W3CDTF">2020-03-04T08:20:15Z</dcterms:created>
  <dcterms:modified xsi:type="dcterms:W3CDTF">2022-06-06T02:42:41Z</dcterms:modified>
</cp:coreProperties>
</file>