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5"/>
  </p:notesMasterIdLst>
  <p:handoutMasterIdLst>
    <p:handoutMasterId r:id="rId56"/>
  </p:handoutMasterIdLst>
  <p:sldIdLst>
    <p:sldId id="309" r:id="rId2"/>
    <p:sldId id="679" r:id="rId3"/>
    <p:sldId id="1152" r:id="rId4"/>
    <p:sldId id="1153" r:id="rId5"/>
    <p:sldId id="1154" r:id="rId6"/>
    <p:sldId id="1155" r:id="rId7"/>
    <p:sldId id="1156" r:id="rId8"/>
    <p:sldId id="1157" r:id="rId9"/>
    <p:sldId id="1158" r:id="rId10"/>
    <p:sldId id="1159" r:id="rId11"/>
    <p:sldId id="1160" r:id="rId12"/>
    <p:sldId id="1161" r:id="rId13"/>
    <p:sldId id="1162" r:id="rId14"/>
    <p:sldId id="1163" r:id="rId15"/>
    <p:sldId id="1164" r:id="rId16"/>
    <p:sldId id="1165" r:id="rId17"/>
    <p:sldId id="1166" r:id="rId18"/>
    <p:sldId id="1167" r:id="rId19"/>
    <p:sldId id="1168" r:id="rId20"/>
    <p:sldId id="1169" r:id="rId21"/>
    <p:sldId id="1170" r:id="rId22"/>
    <p:sldId id="1171" r:id="rId23"/>
    <p:sldId id="1172" r:id="rId24"/>
    <p:sldId id="1173" r:id="rId25"/>
    <p:sldId id="995" r:id="rId26"/>
    <p:sldId id="1125" r:id="rId27"/>
    <p:sldId id="1126" r:id="rId28"/>
    <p:sldId id="1127" r:id="rId29"/>
    <p:sldId id="1128" r:id="rId30"/>
    <p:sldId id="1129" r:id="rId31"/>
    <p:sldId id="1130" r:id="rId32"/>
    <p:sldId id="1131" r:id="rId33"/>
    <p:sldId id="1132" r:id="rId34"/>
    <p:sldId id="1133" r:id="rId35"/>
    <p:sldId id="1134" r:id="rId36"/>
    <p:sldId id="1135" r:id="rId37"/>
    <p:sldId id="1136" r:id="rId38"/>
    <p:sldId id="1137" r:id="rId39"/>
    <p:sldId id="1138" r:id="rId40"/>
    <p:sldId id="1139" r:id="rId41"/>
    <p:sldId id="1140" r:id="rId42"/>
    <p:sldId id="1141" r:id="rId43"/>
    <p:sldId id="1142" r:id="rId44"/>
    <p:sldId id="1143" r:id="rId45"/>
    <p:sldId id="1144" r:id="rId46"/>
    <p:sldId id="1145" r:id="rId47"/>
    <p:sldId id="1146" r:id="rId48"/>
    <p:sldId id="1147" r:id="rId49"/>
    <p:sldId id="1149" r:id="rId50"/>
    <p:sldId id="1150" r:id="rId51"/>
    <p:sldId id="1151" r:id="rId52"/>
    <p:sldId id="1148" r:id="rId53"/>
    <p:sldId id="100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1036" autoAdjust="0"/>
  </p:normalViewPr>
  <p:slideViewPr>
    <p:cSldViewPr snapToGrid="0">
      <p:cViewPr varScale="1">
        <p:scale>
          <a:sx n="62" d="100"/>
          <a:sy n="62" d="100"/>
        </p:scale>
        <p:origin x="42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2022/6/27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 smtClean="0"/>
              <a:t>23</a:t>
            </a:r>
            <a:r>
              <a:rPr lang="ja-JP" altLang="en-US" sz="4000" dirty="0" smtClean="0"/>
              <a:t>回 </a:t>
            </a:r>
            <a:r>
              <a:rPr lang="en-US" altLang="ja-JP" sz="4000" dirty="0" smtClean="0"/>
              <a:t>switch</a:t>
            </a:r>
            <a:r>
              <a:rPr lang="ja-JP" altLang="en-US" sz="4000" dirty="0" smtClean="0"/>
              <a:t>文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2045370" y="2185692"/>
            <a:ext cx="8574504" cy="1231277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45370" y="3493168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045370" y="4752117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427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2045370" y="2185692"/>
            <a:ext cx="8574504" cy="1231277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45370" y="3493168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045370" y="4752117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133346" y="241830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49387" y="3687277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49385" y="494863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66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2045370" y="2185692"/>
            <a:ext cx="8574504" cy="1231277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45370" y="3493168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045370" y="4752117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133346" y="241830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49387" y="3687277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49385" y="494863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5462335" y="2125535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5478377" y="3339788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478377" y="4652211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13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2045370" y="2185692"/>
            <a:ext cx="8574504" cy="1231277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45370" y="3493168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045370" y="4752117"/>
            <a:ext cx="8574504" cy="115904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133346" y="241830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49387" y="3687277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49385" y="4948633"/>
            <a:ext cx="497305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5462335" y="2125535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5478377" y="3339788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478377" y="4652211"/>
            <a:ext cx="328865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334128" y="515609"/>
            <a:ext cx="8285746" cy="1243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か所以外は全部同じ処理を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回行っている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青枠の内容を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でまとめてみましょう！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41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5" y="526027"/>
            <a:ext cx="11098174" cy="506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2366211" y="3340723"/>
            <a:ext cx="9214707" cy="1375656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582524" y="3613462"/>
            <a:ext cx="834192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815260" y="3323746"/>
            <a:ext cx="232614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7390" y="4856700"/>
            <a:ext cx="6152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このまま実行すると・・・？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96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5" y="513327"/>
            <a:ext cx="11098174" cy="506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2366211" y="3340723"/>
            <a:ext cx="9214707" cy="1375656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582524" y="3613462"/>
            <a:ext cx="834192" cy="431131"/>
          </a:xfrm>
          <a:prstGeom prst="round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815260" y="3323746"/>
            <a:ext cx="232614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7390" y="4856700"/>
            <a:ext cx="6152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このまま実行すると・・・？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5" y="642287"/>
            <a:ext cx="11636940" cy="147527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7682160" y="1138956"/>
            <a:ext cx="4306640" cy="43113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54059" y="2237711"/>
            <a:ext cx="4108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範囲外を参照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行目の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列目を参照している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8968207" y="1698772"/>
            <a:ext cx="94913" cy="4897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04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5" y="513327"/>
            <a:ext cx="11098174" cy="506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5829300" y="3298347"/>
            <a:ext cx="292100" cy="38465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67520" y="4172735"/>
            <a:ext cx="3299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配列の各行の長さを</a:t>
            </a:r>
            <a:endParaRPr kumimoji="1" lang="en-US" altLang="ja-JP" sz="28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求める形にしましょう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6072607" y="3683001"/>
            <a:ext cx="94913" cy="4897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01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445733"/>
            <a:ext cx="11060068" cy="5077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5816600" y="3260247"/>
            <a:ext cx="3276600" cy="38465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12307" y="4245906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各階の配列ごとに長さを取得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6948907" y="3756172"/>
            <a:ext cx="94913" cy="4897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23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445733"/>
            <a:ext cx="11060068" cy="5077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5511800" y="2625245"/>
            <a:ext cx="248210" cy="38465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64106" y="213818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数字ではなく値を求める形にしましょう</a:t>
            </a:r>
            <a:endParaRPr kumimoji="1" lang="ja-JP" altLang="en-US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715896" y="2215191"/>
            <a:ext cx="94914" cy="384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43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4" y="421922"/>
            <a:ext cx="11002911" cy="5048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5562600" y="2599845"/>
            <a:ext cx="2133600" cy="38465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648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31262" y="1594396"/>
            <a:ext cx="90016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・前回の復習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(P.68)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60" y="5334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お品書き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22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4" y="421922"/>
            <a:ext cx="11002911" cy="5048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5562600" y="2599845"/>
            <a:ext cx="2133600" cy="38465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76" y="4815602"/>
            <a:ext cx="9606648" cy="160803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97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494306" y="5081590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48798" y="5029458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20300" y="4963588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528" y="-85112"/>
            <a:ext cx="1330050" cy="21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7738620" y="5839264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Ｅ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70653" y="4998411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8" y="748443"/>
            <a:ext cx="7878274" cy="4105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2" descr="星のイラスト（黄色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49" y="109424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5235142" y="225223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/2)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61037" y="225223"/>
            <a:ext cx="4004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多重ループと多次元配列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157" y="5035234"/>
            <a:ext cx="941688" cy="13743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89" y="4998411"/>
            <a:ext cx="905001" cy="144800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276" y="5081590"/>
            <a:ext cx="1511319" cy="132790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9078" y="5062532"/>
            <a:ext cx="3077004" cy="33342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28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494306" y="5081590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48798" y="5029458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20300" y="4963588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528" y="-85112"/>
            <a:ext cx="1330050" cy="21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7738620" y="5839264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Ｅ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70653" y="4998411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8" y="748443"/>
            <a:ext cx="7878274" cy="4105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2" descr="星のイラスト（黄色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49" y="109424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5235142" y="225223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1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/2)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61037" y="225223"/>
            <a:ext cx="4004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多重ループと多次元配列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157" y="5035234"/>
            <a:ext cx="941688" cy="13743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89" y="4998411"/>
            <a:ext cx="905001" cy="144800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276" y="5081590"/>
            <a:ext cx="1511319" cy="132790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9078" y="5062532"/>
            <a:ext cx="3077004" cy="333422"/>
          </a:xfrm>
          <a:prstGeom prst="rect">
            <a:avLst/>
          </a:prstGeom>
        </p:spPr>
      </p:pic>
      <p:sp>
        <p:nvSpPr>
          <p:cNvPr id="17" name="フレーム 16"/>
          <p:cNvSpPr/>
          <p:nvPr/>
        </p:nvSpPr>
        <p:spPr>
          <a:xfrm>
            <a:off x="2863407" y="4959421"/>
            <a:ext cx="1925569" cy="1486992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45" y="4959421"/>
            <a:ext cx="1052724" cy="129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6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/>
          <p:cNvSpPr txBox="1"/>
          <p:nvPr/>
        </p:nvSpPr>
        <p:spPr>
          <a:xfrm>
            <a:off x="5235142" y="225223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/2)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61037" y="225223"/>
            <a:ext cx="4004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多重ループと多次元配列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80" y="748443"/>
            <a:ext cx="9502836" cy="4410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" descr="星のイラスト（黄色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346" y="130818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星のイラスト（黄色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49" y="109424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216122" y="5431296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06821" y="540611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52084" y="5463002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455642" y="5463001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Ｅ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451775" y="5451462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97" y="5058192"/>
            <a:ext cx="453889" cy="1479803"/>
          </a:xfrm>
          <a:prstGeom prst="rect">
            <a:avLst/>
          </a:prstGeom>
        </p:spPr>
      </p:pic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561" y="1133013"/>
            <a:ext cx="1012123" cy="165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128" y="5030562"/>
            <a:ext cx="461249" cy="14922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5919" y="5439921"/>
            <a:ext cx="1755345" cy="38592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954" y="5346518"/>
            <a:ext cx="937412" cy="8603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24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/>
          <p:cNvSpPr txBox="1"/>
          <p:nvPr/>
        </p:nvSpPr>
        <p:spPr>
          <a:xfrm>
            <a:off x="5235142" y="225223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理解度チェック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(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/2)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61037" y="225223"/>
            <a:ext cx="4004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多重ループと多次元配列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80" y="748443"/>
            <a:ext cx="9502836" cy="4410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" descr="星のイラスト（黄色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346" y="130818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星のイラスト（黄色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49" y="109424"/>
            <a:ext cx="731172" cy="6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216122" y="5431296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06821" y="540611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B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 </a:t>
            </a:r>
            <a:endParaRPr kumimoji="1" lang="en-US" altLang="ja-JP" sz="1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52084" y="5463002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455642" y="5463001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Ｅ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実行時</a:t>
            </a:r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</a:t>
            </a:r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エラー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451775" y="5451462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</a:t>
            </a:r>
            <a:r>
              <a:rPr kumimoji="1" lang="en-US" altLang="ja-JP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.</a:t>
            </a:r>
            <a:r>
              <a:rPr kumimoji="1" lang="en-US" altLang="ja-JP" sz="1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97" y="5058192"/>
            <a:ext cx="453889" cy="1479803"/>
          </a:xfrm>
          <a:prstGeom prst="rect">
            <a:avLst/>
          </a:prstGeom>
        </p:spPr>
      </p:pic>
      <p:pic>
        <p:nvPicPr>
          <p:cNvPr id="14338" name="Picture 2" descr="クエスチョンマークの帽子を被っている男性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561" y="1133013"/>
            <a:ext cx="1012123" cy="165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128" y="5030562"/>
            <a:ext cx="461249" cy="14922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5919" y="5439921"/>
            <a:ext cx="1755345" cy="38592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954" y="5346518"/>
            <a:ext cx="937412" cy="860364"/>
          </a:xfrm>
          <a:prstGeom prst="rect">
            <a:avLst/>
          </a:prstGeom>
        </p:spPr>
      </p:pic>
      <p:sp>
        <p:nvSpPr>
          <p:cNvPr id="17" name="フレーム 16"/>
          <p:cNvSpPr/>
          <p:nvPr/>
        </p:nvSpPr>
        <p:spPr>
          <a:xfrm>
            <a:off x="174072" y="4938798"/>
            <a:ext cx="1245147" cy="1793077"/>
          </a:xfrm>
          <a:prstGeom prst="frame">
            <a:avLst>
              <a:gd name="adj1" fmla="val 7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34" y="5014298"/>
            <a:ext cx="1052724" cy="129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97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4213" y="475505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72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63729" y="2678964"/>
            <a:ext cx="45993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8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4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542" y="1257089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pic>
        <p:nvPicPr>
          <p:cNvPr id="13" name="コンテンツ プレースホルダ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51444">
            <a:off x="9481658" y="1214804"/>
            <a:ext cx="2019892" cy="990524"/>
          </a:xfrm>
          <a:prstGeom prst="rect">
            <a:avLst/>
          </a:prstGeom>
        </p:spPr>
      </p:pic>
      <p:sp>
        <p:nvSpPr>
          <p:cNvPr id="14" name="乗算 13"/>
          <p:cNvSpPr/>
          <p:nvPr/>
        </p:nvSpPr>
        <p:spPr>
          <a:xfrm rot="1651444">
            <a:off x="9273319" y="491781"/>
            <a:ext cx="2436570" cy="2436570"/>
          </a:xfrm>
          <a:prstGeom prst="mathMultiply">
            <a:avLst>
              <a:gd name="adj1" fmla="val 941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9488" y="2130612"/>
            <a:ext cx="776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文と同じく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複数分岐プログラム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819" y="3024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3819" y="3473189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等号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でしか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比較できない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29433" y="5275631"/>
            <a:ext cx="925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・処理の範囲が独特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使いこなせば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よりも出来る事が多い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13819" y="4611548"/>
            <a:ext cx="6633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その他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の条件に該当する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9433" y="4005107"/>
            <a:ext cx="1117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を使用しないと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最下部条件まで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プログラムまで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実行する</a:t>
            </a:r>
            <a:endParaRPr kumimoji="1"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63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4"/>
            <a:ext cx="6626832" cy="486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2869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式や変数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線吹き出し 1 (枠付き) 20"/>
          <p:cNvSpPr/>
          <p:nvPr/>
        </p:nvSpPr>
        <p:spPr>
          <a:xfrm>
            <a:off x="5124376" y="5768108"/>
            <a:ext cx="3294827" cy="382275"/>
          </a:xfrm>
          <a:prstGeom prst="borderCallout1">
            <a:avLst>
              <a:gd name="adj1" fmla="val 56125"/>
              <a:gd name="adj2" fmla="val -98"/>
              <a:gd name="adj3" fmla="val -81850"/>
              <a:gd name="adj4" fmla="val -7632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は不要なら省略可能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ブレーカーのスイッチ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22" y="34041"/>
            <a:ext cx="2505450" cy="2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82045" y="46268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999;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352329" y="28564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case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break;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54203" y="1668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7590" y="2455943"/>
            <a:ext cx="5025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607590" y="2123128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処理１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</a:p>
        </p:txBody>
      </p:sp>
      <p:sp>
        <p:nvSpPr>
          <p:cNvPr id="13" name="線吹き出し 1 (枠付き) 12"/>
          <p:cNvSpPr/>
          <p:nvPr/>
        </p:nvSpPr>
        <p:spPr>
          <a:xfrm>
            <a:off x="9549905" y="265295"/>
            <a:ext cx="2363390" cy="3423301"/>
          </a:xfrm>
          <a:prstGeom prst="borderCallout1">
            <a:avLst>
              <a:gd name="adj1" fmla="val 56125"/>
              <a:gd name="adj2" fmla="val -98"/>
              <a:gd name="adj3" fmla="val 38212"/>
              <a:gd name="adj4" fmla="val -150636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yte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hort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Integer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Character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Byte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Short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列挙型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上記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のいずれか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のみ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93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8" grpId="0"/>
      <p:bldP spid="9" grpId="0"/>
      <p:bldP spid="10" grpId="0"/>
      <p:bldP spid="11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63" y="1035931"/>
            <a:ext cx="9996970" cy="5231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51" y="120985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115057" y="52143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80763" y="3238649"/>
            <a:ext cx="2111723" cy="1703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085" y="33228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5084" y="36990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8564" y="40753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8563" y="4480655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げる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41263" y="3679841"/>
            <a:ext cx="404261" cy="461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75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69926" y="2749762"/>
            <a:ext cx="9257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いびつな多次元配列</a:t>
            </a:r>
            <a:endParaRPr kumimoji="1" lang="ja-JP" altLang="en-US" sz="8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6884" y="561475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まずは簡単に復習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09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600428" y="4752487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16285" y="1017293"/>
            <a:ext cx="3765681" cy="2535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76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731154" y="4686997"/>
            <a:ext cx="6992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いう名前で作成したよ！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50722" y="1230661"/>
            <a:ext cx="1437495" cy="19518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75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矢印 22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938188" y="4742699"/>
            <a:ext cx="5134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57469" y="50136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84185" y="1610200"/>
            <a:ext cx="2787593" cy="17463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0556 L 0.55677 -0.5594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39" y="-2770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5" grpId="0"/>
      <p:bldP spid="26" grpId="0"/>
      <p:bldP spid="28" grpId="0"/>
      <p:bldP spid="30" grpId="0"/>
      <p:bldP spid="3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093956" y="1788066"/>
            <a:ext cx="1943711" cy="24393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66221" y="5282911"/>
            <a:ext cx="471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の中の値を確認しているよ！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10408391" y="116491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4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0.66849 0.730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24" y="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510668" y="1947442"/>
            <a:ext cx="913217" cy="28430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214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値と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17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917397" y="2173958"/>
            <a:ext cx="3199108" cy="24144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33678" y="4807760"/>
            <a:ext cx="6748650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26004" y="4999621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値を入力 攻撃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:2/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逃げる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=1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26004" y="5391537"/>
            <a:ext cx="1271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攻撃した！</a:t>
            </a:r>
          </a:p>
        </p:txBody>
      </p:sp>
    </p:spTree>
    <p:extLst>
      <p:ext uri="{BB962C8B-B14F-4D97-AF65-F5344CB8AC3E}">
        <p14:creationId xmlns:p14="http://schemas.microsoft.com/office/powerpoint/2010/main" val="410535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869318" y="2366913"/>
            <a:ext cx="2959403" cy="26470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39848" y="4792618"/>
            <a:ext cx="3775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比較処理を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します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手で止めている工事現場の人のイラスト「立入禁止・ストップ！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48" y="3770229"/>
            <a:ext cx="1950426" cy="27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020602" y="4854173"/>
            <a:ext cx="2444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085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094276" y="3996647"/>
            <a:ext cx="1337391" cy="20574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46009" y="5050083"/>
            <a:ext cx="4020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終わりまでスキップしたよ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手で止めている工事現場の人のイラスト「立入禁止・ストップ！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48" y="3770229"/>
            <a:ext cx="1950426" cy="27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020602" y="4854173"/>
            <a:ext cx="2444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466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075294" y="1021912"/>
            <a:ext cx="3809126" cy="19728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663769" y="4808368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073231" y="1173717"/>
            <a:ext cx="1654471" cy="252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975119" y="4808368"/>
            <a:ext cx="6992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いう名前で作成したよ！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707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7" y="404167"/>
            <a:ext cx="11396382" cy="3863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テキスト ボックス 2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28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106887" y="1634309"/>
            <a:ext cx="2736693" cy="15639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矢印 22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969187" y="4742699"/>
            <a:ext cx="5134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55882" y="500826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282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55521 -0.5655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-2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5" grpId="0"/>
      <p:bldP spid="26" grpId="0"/>
      <p:bldP spid="28" grpId="0"/>
      <p:bldP spid="29" grpId="0"/>
      <p:bldP spid="31" grpId="0"/>
      <p:bldP spid="3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089772" y="1830457"/>
            <a:ext cx="2034428" cy="16979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66221" y="5282911"/>
            <a:ext cx="471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の中の値を確認しているよ！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10416381" y="116674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660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66849 0.730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24" y="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525804" y="2005998"/>
            <a:ext cx="739697" cy="20702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214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値と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72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547260" y="2594466"/>
            <a:ext cx="692841" cy="25033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214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値と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98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530544" y="3185141"/>
            <a:ext cx="747658" cy="25731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214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値と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965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894997" y="3378634"/>
            <a:ext cx="4021803" cy="21229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76887" y="5353564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33678" y="4807760"/>
            <a:ext cx="6748650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26004" y="4999621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値を入力 攻撃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:2/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逃げる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=3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26004" y="5420391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道具を使用した！</a:t>
            </a:r>
          </a:p>
        </p:txBody>
      </p:sp>
    </p:spTree>
    <p:extLst>
      <p:ext uri="{BB962C8B-B14F-4D97-AF65-F5344CB8AC3E}">
        <p14:creationId xmlns:p14="http://schemas.microsoft.com/office/powerpoint/2010/main" val="100347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8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896641" y="3783713"/>
            <a:ext cx="3588563" cy="24584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en-US" altLang="ja-JP" sz="2400" dirty="0" smtClean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71258" y="10117356"/>
            <a:ext cx="1013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数値を入力してください：１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3292" y="5169778"/>
            <a:ext cx="2656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reak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が無いので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スキップせず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に比較していくよ！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70" name="Picture 2" descr="https://1.bp.blogspot.com/-_Hx0KndeVcY/X3Gkgm6yNQI/AAAAAAABbiQ/0Fjyk5PosTIOm31VeKsHys-7sbsrJSh_wCNcBGAsYHQ/s1600/bg_koukasen_nobg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8" y="4719097"/>
            <a:ext cx="3121528" cy="17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急ぐ車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8" y="4644106"/>
            <a:ext cx="2388937" cy="19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7287082" y="4831436"/>
            <a:ext cx="41761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ちなみに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では比較せずに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そのまま実行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118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" y="398571"/>
            <a:ext cx="8038554" cy="420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886058" y="3785940"/>
            <a:ext cx="3584844" cy="2556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inCommand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776887" y="5353564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833678" y="4807760"/>
            <a:ext cx="6748650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26004" y="4999621"/>
            <a:ext cx="6205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値を入力 攻撃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:2/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逃げる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=3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道具を使用した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26004" y="5699313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逃げ出した！</a:t>
            </a:r>
          </a:p>
        </p:txBody>
      </p:sp>
    </p:spTree>
    <p:extLst>
      <p:ext uri="{BB962C8B-B14F-4D97-AF65-F5344CB8AC3E}">
        <p14:creationId xmlns:p14="http://schemas.microsoft.com/office/powerpoint/2010/main" val="366767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6247827" y="420448"/>
            <a:ext cx="5704384" cy="2629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65682" y="421240"/>
            <a:ext cx="5704384" cy="2629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0541" y="514108"/>
            <a:ext cx="455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は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の中の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式や値が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true</a:t>
            </a:r>
            <a:r>
              <a:rPr kumimoji="1" lang="ja-JP" altLang="en-US" sz="28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か</a:t>
            </a:r>
            <a:r>
              <a:rPr kumimoji="1" lang="ja-JP" altLang="en-US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を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判断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36065" y="421771"/>
            <a:ext cx="53383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switch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は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の中の式や値が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ｃ</a:t>
            </a:r>
            <a:r>
              <a:rPr kumimoji="1" lang="en-US" altLang="ja-JP" sz="28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ase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に記述された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値と一致するか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判断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0070" y="1754179"/>
            <a:ext cx="5926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・比較演算子及び論理演算の結果が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boolean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型の値が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33993" y="1826551"/>
            <a:ext cx="3425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・計算式の結果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上記と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の値と一致するか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95082" y="373937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47827" y="3369966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00494" y="3390867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 case 100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47827" y="4699905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49972" y="4686985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case 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541" y="338288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== 100)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38862" y="4788404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9733" y="4444662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&gt;   100)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0451" y="5484604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95082" y="5837437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26245" y="3859887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987776" y="5188492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6108946" y="421240"/>
            <a:ext cx="0" cy="593925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968222" y="3108356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458744" y="2990452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一致のみ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8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96" y="721962"/>
            <a:ext cx="8934151" cy="558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246053" y="260297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こんな書き方も出来ます！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7" y="404167"/>
            <a:ext cx="11396382" cy="3863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32" y="3981420"/>
            <a:ext cx="9747330" cy="823190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5277852" y="1044581"/>
            <a:ext cx="6354535" cy="479419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24211" y="521361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848144" y="597011"/>
            <a:ext cx="295856" cy="449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416623" y="5100188"/>
            <a:ext cx="990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個目の配列も表示できるように追記してＰＧしてみよう！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25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96" y="721962"/>
            <a:ext cx="8934151" cy="558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246053" y="260297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こんな書き方も出来ます！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線吹き出し 1 (枠付き) 5"/>
          <p:cNvSpPr/>
          <p:nvPr/>
        </p:nvSpPr>
        <p:spPr>
          <a:xfrm>
            <a:off x="8891434" y="2358481"/>
            <a:ext cx="2732296" cy="382275"/>
          </a:xfrm>
          <a:prstGeom prst="borderCallout1">
            <a:avLst>
              <a:gd name="adj1" fmla="val 56125"/>
              <a:gd name="adj2" fmla="val -98"/>
              <a:gd name="adj3" fmla="val 214109"/>
              <a:gd name="adj4" fmla="val -102012"/>
            </a:avLst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ase</a:t>
            </a:r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内に複数記述可能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2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4213" y="475505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81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41095" y="2983830"/>
            <a:ext cx="8505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ここまでの理解度チェックやります！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68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76177" y="3333919"/>
            <a:ext cx="11569434" cy="2938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177" y="449376"/>
            <a:ext cx="11020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3486" y="2004889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202" y="2795310"/>
            <a:ext cx="110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して欲しいので出来る限り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以下のルールを守って下さい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9785" y="3502848"/>
            <a:ext cx="6075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は必ず合わせる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785" y="4210734"/>
            <a:ext cx="7361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・変数名は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意味のある名前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9785" y="4857885"/>
            <a:ext cx="10799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・出来る限り変数などを使い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数字を直接使わない</a:t>
            </a:r>
            <a:endParaRPr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7608" y="5505035"/>
            <a:ext cx="8249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・ソースコードを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短く見やすく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追求する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6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2" y="412157"/>
            <a:ext cx="11188533" cy="5555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角丸四角形 3"/>
          <p:cNvSpPr/>
          <p:nvPr/>
        </p:nvSpPr>
        <p:spPr>
          <a:xfrm>
            <a:off x="5245768" y="1109670"/>
            <a:ext cx="6354535" cy="31536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24211" y="521361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848144" y="597011"/>
            <a:ext cx="295856" cy="449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237748" y="1486658"/>
            <a:ext cx="6354535" cy="31536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94112" y="1945684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 flipV="1">
            <a:off x="9224211" y="1873007"/>
            <a:ext cx="369901" cy="334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1796048" y="3899658"/>
            <a:ext cx="9049752" cy="140894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33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2" y="412157"/>
            <a:ext cx="11188533" cy="5555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角丸四角形 3"/>
          <p:cNvSpPr/>
          <p:nvPr/>
        </p:nvSpPr>
        <p:spPr>
          <a:xfrm>
            <a:off x="5245768" y="1109670"/>
            <a:ext cx="6354535" cy="31536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24211" y="521361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848144" y="597011"/>
            <a:ext cx="295856" cy="449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237748" y="1486658"/>
            <a:ext cx="6354535" cy="31536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94112" y="1945684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 flipV="1">
            <a:off x="9224211" y="1873007"/>
            <a:ext cx="369901" cy="334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978" y="4648797"/>
            <a:ext cx="8710820" cy="114240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545827" y="5559859"/>
            <a:ext cx="990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個目の配列も表示できるように追記してＰＧしてみよう！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16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角丸四角形 12"/>
          <p:cNvSpPr/>
          <p:nvPr/>
        </p:nvSpPr>
        <p:spPr>
          <a:xfrm>
            <a:off x="5237749" y="870240"/>
            <a:ext cx="6007768" cy="32272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24211" y="376983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8848144" y="452633"/>
            <a:ext cx="295856" cy="449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5237748" y="1262070"/>
            <a:ext cx="6007769" cy="236206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690364" y="1640886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>
            <a:stCxn id="17" idx="1"/>
          </p:cNvCxnSpPr>
          <p:nvPr/>
        </p:nvCxnSpPr>
        <p:spPr>
          <a:xfrm flipH="1" flipV="1">
            <a:off x="9320463" y="1568209"/>
            <a:ext cx="369901" cy="334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229729" y="1590932"/>
            <a:ext cx="2630904" cy="201249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6678" y="1864858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>
            <a:stCxn id="20" idx="1"/>
          </p:cNvCxnSpPr>
          <p:nvPr/>
        </p:nvCxnSpPr>
        <p:spPr>
          <a:xfrm flipH="1" flipV="1">
            <a:off x="7096778" y="1792182"/>
            <a:ext cx="369900" cy="334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2020305" y="4654499"/>
            <a:ext cx="9049752" cy="140894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712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1022"/>
            <a:ext cx="10526594" cy="631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角丸四角形 12"/>
          <p:cNvSpPr/>
          <p:nvPr/>
        </p:nvSpPr>
        <p:spPr>
          <a:xfrm>
            <a:off x="5237749" y="870240"/>
            <a:ext cx="6007768" cy="322723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24211" y="376983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8848144" y="452633"/>
            <a:ext cx="295856" cy="4491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5237748" y="1262070"/>
            <a:ext cx="6007769" cy="236206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690364" y="1640886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>
            <a:stCxn id="17" idx="1"/>
          </p:cNvCxnSpPr>
          <p:nvPr/>
        </p:nvCxnSpPr>
        <p:spPr>
          <a:xfrm flipH="1" flipV="1">
            <a:off x="9320463" y="1568209"/>
            <a:ext cx="369901" cy="334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229729" y="1590932"/>
            <a:ext cx="2630904" cy="201249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6678" y="1864858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個目の配列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>
            <a:stCxn id="20" idx="1"/>
          </p:cNvCxnSpPr>
          <p:nvPr/>
        </p:nvCxnSpPr>
        <p:spPr>
          <a:xfrm flipH="1" flipV="1">
            <a:off x="7096778" y="1792182"/>
            <a:ext cx="369900" cy="3342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71" y="252923"/>
            <a:ext cx="10152426" cy="1820648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382136" y="271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復習中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044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53360</TotalTime>
  <Words>1249</Words>
  <Application>Microsoft Office PowerPoint</Application>
  <PresentationFormat>ワイド画面</PresentationFormat>
  <Paragraphs>342</Paragraphs>
  <Slides>53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62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Wingdings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2198</cp:revision>
  <dcterms:created xsi:type="dcterms:W3CDTF">2020-03-04T08:20:15Z</dcterms:created>
  <dcterms:modified xsi:type="dcterms:W3CDTF">2022-06-27T04:28:04Z</dcterms:modified>
</cp:coreProperties>
</file>