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handoutMasterIdLst>
    <p:handoutMasterId r:id="rId30"/>
  </p:handoutMasterIdLst>
  <p:sldIdLst>
    <p:sldId id="309" r:id="rId2"/>
    <p:sldId id="679" r:id="rId3"/>
    <p:sldId id="1188" r:id="rId4"/>
    <p:sldId id="1189" r:id="rId5"/>
    <p:sldId id="1190" r:id="rId6"/>
    <p:sldId id="1191" r:id="rId7"/>
    <p:sldId id="1192" r:id="rId8"/>
    <p:sldId id="1193" r:id="rId9"/>
    <p:sldId id="1194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02" r:id="rId18"/>
    <p:sldId id="1203" r:id="rId19"/>
    <p:sldId id="1204" r:id="rId20"/>
    <p:sldId id="1205" r:id="rId21"/>
    <p:sldId id="1206" r:id="rId22"/>
    <p:sldId id="1207" r:id="rId23"/>
    <p:sldId id="1208" r:id="rId24"/>
    <p:sldId id="1209" r:id="rId25"/>
    <p:sldId id="1210" r:id="rId26"/>
    <p:sldId id="1211" r:id="rId27"/>
    <p:sldId id="10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4" autoAdjust="0"/>
    <p:restoredTop sz="91036" autoAdjust="0"/>
  </p:normalViewPr>
  <p:slideViewPr>
    <p:cSldViewPr snapToGrid="0">
      <p:cViewPr varScale="1">
        <p:scale>
          <a:sx n="51" d="100"/>
          <a:sy n="51" d="100"/>
        </p:scale>
        <p:origin x="96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2022/7/11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25</a:t>
            </a:r>
            <a:r>
              <a:rPr lang="ja-JP" altLang="en-US" sz="4000" dirty="0" smtClean="0"/>
              <a:t>回 文字と文字列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10829" y="2118732"/>
            <a:ext cx="7045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動作確認の為に</a:t>
            </a:r>
            <a:endParaRPr kumimoji="1"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Ｄ課題を一緒に動かします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3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92024" y="2579987"/>
            <a:ext cx="4960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8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コード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433630" y="3903426"/>
            <a:ext cx="211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P.41)</a:t>
            </a:r>
            <a:endParaRPr lang="en-US" altLang="ja-JP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2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03497" y="1002760"/>
            <a:ext cx="3796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コード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36523" y="1002759"/>
            <a:ext cx="7136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各文字に割り当てられた番号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56844"/>
              </p:ext>
            </p:extLst>
          </p:nvPr>
        </p:nvGraphicFramePr>
        <p:xfrm>
          <a:off x="3347845" y="1968603"/>
          <a:ext cx="8128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33524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2022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96511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4037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775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Y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Z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65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66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89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90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97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641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03497" y="3586125"/>
            <a:ext cx="6862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文字コードを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進数に変換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88387" y="4687625"/>
            <a:ext cx="104230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Integer.toHexString(char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8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0655" y="691377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文字ずつ取り出したい場合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22825" y="2837083"/>
            <a:ext cx="8204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.charAt(</a:t>
            </a:r>
            <a:r>
              <a:rPr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添え字番号</a:t>
            </a:r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76923" y="1671897"/>
            <a:ext cx="6192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“Hello”.charAt(0);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05972" y="400226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4193857" y="4002269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5511738" y="4002269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6788277" y="4002269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985326" y="4002269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5" y="4535878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08" y="4541268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21" y="4518964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30" y="4515245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44" y="4489227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172855" y="1577941"/>
            <a:ext cx="3308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番目：</a:t>
            </a:r>
            <a:r>
              <a:rPr kumimoji="1" lang="en-US" altLang="ja-JP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</a:t>
            </a:r>
            <a:endParaRPr kumimoji="1" lang="ja-JP" altLang="en-US" sz="6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9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0655" y="691377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文字列の要素数を取得したい場合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22825" y="2837083"/>
            <a:ext cx="5094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.length();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98504" y="1671897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“Hello”.</a:t>
            </a:r>
            <a:r>
              <a:rPr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length</a:t>
            </a:r>
            <a:r>
              <a:rPr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05972" y="4002269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4193857" y="4002269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5511738" y="4002269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6788277" y="4002269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985326" y="4002269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5" y="4535878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08" y="4541268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21" y="4518964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30" y="4515245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44" y="4489227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783482" y="1534201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r>
              <a:rPr kumimoji="1" lang="en-US" altLang="ja-JP" sz="6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6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0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579" y="2385432"/>
            <a:ext cx="70102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動作確認の為に</a:t>
            </a:r>
            <a:endParaRPr kumimoji="1"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課題を一緒に動かします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ポイント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30263"/>
            <a:ext cx="1905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65425" y="1501776"/>
            <a:ext cx="8666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進数を表現したい場合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0x0F</a:t>
            </a:r>
            <a:r>
              <a:rPr kumimoji="1" lang="ja-JP" altLang="en-US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のように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を先頭に付けることで表現可能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13" y="3476602"/>
            <a:ext cx="8933888" cy="791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640" y="4522353"/>
            <a:ext cx="1738362" cy="119065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022975" y="477212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0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7979" y="2690232"/>
            <a:ext cx="7015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動作確認の為に</a:t>
            </a:r>
            <a:endParaRPr kumimoji="1"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Ｂ課題を一緒に動かします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4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34774" y="2827637"/>
            <a:ext cx="63065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文字列の比較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1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7700" y="838200"/>
            <a:ext cx="858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を比較する際は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で比べていました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7700" y="175260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では文字列の場合はどうなるのでしょうか？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667000"/>
            <a:ext cx="10940053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58" y="4791046"/>
            <a:ext cx="6521690" cy="7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101523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(P.38)</a:t>
            </a: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Unicode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と文字コード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(P.41)</a:t>
            </a: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,charAt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equals</a:t>
            </a:r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95300" y="609600"/>
            <a:ext cx="892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で初期化した文字列と比較した場合は？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71506"/>
            <a:ext cx="11314977" cy="224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36" y="4333804"/>
            <a:ext cx="6761252" cy="1628846"/>
          </a:xfrm>
          <a:prstGeom prst="rect">
            <a:avLst/>
          </a:prstGeom>
        </p:spPr>
      </p:pic>
      <p:pic>
        <p:nvPicPr>
          <p:cNvPr id="8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31" y="3791119"/>
            <a:ext cx="1764369" cy="21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レーム 3"/>
          <p:cNvSpPr/>
          <p:nvPr/>
        </p:nvSpPr>
        <p:spPr>
          <a:xfrm>
            <a:off x="1797237" y="5086350"/>
            <a:ext cx="6856502" cy="9906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2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80906"/>
            <a:ext cx="11314977" cy="224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8" name="Picture 2" descr="スマホの地図アプリを見てい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7" y="3493472"/>
            <a:ext cx="2552319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81000" y="293947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なぜなら値の住所が違うから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73533" y="3436322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18518" y="3436322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598249" y="3417272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00" y="3800606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39" y="3795978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39" y="3795978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864851" y="4780760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〇ＸＸ番地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27917" y="308417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tr1 = 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XX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番地を参照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39744" y="353119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str2 = 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XX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番地を参照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3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80906"/>
            <a:ext cx="11314977" cy="224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218" name="Picture 2" descr="スマホの地図アプリを見ている人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7" y="3493472"/>
            <a:ext cx="2552319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81000" y="293947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なぜなら値の住所が違うから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73533" y="3436322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18518" y="3436322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598249" y="3417272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00" y="3800606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39" y="3795978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39" y="3795978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864851" y="4780760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〇ＸＸ番地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27917" y="308417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tr1 = 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XX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番地を参照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39744" y="353119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str2 = 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XX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番地を参照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97824" y="6060903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new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61" y="5092687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00" y="5088059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00" y="5088059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4982712" y="6072841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Ｘ△□番地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014269" y="4734204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5859254" y="4734204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738985" y="4715154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239744" y="3980303"/>
            <a:ext cx="420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tr3 = X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△□番地を参照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7209" y="266207"/>
            <a:ext cx="707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入力した文字列と比較した場合は？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31" y="4172119"/>
            <a:ext cx="1764369" cy="21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9" y="912538"/>
            <a:ext cx="10477868" cy="3077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34" y="4127072"/>
            <a:ext cx="7028170" cy="22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7209" y="266207"/>
            <a:ext cx="707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入力した文字列と比較した場合は？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9" y="912538"/>
            <a:ext cx="10477868" cy="3077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正方形/長方形 6"/>
          <p:cNvSpPr/>
          <p:nvPr/>
        </p:nvSpPr>
        <p:spPr>
          <a:xfrm>
            <a:off x="342642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1187627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2067358" y="3990411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9" y="4373745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8" y="4369117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8" y="4369117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33960" y="5353899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〇ＸＸ番地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15013" y="5916131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入力領域を確保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30" y="4367944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9" y="4363316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69" y="4363316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3448781" y="5348098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〇□△番地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480338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325323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205054" y="3990411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20898" y="5916131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入力領域を確保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15" y="4367944"/>
            <a:ext cx="1314590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54" y="4363316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554" y="4363316"/>
            <a:ext cx="1308634" cy="11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154666" y="5348098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〇□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番地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86223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‘a’</a:t>
            </a:r>
            <a:endParaRPr lang="ja-JP" altLang="en-US" sz="4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8031208" y="4009461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‘b’</a:t>
            </a:r>
            <a:endParaRPr lang="ja-JP" altLang="en-US" sz="4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8910939" y="3990411"/>
            <a:ext cx="915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‘c’</a:t>
            </a:r>
            <a:endParaRPr lang="ja-JP" altLang="en-US" sz="4000" dirty="0"/>
          </a:p>
        </p:txBody>
      </p:sp>
      <p:pic>
        <p:nvPicPr>
          <p:cNvPr id="31" name="Picture 2" descr="スマホの地図アプリを見ている人のイラスト（女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88" y="4302869"/>
            <a:ext cx="1818698" cy="20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7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6248" y="436900"/>
            <a:ext cx="9845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住所ではなく</a:t>
            </a:r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中身の値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5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するメソッド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53408" y="1228830"/>
            <a:ext cx="72282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lang="en-US" altLang="ja-JP" sz="4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equals </a:t>
            </a:r>
            <a:r>
              <a:rPr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ja-JP" altLang="en-US" sz="4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9960" y="2523672"/>
            <a:ext cx="87976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.equals(</a:t>
            </a:r>
            <a:r>
              <a:rPr lang="ja-JP" altLang="en-US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比較したい文字列</a:t>
            </a:r>
            <a:r>
              <a:rPr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2860" y="3223269"/>
            <a:ext cx="5769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lang="en-US" altLang="ja-JP" sz="4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</a:t>
            </a:r>
            <a:r>
              <a:rPr lang="en-US" altLang="ja-JP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.equals(</a:t>
            </a:r>
            <a:r>
              <a:rPr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lang="en-US" altLang="ja-JP" sz="40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abc</a:t>
            </a:r>
            <a:r>
              <a:rPr lang="en-US" altLang="ja-JP" sz="40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91193" y="4630752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が返ってくる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08559" y="5198949"/>
            <a:ext cx="59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不一致なら</a:t>
            </a:r>
            <a:r>
              <a:rPr kumimoji="1" lang="en-US" altLang="ja-JP" sz="36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が返ってくる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59099" y="23436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44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63079" y="2537832"/>
            <a:ext cx="9363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動作確認の為に</a:t>
            </a:r>
            <a:endParaRPr kumimoji="1"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Ａ</a:t>
            </a:r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課題を途中まで一緒に動かします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0306" y="2764653"/>
            <a:ext cx="3583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33630" y="3903426"/>
            <a:ext cx="211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(P.38)</a:t>
            </a:r>
          </a:p>
        </p:txBody>
      </p:sp>
    </p:spTree>
    <p:extLst>
      <p:ext uri="{BB962C8B-B14F-4D97-AF65-F5344CB8AC3E}">
        <p14:creationId xmlns:p14="http://schemas.microsoft.com/office/powerpoint/2010/main" val="33731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8238" y="40059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127" y="1337297"/>
            <a:ext cx="3039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型とは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51858" y="1345772"/>
            <a:ext cx="5573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文字分を扱うデータ型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041" y="25262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36514" y="4252379"/>
            <a:ext cx="2489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データ型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9952" y="428673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77802" y="428673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77339" y="2765815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94164" y="2765814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84831" y="2765816"/>
            <a:ext cx="68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36999" y="2765815"/>
            <a:ext cx="116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A’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4439952" y="5422925"/>
            <a:ext cx="4476134" cy="769441"/>
          </a:xfrm>
          <a:prstGeom prst="wedgeRectCallout">
            <a:avLst>
              <a:gd name="adj1" fmla="val 46423"/>
              <a:gd name="adj2" fmla="val -30561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endParaRPr kumimoji="1" lang="ja-JP" altLang="en-US" sz="32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7" y="1182029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541132" y="2363754"/>
            <a:ext cx="77316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endParaRPr kumimoji="1" lang="en-US" altLang="ja-JP" sz="4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複数文字の</a:t>
            </a:r>
            <a:r>
              <a:rPr kumimoji="1" lang="en-US" altLang="ja-JP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で良くね？？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0654" y="468351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そもそものお話し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5514" y="1066631"/>
            <a:ext cx="5513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型は文字</a:t>
            </a:r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【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】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1367" y="2018853"/>
            <a:ext cx="6760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 str = “Hello”;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11940" y="3365987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4999825" y="3365987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6317706" y="3365987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594245" y="3365987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8791294" y="3365987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pic>
        <p:nvPicPr>
          <p:cNvPr id="205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83" y="3899596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76" y="3904986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89" y="3904984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98" y="3878963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12" y="3852945"/>
            <a:ext cx="1848986" cy="16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8825" y="4680487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型の配列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0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akutaso.cdn.rabify.me/shared/img/thumb/PAK12_10naname.jpg?d=200x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6" y="639926"/>
            <a:ext cx="3417968" cy="34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56717" y="639926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プログラムは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で判別する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79143" y="1695893"/>
            <a:ext cx="2577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“Hello</a:t>
            </a:r>
            <a:r>
              <a:rPr kumimoji="1"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62089" y="3120661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6249974" y="3120661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7855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8844394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041443" y="3120661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605600" y="4235162"/>
            <a:ext cx="912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72</a:t>
            </a:r>
            <a:endParaRPr lang="ja-JP" altLang="en-US" sz="4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33531" y="423631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101</a:t>
            </a:r>
            <a:endParaRPr lang="ja-JP" altLang="en-US" sz="4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205315" y="4246793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576769" y="4267136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0073739" y="423516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111</a:t>
            </a:r>
            <a:endParaRPr lang="ja-JP" altLang="en-US" sz="4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0157819" y="537056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1101111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369678" y="5391934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1101100</a:t>
            </a:r>
            <a:endParaRPr lang="ja-JP" altLang="en-US" sz="3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651240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1101100</a:t>
            </a:r>
            <a:endParaRPr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795348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1100101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740518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1001000</a:t>
            </a:r>
          </a:p>
        </p:txBody>
      </p:sp>
    </p:spTree>
    <p:extLst>
      <p:ext uri="{BB962C8B-B14F-4D97-AF65-F5344CB8AC3E}">
        <p14:creationId xmlns:p14="http://schemas.microsoft.com/office/powerpoint/2010/main" val="6566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akutaso.cdn.rabify.me/shared/img/thumb/PAK12_10naname.jpg?d=200x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6" y="639926"/>
            <a:ext cx="3417968" cy="34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56717" y="639926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プログラムは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で判別する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79143" y="1695893"/>
            <a:ext cx="2577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“Hello</a:t>
            </a:r>
            <a:r>
              <a:rPr kumimoji="1"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62089" y="3120661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6249974" y="3120661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7855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8844394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041443" y="3120661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605600" y="4235162"/>
            <a:ext cx="912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72</a:t>
            </a:r>
            <a:endParaRPr lang="ja-JP" altLang="en-US" sz="4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33531" y="423631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101</a:t>
            </a:r>
            <a:endParaRPr lang="ja-JP" altLang="en-US" sz="4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205315" y="4246793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576769" y="4267136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0073739" y="423516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111</a:t>
            </a:r>
            <a:endParaRPr lang="ja-JP" altLang="en-US" sz="4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0157819" y="537056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1101111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369678" y="5391934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1101100</a:t>
            </a:r>
            <a:endParaRPr lang="ja-JP" altLang="en-US" sz="3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651240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1101100</a:t>
            </a:r>
            <a:endParaRPr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795348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1100101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740518" y="5391933"/>
            <a:ext cx="1643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1001000</a:t>
            </a:r>
          </a:p>
        </p:txBody>
      </p:sp>
      <p:sp>
        <p:nvSpPr>
          <p:cNvPr id="2" name="フローチャート: 処理 1"/>
          <p:cNvSpPr/>
          <p:nvPr/>
        </p:nvSpPr>
        <p:spPr>
          <a:xfrm>
            <a:off x="627933" y="415571"/>
            <a:ext cx="5868568" cy="211131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各文字の値に計算を入れる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別の文字となり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暗号が作れる・・・！！！</a:t>
            </a:r>
            <a:endParaRPr kumimoji="1" lang="ja-JP" altLang="en-US" sz="36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akutaso.cdn.rabify.me/shared/img/thumb/PAK12_10naname.jpg?d=200x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6" y="639926"/>
            <a:ext cx="3417968" cy="34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56717" y="639926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プログラムは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で判別する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679143" y="1695893"/>
            <a:ext cx="2577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“Hello</a:t>
            </a:r>
            <a:r>
              <a:rPr kumimoji="1"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62089" y="3120661"/>
            <a:ext cx="1039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‘H’</a:t>
            </a:r>
            <a:endParaRPr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6249974" y="3120661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‘e’</a:t>
            </a:r>
            <a:endParaRPr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7567855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8844394" y="3120661"/>
            <a:ext cx="801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‘l’</a:t>
            </a:r>
            <a:endParaRPr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041443" y="3120661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605600" y="4235162"/>
            <a:ext cx="912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72</a:t>
            </a:r>
            <a:endParaRPr lang="ja-JP" altLang="en-US" sz="4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33531" y="423631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101</a:t>
            </a:r>
            <a:endParaRPr lang="ja-JP" altLang="en-US" sz="4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205315" y="4246793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576769" y="4267136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108</a:t>
            </a:r>
            <a:endParaRPr lang="ja-JP" altLang="en-US" sz="4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0073739" y="423516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111</a:t>
            </a:r>
            <a:endParaRPr lang="ja-JP" altLang="en-US" sz="4000" dirty="0"/>
          </a:p>
        </p:txBody>
      </p:sp>
      <p:sp>
        <p:nvSpPr>
          <p:cNvPr id="2" name="フローチャート: 処理 1"/>
          <p:cNvSpPr/>
          <p:nvPr/>
        </p:nvSpPr>
        <p:spPr>
          <a:xfrm>
            <a:off x="627933" y="415571"/>
            <a:ext cx="5868568" cy="211131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各文字の値に計算を入れる</a:t>
            </a:r>
            <a:r>
              <a:rPr kumimoji="1"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別の文字となり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暗号が作れる・・・！！！</a:t>
            </a:r>
            <a:endParaRPr kumimoji="1" lang="ja-JP" altLang="en-US" sz="36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9262" y="4246793"/>
            <a:ext cx="24000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ルール例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文字目は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  <a:p>
            <a:r>
              <a:rPr kumimoji="1" lang="en-US" altLang="ja-JP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目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+2</a:t>
            </a:r>
          </a:p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文字目は</a:t>
            </a:r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+3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08567" y="4895839"/>
            <a:ext cx="912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73</a:t>
            </a:r>
            <a:endParaRPr lang="ja-JP" altLang="en-US" sz="4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5813741" y="4926852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103</a:t>
            </a:r>
            <a:endParaRPr lang="ja-JP" altLang="en-US" sz="4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7246205" y="4956750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111</a:t>
            </a:r>
            <a:endParaRPr lang="ja-JP" altLang="en-US" sz="4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8580630" y="4953034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112</a:t>
            </a:r>
            <a:endParaRPr lang="ja-JP" altLang="en-US" sz="4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053949" y="4953034"/>
            <a:ext cx="1276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116</a:t>
            </a:r>
            <a:endParaRPr lang="ja-JP" altLang="en-US" sz="4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681426" y="5813909"/>
            <a:ext cx="875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‘I’</a:t>
            </a:r>
            <a:endParaRPr lang="ja-JP" altLang="en-US" sz="4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249974" y="5772818"/>
            <a:ext cx="962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‘g’</a:t>
            </a:r>
            <a:endParaRPr lang="ja-JP" altLang="en-US" sz="4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7499079" y="5813909"/>
            <a:ext cx="938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‘o’</a:t>
            </a:r>
            <a:endParaRPr lang="ja-JP" altLang="en-US" sz="4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8947569" y="5772818"/>
            <a:ext cx="963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‘p’</a:t>
            </a:r>
            <a:endParaRPr lang="ja-JP" altLang="en-US" sz="4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0421707" y="5813909"/>
            <a:ext cx="86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‘t’</a:t>
            </a:r>
            <a:endParaRPr lang="ja-JP" altLang="en-US" sz="4000" dirty="0"/>
          </a:p>
        </p:txBody>
      </p:sp>
      <p:pic>
        <p:nvPicPr>
          <p:cNvPr id="3074" name="Picture 2" descr="鍵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9" y="3783943"/>
            <a:ext cx="953807" cy="9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鍵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88" y="4830073"/>
            <a:ext cx="953807" cy="95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54218</TotalTime>
  <Words>776</Words>
  <Application>Microsoft Office PowerPoint</Application>
  <PresentationFormat>ワイド画面</PresentationFormat>
  <Paragraphs>198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2392</cp:revision>
  <dcterms:created xsi:type="dcterms:W3CDTF">2020-03-04T08:20:15Z</dcterms:created>
  <dcterms:modified xsi:type="dcterms:W3CDTF">2022-07-11T00:20:47Z</dcterms:modified>
</cp:coreProperties>
</file>