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056" autoAdjust="0"/>
  </p:normalViewPr>
  <p:slideViewPr>
    <p:cSldViewPr snapToGrid="0">
      <p:cViewPr varScale="1">
        <p:scale>
          <a:sx n="69" d="100"/>
          <a:sy n="69" d="100"/>
        </p:scale>
        <p:origin x="123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A092A-B2C2-474D-AE25-7D74A97625AF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5978D-AAFD-43AB-9F1E-6EAEA71C29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556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6748B-448F-4F91-BEBD-ABBDD13A7F37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BBE7B-EA92-494D-B088-3A911502E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49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ここに入力された値がプレゼンテーションの発表者ビューに表示される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BE7B-EA92-494D-B088-3A911502E56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820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BBE7B-EA92-494D-B088-3A911502E56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614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A983-03DD-4C93-B77F-FD3210C2DC77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1001-6AEA-4EE7-A628-9112C2081C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3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A983-03DD-4C93-B77F-FD3210C2DC77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1001-6AEA-4EE7-A628-9112C2081C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51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A983-03DD-4C93-B77F-FD3210C2DC77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1001-6AEA-4EE7-A628-9112C2081CF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0193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A983-03DD-4C93-B77F-FD3210C2DC77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1001-6AEA-4EE7-A628-9112C2081C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465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A983-03DD-4C93-B77F-FD3210C2DC77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1001-6AEA-4EE7-A628-9112C2081CF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5661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A983-03DD-4C93-B77F-FD3210C2DC77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1001-6AEA-4EE7-A628-9112C2081C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311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A983-03DD-4C93-B77F-FD3210C2DC77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1001-6AEA-4EE7-A628-9112C2081C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043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A983-03DD-4C93-B77F-FD3210C2DC77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1001-6AEA-4EE7-A628-9112C2081C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37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A983-03DD-4C93-B77F-FD3210C2DC77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1001-6AEA-4EE7-A628-9112C2081C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0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A983-03DD-4C93-B77F-FD3210C2DC77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1001-6AEA-4EE7-A628-9112C2081C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92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A983-03DD-4C93-B77F-FD3210C2DC77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1001-6AEA-4EE7-A628-9112C2081C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6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A983-03DD-4C93-B77F-FD3210C2DC77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1001-6AEA-4EE7-A628-9112C2081C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217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A983-03DD-4C93-B77F-FD3210C2DC77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1001-6AEA-4EE7-A628-9112C2081C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29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A983-03DD-4C93-B77F-FD3210C2DC77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1001-6AEA-4EE7-A628-9112C2081C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07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A983-03DD-4C93-B77F-FD3210C2DC77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1001-6AEA-4EE7-A628-9112C2081C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09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A983-03DD-4C93-B77F-FD3210C2DC77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1001-6AEA-4EE7-A628-9112C2081C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0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BA983-03DD-4C93-B77F-FD3210C2DC77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2C1001-6AEA-4EE7-A628-9112C2081C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01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latin typeface="+mj-ea"/>
              </a:rPr>
              <a:t>ECC1</a:t>
            </a:r>
            <a:r>
              <a:rPr lang="ja-JP" altLang="en-US" dirty="0">
                <a:latin typeface="+mj-ea"/>
              </a:rPr>
              <a:t>年生の授業紹介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120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4"/>
    </mc:Choice>
    <mc:Fallback xmlns="">
      <p:transition spd="slow" advTm="246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ECC 1</a:t>
            </a:r>
            <a:r>
              <a:rPr lang="ja-JP" altLang="en-US" dirty="0"/>
              <a:t>年生の授業内容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/>
          </a:p>
          <a:p>
            <a:pPr>
              <a:lnSpc>
                <a:spcPct val="200000"/>
              </a:lnSpc>
            </a:pPr>
            <a:r>
              <a:rPr lang="ja-JP" altLang="en-US" sz="3600" dirty="0"/>
              <a:t>実習</a:t>
            </a:r>
            <a:r>
              <a:rPr lang="ja-JP" altLang="en-US" sz="3600"/>
              <a:t>系授業</a:t>
            </a:r>
            <a:endParaRPr kumimoji="1" lang="en-US" altLang="ja-JP" sz="3000" dirty="0"/>
          </a:p>
          <a:p>
            <a:pPr>
              <a:lnSpc>
                <a:spcPct val="200000"/>
              </a:lnSpc>
            </a:pPr>
            <a:r>
              <a:rPr lang="ja-JP" altLang="en-US" sz="3600" dirty="0"/>
              <a:t>国家試験対策授業</a:t>
            </a:r>
            <a:endParaRPr lang="en-US" altLang="ja-JP" sz="3600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148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ECC 1</a:t>
            </a:r>
            <a:r>
              <a:rPr lang="ja-JP" altLang="en-US" dirty="0"/>
              <a:t>年生の授業内容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sz="3600" dirty="0"/>
              <a:t>実習系授業</a:t>
            </a:r>
            <a:endParaRPr lang="en-US" altLang="ja-JP" sz="36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ja-JP" altLang="en-US" sz="1800" dirty="0"/>
              <a:t>実際にパソコンを触って</a:t>
            </a:r>
            <a:endParaRPr lang="en-US" altLang="ja-JP" sz="1800" dirty="0"/>
          </a:p>
          <a:p>
            <a:pPr marL="400050" lvl="1" indent="0">
              <a:buNone/>
            </a:pPr>
            <a:r>
              <a:rPr lang="ja-JP" altLang="en-US" sz="1800" dirty="0"/>
              <a:t>展開されていく</a:t>
            </a:r>
            <a:endParaRPr lang="en-US" altLang="ja-JP" sz="180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sz="3600" dirty="0"/>
              <a:t>国家試験対策授業</a:t>
            </a:r>
            <a:endParaRPr lang="en-US" altLang="ja-JP" sz="3600" dirty="0"/>
          </a:p>
          <a:p>
            <a:pPr marL="400050" lvl="1" indent="0">
              <a:lnSpc>
                <a:spcPct val="150000"/>
              </a:lnSpc>
              <a:buNone/>
            </a:pPr>
            <a:r>
              <a:rPr kumimoji="1" lang="ja-JP" altLang="en-US" sz="1800" dirty="0"/>
              <a:t>国家資格である</a:t>
            </a:r>
            <a:endParaRPr kumimoji="1" lang="en-US" altLang="ja-JP" sz="1800" dirty="0"/>
          </a:p>
          <a:p>
            <a:pPr marL="400050" lvl="1" indent="0">
              <a:buNone/>
            </a:pPr>
            <a:r>
              <a:rPr kumimoji="1" lang="ja-JP" altLang="en-US" sz="1800" b="1" dirty="0"/>
              <a:t>基本情報技術者試験</a:t>
            </a:r>
            <a:endParaRPr kumimoji="1" lang="en-US" altLang="ja-JP" sz="1800" b="1" dirty="0"/>
          </a:p>
          <a:p>
            <a:pPr marL="400050" lvl="1" indent="0">
              <a:buNone/>
            </a:pPr>
            <a:r>
              <a:rPr kumimoji="1" lang="ja-JP" altLang="en-US" sz="1800" dirty="0"/>
              <a:t>の合格を目指す</a:t>
            </a:r>
            <a:endParaRPr lang="en-US" altLang="ja-JP" sz="1800" dirty="0"/>
          </a:p>
          <a:p>
            <a:pPr marL="400050" lvl="1" indent="0">
              <a:buNone/>
            </a:pPr>
            <a:r>
              <a:rPr kumimoji="1" lang="ja-JP" altLang="en-US" sz="1800" dirty="0"/>
              <a:t>主に座学</a:t>
            </a:r>
            <a:endParaRPr kumimoji="1"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184805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実習系授業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400" b="1" dirty="0"/>
              <a:t>プログラミング基礎演習</a:t>
            </a:r>
            <a:endParaRPr kumimoji="1" lang="en-US" altLang="ja-JP" sz="2400" b="1" dirty="0"/>
          </a:p>
          <a:p>
            <a:pPr lvl="1"/>
            <a:r>
              <a:rPr kumimoji="1" lang="ja-JP" altLang="en-US" sz="1800" dirty="0"/>
              <a:t>最も重要なプログラミング基礎を学びます</a:t>
            </a:r>
            <a:endParaRPr kumimoji="1" lang="en-US" altLang="ja-JP" sz="1800" dirty="0"/>
          </a:p>
          <a:p>
            <a:pPr>
              <a:lnSpc>
                <a:spcPct val="150000"/>
              </a:lnSpc>
            </a:pPr>
            <a:r>
              <a:rPr lang="ja-JP" altLang="en-US" sz="2400" b="1" dirty="0"/>
              <a:t>電子制御演習</a:t>
            </a:r>
            <a:endParaRPr lang="en-US" altLang="ja-JP" sz="2400" b="1" dirty="0"/>
          </a:p>
          <a:p>
            <a:pPr lvl="1"/>
            <a:r>
              <a:rPr lang="ja-JP" altLang="en-US" sz="1800" dirty="0"/>
              <a:t>電子部品を使い物が動く体験通してプログラミングを学びます</a:t>
            </a:r>
            <a:endParaRPr lang="en-US" altLang="ja-JP" sz="1800" dirty="0"/>
          </a:p>
          <a:p>
            <a:pPr>
              <a:lnSpc>
                <a:spcPct val="150000"/>
              </a:lnSpc>
            </a:pPr>
            <a:r>
              <a:rPr lang="en-US" altLang="ja-JP" sz="2400" b="1" dirty="0"/>
              <a:t>Web</a:t>
            </a:r>
            <a:r>
              <a:rPr lang="ja-JP" altLang="en-US" sz="2400" b="1" dirty="0"/>
              <a:t>サイト制作演習</a:t>
            </a:r>
            <a:r>
              <a:rPr lang="en-US" altLang="ja-JP" sz="2400" b="1" dirty="0"/>
              <a:t>(</a:t>
            </a:r>
            <a:r>
              <a:rPr lang="ja-JP" altLang="en-US" sz="2400" b="1" dirty="0"/>
              <a:t>フロントエンド</a:t>
            </a:r>
            <a:r>
              <a:rPr lang="en-US" altLang="ja-JP" sz="2400" b="1" dirty="0"/>
              <a:t>Ⅰ)</a:t>
            </a:r>
          </a:p>
          <a:p>
            <a:pPr lvl="1"/>
            <a:r>
              <a:rPr lang="ja-JP" altLang="en-US" sz="1800" dirty="0"/>
              <a:t>ウェブサイト作成の基礎を学びます</a:t>
            </a:r>
            <a:endParaRPr lang="en-US" altLang="ja-JP" sz="18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488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国家試験対策授業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-180000">
              <a:spcBef>
                <a:spcPts val="0"/>
              </a:spcBef>
            </a:pPr>
            <a:r>
              <a:rPr kumimoji="1" lang="ja-JP" altLang="en-US" sz="2400" b="1" dirty="0"/>
              <a:t>ハードウェア概論</a:t>
            </a:r>
            <a:endParaRPr kumimoji="1" lang="en-US" altLang="ja-JP" sz="2400" b="1" dirty="0"/>
          </a:p>
          <a:p>
            <a:pPr lvl="1"/>
            <a:r>
              <a:rPr lang="ja-JP" altLang="en-US" sz="1800" dirty="0"/>
              <a:t>ハードウェアの仕組みや働きについて学習する。</a:t>
            </a:r>
            <a:endParaRPr kumimoji="1" lang="en-US" altLang="ja-JP" sz="1800" dirty="0"/>
          </a:p>
          <a:p>
            <a:pPr indent="-180000">
              <a:lnSpc>
                <a:spcPct val="160000"/>
              </a:lnSpc>
              <a:spcBef>
                <a:spcPts val="0"/>
              </a:spcBef>
            </a:pPr>
            <a:r>
              <a:rPr lang="ja-JP" altLang="en-US" sz="2400" b="1" dirty="0"/>
              <a:t>ソフトウェア概論</a:t>
            </a:r>
            <a:endParaRPr lang="en-US" altLang="ja-JP" sz="2400" b="1" dirty="0"/>
          </a:p>
          <a:p>
            <a:pPr lvl="1">
              <a:lnSpc>
                <a:spcPct val="150000"/>
              </a:lnSpc>
            </a:pPr>
            <a:r>
              <a:rPr lang="ja-JP" altLang="en-US" sz="1800" dirty="0"/>
              <a:t>ソフトウェアの種類や利用技術について学習する。</a:t>
            </a:r>
            <a:endParaRPr lang="en-US" altLang="ja-JP" sz="1800" dirty="0"/>
          </a:p>
          <a:p>
            <a:pPr indent="-180000">
              <a:lnSpc>
                <a:spcPct val="150000"/>
              </a:lnSpc>
              <a:spcBef>
                <a:spcPts val="0"/>
              </a:spcBef>
            </a:pPr>
            <a:r>
              <a:rPr kumimoji="1" lang="ja-JP" altLang="en-US" sz="2400" b="1" dirty="0"/>
              <a:t>アルゴリズム</a:t>
            </a:r>
            <a:endParaRPr kumimoji="1" lang="en-US" altLang="ja-JP" sz="2400" b="1" dirty="0"/>
          </a:p>
          <a:p>
            <a:pPr lvl="1">
              <a:lnSpc>
                <a:spcPct val="150000"/>
              </a:lnSpc>
            </a:pPr>
            <a:r>
              <a:rPr lang="ja-JP" altLang="en-US" sz="1800" dirty="0"/>
              <a:t>アルゴリズムの基礎を学習する。</a:t>
            </a:r>
            <a:endParaRPr kumimoji="1" lang="en-US" altLang="ja-JP" sz="1800" b="1" dirty="0"/>
          </a:p>
          <a:p>
            <a:pPr indent="-180000">
              <a:lnSpc>
                <a:spcPct val="160000"/>
              </a:lnSpc>
              <a:spcBef>
                <a:spcPts val="0"/>
              </a:spcBef>
            </a:pPr>
            <a:r>
              <a:rPr lang="ja-JP" altLang="en-US" sz="2400" b="1" dirty="0"/>
              <a:t>アセンブラ</a:t>
            </a:r>
            <a:endParaRPr lang="en-US" altLang="ja-JP" sz="2400" b="1" dirty="0"/>
          </a:p>
          <a:p>
            <a:pPr lvl="1"/>
            <a:r>
              <a:rPr lang="ja-JP" altLang="en-US" sz="1800" dirty="0"/>
              <a:t>基本情報技術者試験用アセンブラ言語（</a:t>
            </a:r>
            <a:r>
              <a:rPr lang="en-US" altLang="ja-JP" sz="1800" dirty="0" err="1"/>
              <a:t>CASLⅡ</a:t>
            </a:r>
            <a:r>
              <a:rPr lang="ja-JP" altLang="en-US" sz="1800" dirty="0"/>
              <a:t>）を学習する</a:t>
            </a:r>
            <a:endParaRPr lang="en-US" altLang="ja-JP" sz="1800" dirty="0"/>
          </a:p>
          <a:p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591720175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3230</TotalTime>
  <Words>161</Words>
  <Application>Microsoft Office PowerPoint</Application>
  <PresentationFormat>ワイド画面</PresentationFormat>
  <Paragraphs>33</Paragraphs>
  <Slides>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メイリオ</vt:lpstr>
      <vt:lpstr>游ゴシック</vt:lpstr>
      <vt:lpstr>Arial</vt:lpstr>
      <vt:lpstr>Trebuchet MS</vt:lpstr>
      <vt:lpstr>Wingdings 3</vt:lpstr>
      <vt:lpstr>ファセット</vt:lpstr>
      <vt:lpstr>ECC1年生の授業紹介</vt:lpstr>
      <vt:lpstr>ECC 1年生の授業内容</vt:lpstr>
      <vt:lpstr>ECC 1年生の授業内容</vt:lpstr>
      <vt:lpstr>実習系授業</vt:lpstr>
      <vt:lpstr>国家試験対策授業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初年次教育 PowerPoint</dc:title>
  <dc:creator>小林 海渡</dc:creator>
  <cp:lastModifiedBy>文 家俊</cp:lastModifiedBy>
  <cp:revision>18</cp:revision>
  <dcterms:created xsi:type="dcterms:W3CDTF">2022-06-07T02:40:08Z</dcterms:created>
  <dcterms:modified xsi:type="dcterms:W3CDTF">2022-06-10T06:49:54Z</dcterms:modified>
</cp:coreProperties>
</file>