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29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藤 昌" userId="6436f0b4-d1d3-49eb-af2e-314c35f68f58" providerId="ADAL" clId="{10265DD6-FF1F-4F5C-AA50-5EEA09B946FA}"/>
    <pc:docChg chg="undo custSel addSld modSld">
      <pc:chgData name="加藤 昌" userId="6436f0b4-d1d3-49eb-af2e-314c35f68f58" providerId="ADAL" clId="{10265DD6-FF1F-4F5C-AA50-5EEA09B946FA}" dt="2022-09-02T09:22:37.886" v="2815" actId="14100"/>
      <pc:docMkLst>
        <pc:docMk/>
      </pc:docMkLst>
      <pc:sldChg chg="modSp new mod">
        <pc:chgData name="加藤 昌" userId="6436f0b4-d1d3-49eb-af2e-314c35f68f58" providerId="ADAL" clId="{10265DD6-FF1F-4F5C-AA50-5EEA09B946FA}" dt="2022-08-31T05:29:52.010" v="60" actId="207"/>
        <pc:sldMkLst>
          <pc:docMk/>
          <pc:sldMk cId="152277043" sldId="256"/>
        </pc:sldMkLst>
        <pc:spChg chg="mod">
          <ac:chgData name="加藤 昌" userId="6436f0b4-d1d3-49eb-af2e-314c35f68f58" providerId="ADAL" clId="{10265DD6-FF1F-4F5C-AA50-5EEA09B946FA}" dt="2022-08-31T05:21:44.815" v="25" actId="20577"/>
          <ac:spMkLst>
            <pc:docMk/>
            <pc:sldMk cId="152277043" sldId="256"/>
            <ac:spMk id="2" creationId="{317EE91B-7C84-33C3-E514-BF67DC3451CB}"/>
          </ac:spMkLst>
        </pc:spChg>
        <pc:spChg chg="mod">
          <ac:chgData name="加藤 昌" userId="6436f0b4-d1d3-49eb-af2e-314c35f68f58" providerId="ADAL" clId="{10265DD6-FF1F-4F5C-AA50-5EEA09B946FA}" dt="2022-08-31T05:29:52.010" v="60" actId="207"/>
          <ac:spMkLst>
            <pc:docMk/>
            <pc:sldMk cId="152277043" sldId="256"/>
            <ac:spMk id="3" creationId="{666F947E-3654-B050-6B8B-B780EF1FE33F}"/>
          </ac:spMkLst>
        </pc:spChg>
      </pc:sldChg>
      <pc:sldChg chg="modSp new mod">
        <pc:chgData name="加藤 昌" userId="6436f0b4-d1d3-49eb-af2e-314c35f68f58" providerId="ADAL" clId="{10265DD6-FF1F-4F5C-AA50-5EEA09B946FA}" dt="2022-08-31T06:45:26.481" v="581" actId="2711"/>
        <pc:sldMkLst>
          <pc:docMk/>
          <pc:sldMk cId="4254995720" sldId="257"/>
        </pc:sldMkLst>
        <pc:spChg chg="mod">
          <ac:chgData name="加藤 昌" userId="6436f0b4-d1d3-49eb-af2e-314c35f68f58" providerId="ADAL" clId="{10265DD6-FF1F-4F5C-AA50-5EEA09B946FA}" dt="2022-08-31T05:30:07.202" v="71" actId="20577"/>
          <ac:spMkLst>
            <pc:docMk/>
            <pc:sldMk cId="4254995720" sldId="257"/>
            <ac:spMk id="2" creationId="{FE9BF7DF-2E68-A5A3-F154-DD49E01F4718}"/>
          </ac:spMkLst>
        </pc:spChg>
        <pc:spChg chg="mod">
          <ac:chgData name="加藤 昌" userId="6436f0b4-d1d3-49eb-af2e-314c35f68f58" providerId="ADAL" clId="{10265DD6-FF1F-4F5C-AA50-5EEA09B946FA}" dt="2022-08-31T06:45:26.481" v="581" actId="2711"/>
          <ac:spMkLst>
            <pc:docMk/>
            <pc:sldMk cId="4254995720" sldId="257"/>
            <ac:spMk id="3" creationId="{81651008-056C-9BF3-7C8F-66443CB1D9DF}"/>
          </ac:spMkLst>
        </pc:spChg>
      </pc:sldChg>
      <pc:sldChg chg="addSp modSp add mod modAnim">
        <pc:chgData name="加藤 昌" userId="6436f0b4-d1d3-49eb-af2e-314c35f68f58" providerId="ADAL" clId="{10265DD6-FF1F-4F5C-AA50-5EEA09B946FA}" dt="2022-08-31T06:45:55.123" v="585" actId="20577"/>
        <pc:sldMkLst>
          <pc:docMk/>
          <pc:sldMk cId="3562146164" sldId="258"/>
        </pc:sldMkLst>
        <pc:spChg chg="mod">
          <ac:chgData name="加藤 昌" userId="6436f0b4-d1d3-49eb-af2e-314c35f68f58" providerId="ADAL" clId="{10265DD6-FF1F-4F5C-AA50-5EEA09B946FA}" dt="2022-08-31T05:40:33.269" v="150" actId="207"/>
          <ac:spMkLst>
            <pc:docMk/>
            <pc:sldMk cId="3562146164" sldId="258"/>
            <ac:spMk id="2" creationId="{FE9BF7DF-2E68-A5A3-F154-DD49E01F4718}"/>
          </ac:spMkLst>
        </pc:spChg>
        <pc:spChg chg="mod">
          <ac:chgData name="加藤 昌" userId="6436f0b4-d1d3-49eb-af2e-314c35f68f58" providerId="ADAL" clId="{10265DD6-FF1F-4F5C-AA50-5EEA09B946FA}" dt="2022-08-31T06:45:55.123" v="585" actId="20577"/>
          <ac:spMkLst>
            <pc:docMk/>
            <pc:sldMk cId="3562146164" sldId="258"/>
            <ac:spMk id="3" creationId="{81651008-056C-9BF3-7C8F-66443CB1D9DF}"/>
          </ac:spMkLst>
        </pc:spChg>
        <pc:spChg chg="add mod">
          <ac:chgData name="加藤 昌" userId="6436f0b4-d1d3-49eb-af2e-314c35f68f58" providerId="ADAL" clId="{10265DD6-FF1F-4F5C-AA50-5EEA09B946FA}" dt="2022-08-31T06:36:31.834" v="553" actId="13926"/>
          <ac:spMkLst>
            <pc:docMk/>
            <pc:sldMk cId="3562146164" sldId="258"/>
            <ac:spMk id="4" creationId="{B24416D0-370A-C1E6-CBBC-1D44C83BE568}"/>
          </ac:spMkLst>
        </pc:spChg>
      </pc:sldChg>
      <pc:sldChg chg="modSp new mod">
        <pc:chgData name="加藤 昌" userId="6436f0b4-d1d3-49eb-af2e-314c35f68f58" providerId="ADAL" clId="{10265DD6-FF1F-4F5C-AA50-5EEA09B946FA}" dt="2022-09-02T01:10:51.037" v="1674" actId="404"/>
        <pc:sldMkLst>
          <pc:docMk/>
          <pc:sldMk cId="3500450575" sldId="259"/>
        </pc:sldMkLst>
        <pc:spChg chg="mod">
          <ac:chgData name="加藤 昌" userId="6436f0b4-d1d3-49eb-af2e-314c35f68f58" providerId="ADAL" clId="{10265DD6-FF1F-4F5C-AA50-5EEA09B946FA}" dt="2022-08-31T06:42:40.535" v="564" actId="20577"/>
          <ac:spMkLst>
            <pc:docMk/>
            <pc:sldMk cId="3500450575" sldId="259"/>
            <ac:spMk id="2" creationId="{E67CA6B0-D852-7030-770D-FF1F8843D70C}"/>
          </ac:spMkLst>
        </pc:spChg>
        <pc:spChg chg="mod">
          <ac:chgData name="加藤 昌" userId="6436f0b4-d1d3-49eb-af2e-314c35f68f58" providerId="ADAL" clId="{10265DD6-FF1F-4F5C-AA50-5EEA09B946FA}" dt="2022-09-02T01:10:51.037" v="1674" actId="404"/>
          <ac:spMkLst>
            <pc:docMk/>
            <pc:sldMk cId="3500450575" sldId="259"/>
            <ac:spMk id="3" creationId="{0E962919-C320-DCB2-2319-EABEACE817CC}"/>
          </ac:spMkLst>
        </pc:spChg>
      </pc:sldChg>
      <pc:sldChg chg="modSp new mod">
        <pc:chgData name="加藤 昌" userId="6436f0b4-d1d3-49eb-af2e-314c35f68f58" providerId="ADAL" clId="{10265DD6-FF1F-4F5C-AA50-5EEA09B946FA}" dt="2022-09-02T00:34:33.903" v="1302" actId="20577"/>
        <pc:sldMkLst>
          <pc:docMk/>
          <pc:sldMk cId="3086272770" sldId="260"/>
        </pc:sldMkLst>
        <pc:spChg chg="mod">
          <ac:chgData name="加藤 昌" userId="6436f0b4-d1d3-49eb-af2e-314c35f68f58" providerId="ADAL" clId="{10265DD6-FF1F-4F5C-AA50-5EEA09B946FA}" dt="2022-09-02T00:34:33.903" v="1302" actId="20577"/>
          <ac:spMkLst>
            <pc:docMk/>
            <pc:sldMk cId="3086272770" sldId="260"/>
            <ac:spMk id="2" creationId="{BC4FBCC3-D380-E963-9315-3D649564066A}"/>
          </ac:spMkLst>
        </pc:spChg>
        <pc:spChg chg="mod">
          <ac:chgData name="加藤 昌" userId="6436f0b4-d1d3-49eb-af2e-314c35f68f58" providerId="ADAL" clId="{10265DD6-FF1F-4F5C-AA50-5EEA09B946FA}" dt="2022-09-02T00:28:50.485" v="1295" actId="20577"/>
          <ac:spMkLst>
            <pc:docMk/>
            <pc:sldMk cId="3086272770" sldId="260"/>
            <ac:spMk id="3" creationId="{1BAEDDDB-50AC-27AA-5CA8-DAE9DB2DE03D}"/>
          </ac:spMkLst>
        </pc:spChg>
      </pc:sldChg>
      <pc:sldChg chg="modSp new mod">
        <pc:chgData name="加藤 昌" userId="6436f0b4-d1d3-49eb-af2e-314c35f68f58" providerId="ADAL" clId="{10265DD6-FF1F-4F5C-AA50-5EEA09B946FA}" dt="2022-09-02T06:12:29.679" v="2809" actId="20577"/>
        <pc:sldMkLst>
          <pc:docMk/>
          <pc:sldMk cId="1685774624" sldId="261"/>
        </pc:sldMkLst>
        <pc:spChg chg="mod">
          <ac:chgData name="加藤 昌" userId="6436f0b4-d1d3-49eb-af2e-314c35f68f58" providerId="ADAL" clId="{10265DD6-FF1F-4F5C-AA50-5EEA09B946FA}" dt="2022-08-31T06:56:37.182" v="667" actId="20577"/>
          <ac:spMkLst>
            <pc:docMk/>
            <pc:sldMk cId="1685774624" sldId="261"/>
            <ac:spMk id="2" creationId="{9A95CE27-29EA-F108-8C7E-ABB34C9A5B8E}"/>
          </ac:spMkLst>
        </pc:spChg>
        <pc:spChg chg="mod">
          <ac:chgData name="加藤 昌" userId="6436f0b4-d1d3-49eb-af2e-314c35f68f58" providerId="ADAL" clId="{10265DD6-FF1F-4F5C-AA50-5EEA09B946FA}" dt="2022-09-02T06:12:29.679" v="2809" actId="20577"/>
          <ac:spMkLst>
            <pc:docMk/>
            <pc:sldMk cId="1685774624" sldId="261"/>
            <ac:spMk id="3" creationId="{F0EC6349-786D-FC93-B74A-F98F7F9C7DBF}"/>
          </ac:spMkLst>
        </pc:spChg>
      </pc:sldChg>
      <pc:sldChg chg="addSp delSp modSp add mod">
        <pc:chgData name="加藤 昌" userId="6436f0b4-d1d3-49eb-af2e-314c35f68f58" providerId="ADAL" clId="{10265DD6-FF1F-4F5C-AA50-5EEA09B946FA}" dt="2022-09-02T01:29:21.181" v="1839" actId="20577"/>
        <pc:sldMkLst>
          <pc:docMk/>
          <pc:sldMk cId="812687139" sldId="262"/>
        </pc:sldMkLst>
        <pc:spChg chg="mod ord">
          <ac:chgData name="加藤 昌" userId="6436f0b4-d1d3-49eb-af2e-314c35f68f58" providerId="ADAL" clId="{10265DD6-FF1F-4F5C-AA50-5EEA09B946FA}" dt="2022-09-02T01:13:35.301" v="1754" actId="1036"/>
          <ac:spMkLst>
            <pc:docMk/>
            <pc:sldMk cId="812687139" sldId="262"/>
            <ac:spMk id="2" creationId="{BC4FBCC3-D380-E963-9315-3D649564066A}"/>
          </ac:spMkLst>
        </pc:spChg>
        <pc:spChg chg="del mod">
          <ac:chgData name="加藤 昌" userId="6436f0b4-d1d3-49eb-af2e-314c35f68f58" providerId="ADAL" clId="{10265DD6-FF1F-4F5C-AA50-5EEA09B946FA}" dt="2022-08-31T07:05:23.990" v="694" actId="931"/>
          <ac:spMkLst>
            <pc:docMk/>
            <pc:sldMk cId="812687139" sldId="262"/>
            <ac:spMk id="3" creationId="{1BAEDDDB-50AC-27AA-5CA8-DAE9DB2DE03D}"/>
          </ac:spMkLst>
        </pc:spChg>
        <pc:spChg chg="add mod">
          <ac:chgData name="加藤 昌" userId="6436f0b4-d1d3-49eb-af2e-314c35f68f58" providerId="ADAL" clId="{10265DD6-FF1F-4F5C-AA50-5EEA09B946FA}" dt="2022-09-02T01:29:01.028" v="1814" actId="20577"/>
          <ac:spMkLst>
            <pc:docMk/>
            <pc:sldMk cId="812687139" sldId="262"/>
            <ac:spMk id="3" creationId="{8F3C6E3B-ACEB-3E19-F0FD-3C79CD28B9FB}"/>
          </ac:spMkLst>
        </pc:spChg>
        <pc:spChg chg="add mod">
          <ac:chgData name="加藤 昌" userId="6436f0b4-d1d3-49eb-af2e-314c35f68f58" providerId="ADAL" clId="{10265DD6-FF1F-4F5C-AA50-5EEA09B946FA}" dt="2022-09-02T01:29:21.181" v="1839" actId="20577"/>
          <ac:spMkLst>
            <pc:docMk/>
            <pc:sldMk cId="812687139" sldId="262"/>
            <ac:spMk id="4" creationId="{1447676E-80C0-1F90-5C80-8ED25447EEC7}"/>
          </ac:spMkLst>
        </pc:spChg>
        <pc:spChg chg="add mod">
          <ac:chgData name="加藤 昌" userId="6436f0b4-d1d3-49eb-af2e-314c35f68f58" providerId="ADAL" clId="{10265DD6-FF1F-4F5C-AA50-5EEA09B946FA}" dt="2022-09-02T01:13:19.917" v="1726" actId="1076"/>
          <ac:spMkLst>
            <pc:docMk/>
            <pc:sldMk cId="812687139" sldId="262"/>
            <ac:spMk id="6" creationId="{9EC15D5E-752B-FF64-F9A4-CB7F212B3DD4}"/>
          </ac:spMkLst>
        </pc:spChg>
        <pc:spChg chg="add mod">
          <ac:chgData name="加藤 昌" userId="6436f0b4-d1d3-49eb-af2e-314c35f68f58" providerId="ADAL" clId="{10265DD6-FF1F-4F5C-AA50-5EEA09B946FA}" dt="2022-09-02T01:13:10.820" v="1724" actId="404"/>
          <ac:spMkLst>
            <pc:docMk/>
            <pc:sldMk cId="812687139" sldId="262"/>
            <ac:spMk id="7" creationId="{B13509A9-20F0-0DB7-303C-8C3BB81AD121}"/>
          </ac:spMkLst>
        </pc:spChg>
        <pc:picChg chg="add mod">
          <ac:chgData name="加藤 昌" userId="6436f0b4-d1d3-49eb-af2e-314c35f68f58" providerId="ADAL" clId="{10265DD6-FF1F-4F5C-AA50-5EEA09B946FA}" dt="2022-08-31T07:11:31.714" v="957" actId="1036"/>
          <ac:picMkLst>
            <pc:docMk/>
            <pc:sldMk cId="812687139" sldId="262"/>
            <ac:picMk id="5" creationId="{CFDE8432-83A8-9429-2FB1-BAE024FD25FB}"/>
          </ac:picMkLst>
        </pc:picChg>
      </pc:sldChg>
      <pc:sldChg chg="addSp delSp modSp add mod">
        <pc:chgData name="加藤 昌" userId="6436f0b4-d1d3-49eb-af2e-314c35f68f58" providerId="ADAL" clId="{10265DD6-FF1F-4F5C-AA50-5EEA09B946FA}" dt="2022-09-02T02:28:44.586" v="1899" actId="27636"/>
        <pc:sldMkLst>
          <pc:docMk/>
          <pc:sldMk cId="3295204357" sldId="263"/>
        </pc:sldMkLst>
        <pc:spChg chg="mod">
          <ac:chgData name="加藤 昌" userId="6436f0b4-d1d3-49eb-af2e-314c35f68f58" providerId="ADAL" clId="{10265DD6-FF1F-4F5C-AA50-5EEA09B946FA}" dt="2022-09-02T00:35:14.344" v="1353" actId="20577"/>
          <ac:spMkLst>
            <pc:docMk/>
            <pc:sldMk cId="3295204357" sldId="263"/>
            <ac:spMk id="2" creationId="{BC4FBCC3-D380-E963-9315-3D649564066A}"/>
          </ac:spMkLst>
        </pc:spChg>
        <pc:spChg chg="add mod">
          <ac:chgData name="加藤 昌" userId="6436f0b4-d1d3-49eb-af2e-314c35f68f58" providerId="ADAL" clId="{10265DD6-FF1F-4F5C-AA50-5EEA09B946FA}" dt="2022-09-02T02:28:44.586" v="1899" actId="27636"/>
          <ac:spMkLst>
            <pc:docMk/>
            <pc:sldMk cId="3295204357" sldId="263"/>
            <ac:spMk id="4" creationId="{EC6E7A86-F3BD-3284-8200-549EAD6DC17F}"/>
          </ac:spMkLst>
        </pc:spChg>
        <pc:spChg chg="del">
          <ac:chgData name="加藤 昌" userId="6436f0b4-d1d3-49eb-af2e-314c35f68f58" providerId="ADAL" clId="{10265DD6-FF1F-4F5C-AA50-5EEA09B946FA}" dt="2022-09-02T00:34:25.677" v="1299" actId="478"/>
          <ac:spMkLst>
            <pc:docMk/>
            <pc:sldMk cId="3295204357" sldId="263"/>
            <ac:spMk id="6" creationId="{9EC15D5E-752B-FF64-F9A4-CB7F212B3DD4}"/>
          </ac:spMkLst>
        </pc:spChg>
        <pc:spChg chg="del">
          <ac:chgData name="加藤 昌" userId="6436f0b4-d1d3-49eb-af2e-314c35f68f58" providerId="ADAL" clId="{10265DD6-FF1F-4F5C-AA50-5EEA09B946FA}" dt="2022-09-02T00:34:18.382" v="1298" actId="478"/>
          <ac:spMkLst>
            <pc:docMk/>
            <pc:sldMk cId="3295204357" sldId="263"/>
            <ac:spMk id="7" creationId="{B13509A9-20F0-0DB7-303C-8C3BB81AD121}"/>
          </ac:spMkLst>
        </pc:spChg>
        <pc:picChg chg="del">
          <ac:chgData name="加藤 昌" userId="6436f0b4-d1d3-49eb-af2e-314c35f68f58" providerId="ADAL" clId="{10265DD6-FF1F-4F5C-AA50-5EEA09B946FA}" dt="2022-09-02T00:32:16.211" v="1297" actId="478"/>
          <ac:picMkLst>
            <pc:docMk/>
            <pc:sldMk cId="3295204357" sldId="263"/>
            <ac:picMk id="5" creationId="{CFDE8432-83A8-9429-2FB1-BAE024FD25FB}"/>
          </ac:picMkLst>
        </pc:picChg>
      </pc:sldChg>
      <pc:sldChg chg="modSp add mod">
        <pc:chgData name="加藤 昌" userId="6436f0b4-d1d3-49eb-af2e-314c35f68f58" providerId="ADAL" clId="{10265DD6-FF1F-4F5C-AA50-5EEA09B946FA}" dt="2022-09-02T02:54:59.112" v="2297" actId="1035"/>
        <pc:sldMkLst>
          <pc:docMk/>
          <pc:sldMk cId="2054662645" sldId="264"/>
        </pc:sldMkLst>
        <pc:spChg chg="mod">
          <ac:chgData name="加藤 昌" userId="6436f0b4-d1d3-49eb-af2e-314c35f68f58" providerId="ADAL" clId="{10265DD6-FF1F-4F5C-AA50-5EEA09B946FA}" dt="2022-09-02T02:54:44.375" v="2261" actId="1076"/>
          <ac:spMkLst>
            <pc:docMk/>
            <pc:sldMk cId="2054662645" sldId="264"/>
            <ac:spMk id="2" creationId="{9A95CE27-29EA-F108-8C7E-ABB34C9A5B8E}"/>
          </ac:spMkLst>
        </pc:spChg>
        <pc:spChg chg="mod">
          <ac:chgData name="加藤 昌" userId="6436f0b4-d1d3-49eb-af2e-314c35f68f58" providerId="ADAL" clId="{10265DD6-FF1F-4F5C-AA50-5EEA09B946FA}" dt="2022-09-02T02:54:59.112" v="2297" actId="1035"/>
          <ac:spMkLst>
            <pc:docMk/>
            <pc:sldMk cId="2054662645" sldId="264"/>
            <ac:spMk id="3" creationId="{F0EC6349-786D-FC93-B74A-F98F7F9C7DBF}"/>
          </ac:spMkLst>
        </pc:spChg>
      </pc:sldChg>
      <pc:sldChg chg="addSp delSp modSp new mod">
        <pc:chgData name="加藤 昌" userId="6436f0b4-d1d3-49eb-af2e-314c35f68f58" providerId="ADAL" clId="{10265DD6-FF1F-4F5C-AA50-5EEA09B946FA}" dt="2022-09-02T09:22:37.886" v="2815" actId="14100"/>
        <pc:sldMkLst>
          <pc:docMk/>
          <pc:sldMk cId="2911762946" sldId="265"/>
        </pc:sldMkLst>
        <pc:spChg chg="del">
          <ac:chgData name="加藤 昌" userId="6436f0b4-d1d3-49eb-af2e-314c35f68f58" providerId="ADAL" clId="{10265DD6-FF1F-4F5C-AA50-5EEA09B946FA}" dt="2022-09-02T09:22:05.463" v="2811" actId="478"/>
          <ac:spMkLst>
            <pc:docMk/>
            <pc:sldMk cId="2911762946" sldId="265"/>
            <ac:spMk id="2" creationId="{5E0CAC1A-25C3-13F0-F56C-658FCEADE1B5}"/>
          </ac:spMkLst>
        </pc:spChg>
        <pc:spChg chg="del mod">
          <ac:chgData name="加藤 昌" userId="6436f0b4-d1d3-49eb-af2e-314c35f68f58" providerId="ADAL" clId="{10265DD6-FF1F-4F5C-AA50-5EEA09B946FA}" dt="2022-09-02T09:22:26.523" v="2813" actId="931"/>
          <ac:spMkLst>
            <pc:docMk/>
            <pc:sldMk cId="2911762946" sldId="265"/>
            <ac:spMk id="3" creationId="{DFD66B9D-8260-38D3-21E8-69290E6D01D7}"/>
          </ac:spMkLst>
        </pc:spChg>
        <pc:picChg chg="add mod">
          <ac:chgData name="加藤 昌" userId="6436f0b4-d1d3-49eb-af2e-314c35f68f58" providerId="ADAL" clId="{10265DD6-FF1F-4F5C-AA50-5EEA09B946FA}" dt="2022-09-02T09:22:37.886" v="2815" actId="14100"/>
          <ac:picMkLst>
            <pc:docMk/>
            <pc:sldMk cId="2911762946" sldId="265"/>
            <ac:picMk id="5" creationId="{49B8C334-9806-EE6B-EC45-B8568C2524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72507-D628-4468-B165-7B5D7A71B03F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223C-A6F9-428B-AB60-1AABDD722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16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223C-A6F9-428B-AB60-1AABDD7223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223C-A6F9-428B-AB60-1AABDD7223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7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223C-A6F9-428B-AB60-1AABDD7223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17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223C-A6F9-428B-AB60-1AABDD7223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4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3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7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5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5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8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6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11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34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8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20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83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7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BC8D11-AEB4-4EDC-BA84-1BD51B23498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584DA7-C957-4EE9-AB54-EE34A58DD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EE91B-7C84-33C3-E514-BF67DC34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SPIC_AWS</a:t>
            </a:r>
            <a:r>
              <a:rPr kumimoji="1" lang="ja-JP" altLang="en-US" dirty="0"/>
              <a:t>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6F947E-3654-B050-6B8B-B780EF1FE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AWS</a:t>
            </a:r>
            <a:r>
              <a:rPr kumimoji="1" lang="ja-JP" altLang="en-US" dirty="0"/>
              <a:t>での</a:t>
            </a:r>
            <a:r>
              <a:rPr kumimoji="1" lang="en-US" altLang="ja-JP" dirty="0">
                <a:solidFill>
                  <a:srgbClr val="0070C0"/>
                </a:solidFill>
              </a:rPr>
              <a:t>LAMP</a:t>
            </a:r>
            <a:r>
              <a:rPr kumimoji="1" lang="ja-JP" altLang="en-US" dirty="0"/>
              <a:t>環境の構築</a:t>
            </a:r>
          </a:p>
        </p:txBody>
      </p:sp>
    </p:spTree>
    <p:extLst>
      <p:ext uri="{BB962C8B-B14F-4D97-AF65-F5344CB8AC3E}">
        <p14:creationId xmlns:p14="http://schemas.microsoft.com/office/powerpoint/2010/main" val="15227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5CE27-29EA-F108-8C7E-ABB34C9A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4" y="273424"/>
            <a:ext cx="10396882" cy="1151965"/>
          </a:xfrm>
        </p:spPr>
        <p:txBody>
          <a:bodyPr/>
          <a:lstStyle/>
          <a:p>
            <a:r>
              <a:rPr kumimoji="1" lang="en-US" altLang="ja-JP" dirty="0"/>
              <a:t>RDS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C6349-786D-FC93-B74A-F98F7F9C7D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084" y="1075777"/>
            <a:ext cx="11273118" cy="4787153"/>
          </a:xfrm>
          <a:solidFill>
            <a:srgbClr val="F4F4F4">
              <a:alpha val="45098"/>
            </a:srgbClr>
          </a:solidFill>
        </p:spPr>
        <p:txBody>
          <a:bodyPr>
            <a:noAutofit/>
          </a:bodyPr>
          <a:lstStyle/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セキュリティグループ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インスタンス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ここでは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RDS)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を対象にしたホワイトリスト形式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FW</a:t>
            </a: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サブネットグループ</a:t>
            </a:r>
            <a:b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RDS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を利用する範囲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サブネット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を定義、マルチ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AZ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マルチサブネットが前提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パラメータグループ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複数のインスタンスに適用される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エンジン設定値を管理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エンドポイント</a:t>
            </a:r>
            <a:b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内のインスタンス（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外の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サービス（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RDS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）とをインターネットを経由しない接続で通信するサービス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05466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F7DF-2E68-A5A3-F154-DD49E01F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51008-056C-9BF3-7C8F-66443CB1D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591799" cy="379707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Amazon Web Services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b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アマゾンが提供するクラウドサービス（目的別に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を超える種類のサービスを提供）．    リージョンと呼ばれる地理的な区分内に、</a:t>
            </a:r>
            <a:r>
              <a:rPr kumimoji="1"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データセンター群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アベイラビリティゾーン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が配置されています．   多くのサービスは、リージョンもしくは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AZ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が設置場所となります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425499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F7DF-2E68-A5A3-F154-DD49E01F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LAMP</a:t>
            </a:r>
            <a:r>
              <a:rPr lang="ja-JP" altLang="en-US" dirty="0">
                <a:solidFill>
                  <a:srgbClr val="0070C0"/>
                </a:solidFill>
              </a:rPr>
              <a:t>環境</a:t>
            </a:r>
            <a:r>
              <a:rPr kumimoji="1" lang="ja-JP" altLang="en-US" dirty="0">
                <a:solidFill>
                  <a:srgbClr val="0070C0"/>
                </a:solidFill>
              </a:rPr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51008-056C-9BF3-7C8F-66443CB1D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7964"/>
            <a:ext cx="10591799" cy="4710545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OS</a:t>
            </a:r>
            <a:r>
              <a:rPr kumimoji="1"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：</a:t>
            </a:r>
            <a:r>
              <a:rPr kumimoji="1"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Linux	</a:t>
            </a:r>
          </a:p>
          <a:p>
            <a:pPr marL="0" indent="0">
              <a:buNone/>
            </a:pPr>
            <a:r>
              <a:rPr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サーバ：</a:t>
            </a:r>
            <a:r>
              <a:rPr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Apache</a:t>
            </a:r>
          </a:p>
          <a:p>
            <a:pPr marL="0" indent="0">
              <a:buNone/>
            </a:pPr>
            <a:r>
              <a:rPr kumimoji="1"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データベース：</a:t>
            </a:r>
            <a:r>
              <a:rPr kumimoji="1"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MySQL</a:t>
            </a:r>
            <a:r>
              <a:rPr kumimoji="1"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endParaRPr kumimoji="1" lang="en-US" altLang="ja-JP" sz="32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スクリプト言語：</a:t>
            </a:r>
            <a:r>
              <a:rPr kumimoji="1" lang="en-US" altLang="ja-JP" sz="32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PHP</a:t>
            </a:r>
          </a:p>
          <a:p>
            <a:pPr marL="0" indent="0">
              <a:buNone/>
            </a:pPr>
            <a:r>
              <a:rPr lang="en-US" altLang="ja-JP" b="1" i="0" dirty="0">
                <a:solidFill>
                  <a:srgbClr val="424242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b="1" i="0" dirty="0">
                <a:solidFill>
                  <a:srgbClr val="424242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アプリケーション開発環境</a:t>
            </a:r>
            <a:r>
              <a:rPr lang="ja-JP" altLang="en-US" b="0" i="0" dirty="0">
                <a:solidFill>
                  <a:srgbClr val="424242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として支持されているオープンソースソフトウェア</a:t>
            </a:r>
            <a:endParaRPr kumimoji="1" lang="en-US" altLang="ja-JP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徐々に陳腐化していて変わりつつあるが今でもスタンダード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416D0-370A-C1E6-CBBC-1D44C83BE568}"/>
              </a:ext>
            </a:extLst>
          </p:cNvPr>
          <p:cNvSpPr txBox="1"/>
          <p:nvPr/>
        </p:nvSpPr>
        <p:spPr>
          <a:xfrm>
            <a:off x="5149951" y="2244733"/>
            <a:ext cx="6695685" cy="277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   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だと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だと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  <a:r>
              <a:rPr kumimoji="1" lang="ja-JP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へインストール</a:t>
            </a:r>
            <a:endParaRPr kumimoji="1" lang="en-US" altLang="ja-JP" sz="3200" dirty="0">
              <a:solidFill>
                <a:srgbClr val="FF0000"/>
              </a:solidFill>
              <a:highlight>
                <a:srgbClr val="FFFF00"/>
              </a:highligh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だと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RDS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</a:t>
            </a:r>
            <a:r>
              <a:rPr kumimoji="1"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だと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  <a:r>
              <a:rPr kumimoji="1" lang="ja-JP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へインストール</a:t>
            </a:r>
            <a:endParaRPr kumimoji="1" lang="ja-JP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21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CA6B0-D852-7030-770D-FF1F8843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EC2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2919-C320-DCB2-2319-EABEACE817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9419"/>
            <a:ext cx="10394707" cy="4197926"/>
          </a:xfrm>
        </p:spPr>
        <p:txBody>
          <a:bodyPr>
            <a:normAutofit/>
          </a:bodyPr>
          <a:lstStyle/>
          <a:p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Amazon Elastic Compute Cloud</a:t>
            </a:r>
            <a:b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OS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や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CPU/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メモリ、料金モデルなどをいろいろ組み合わせて指定できる</a:t>
            </a: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スタバでのカスタマイズ注文のように</a:t>
            </a: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b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仮想サーバ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インスタンス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を構築することができるサービス</a:t>
            </a:r>
            <a:b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基本的に秒単位の従量課金で利用できるまた利用開始後も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OS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や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CPU/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メモリ、料金モデルなどを柔軟に変更可能</a:t>
            </a:r>
            <a:b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月ごと定額モデル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en-US" altLang="ja-JP" sz="2800" cap="none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Lightsail</a:t>
            </a:r>
            <a:r>
              <a:rPr kumimoji="1" lang="en-US" altLang="ja-JP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kumimoji="1" lang="ja-JP" altLang="en-US" sz="2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もある</a:t>
            </a:r>
            <a:endParaRPr kumimoji="1" lang="en-US" altLang="ja-JP" sz="28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endParaRPr kumimoji="1" lang="ja-JP" altLang="en-US" sz="28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4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FBCC3-D380-E963-9315-3D649564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VPC</a:t>
            </a:r>
            <a:r>
              <a:rPr kumimoji="1" lang="ja-JP" altLang="en-US" dirty="0"/>
              <a:t>って？①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EDDDB-50AC-27AA-5CA8-DAE9DB2DE0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Amazon Virtual Private Cloud </a:t>
            </a:r>
            <a:b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クラウドに作成できる仮想ネットワークサービス。サブネット、ルートテーブル、インターネットゲートウェイ、</a:t>
            </a: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NAT</a:t>
            </a: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ゲートウェイ、ネットワーク</a:t>
            </a: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ACL</a:t>
            </a: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、セキュリティグループといったリソースが提供されている（実際のネットワークを構築する際に必要な機能が</a:t>
            </a:r>
            <a:r>
              <a:rPr kumimoji="1"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kumimoji="1"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リソースとして提供）</a:t>
            </a:r>
            <a:endParaRPr kumimoji="1" lang="en-US" altLang="ja-JP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メリット</a:t>
            </a:r>
            <a:br>
              <a:rPr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セキュリティの向上、通信経路を制御できる</a:t>
            </a:r>
            <a:br>
              <a:rPr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可用性の向上、複数の通信経路の確保し、性能を担保</a:t>
            </a:r>
            <a:br>
              <a:rPr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br>
              <a:rPr lang="en-US" altLang="ja-JP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kumimoji="1" lang="ja-JP" altLang="en-US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2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FDE8432-83A8-9429-2FB1-BAE024FD25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77" y="348264"/>
            <a:ext cx="4027693" cy="557386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C15D5E-752B-FF64-F9A4-CB7F212B3DD4}"/>
              </a:ext>
            </a:extLst>
          </p:cNvPr>
          <p:cNvSpPr txBox="1"/>
          <p:nvPr/>
        </p:nvSpPr>
        <p:spPr>
          <a:xfrm>
            <a:off x="5985166" y="2679619"/>
            <a:ext cx="5749635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→パブリックサブネット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インターネットから入れる、かつ出れる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サーバなどを置く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3509A9-20F0-0DB7-303C-8C3BB81AD121}"/>
              </a:ext>
            </a:extLst>
          </p:cNvPr>
          <p:cNvSpPr txBox="1"/>
          <p:nvPr/>
        </p:nvSpPr>
        <p:spPr>
          <a:xfrm>
            <a:off x="5985166" y="4201047"/>
            <a:ext cx="5749635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→プライベートサブネット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インターネットに出れる</a:t>
            </a:r>
            <a:b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（インターネットからは入れない）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サーバなどを置く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4FBCC3-D380-E963-9315-3D649564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9" y="327212"/>
            <a:ext cx="10396882" cy="1151965"/>
          </a:xfrm>
        </p:spPr>
        <p:txBody>
          <a:bodyPr/>
          <a:lstStyle/>
          <a:p>
            <a:r>
              <a:rPr kumimoji="1" lang="en-US" altLang="ja-JP" dirty="0"/>
              <a:t>VPC</a:t>
            </a:r>
            <a:r>
              <a:rPr kumimoji="1" lang="ja-JP" altLang="en-US" dirty="0"/>
              <a:t>って？②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3C6E3B-ACEB-3E19-F0FD-3C79CD28B9FB}"/>
              </a:ext>
            </a:extLst>
          </p:cNvPr>
          <p:cNvSpPr txBox="1"/>
          <p:nvPr/>
        </p:nvSpPr>
        <p:spPr>
          <a:xfrm>
            <a:off x="5665694" y="1344706"/>
            <a:ext cx="5593977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インターネットゲートウェイ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(IGW)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47676E-80C0-1F90-5C80-8ED25447EEC7}"/>
              </a:ext>
            </a:extLst>
          </p:cNvPr>
          <p:cNvSpPr txBox="1"/>
          <p:nvPr/>
        </p:nvSpPr>
        <p:spPr>
          <a:xfrm>
            <a:off x="5022544" y="1976596"/>
            <a:ext cx="5593977" cy="461665"/>
          </a:xfrm>
          <a:prstGeom prst="rect">
            <a:avLst/>
          </a:prstGeom>
          <a:solidFill>
            <a:srgbClr val="F4F4F4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ルートテーブルで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IGW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</a:p>
        </p:txBody>
      </p:sp>
    </p:spTree>
    <p:extLst>
      <p:ext uri="{BB962C8B-B14F-4D97-AF65-F5344CB8AC3E}">
        <p14:creationId xmlns:p14="http://schemas.microsoft.com/office/powerpoint/2010/main" val="81268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FBCC3-D380-E963-9315-3D649564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VPC</a:t>
            </a:r>
            <a:r>
              <a:rPr kumimoji="1" lang="ja-JP" altLang="en-US" dirty="0"/>
              <a:t>って？③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E7A86-F3BD-3284-8200-549EAD6DC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79302"/>
            <a:ext cx="11073717" cy="40684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インターネットゲートウェイ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パブリックサブネットを作成する際に必ず必要となるサービス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にアタッチし、インターネットとの外向き、内向き双方向の通信を許可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ルートテーブル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においてルーティングによるサブネット外への通信経路制御を実現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ごとに自動で作成される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ユーサがサブネットごとに追加も可能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セキュリティグループ</a:t>
            </a:r>
            <a:b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インスタンスごとにホワイトリスト形式で設定される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FW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サービス</a:t>
            </a:r>
          </a:p>
        </p:txBody>
      </p:sp>
    </p:spTree>
    <p:extLst>
      <p:ext uri="{BB962C8B-B14F-4D97-AF65-F5344CB8AC3E}">
        <p14:creationId xmlns:p14="http://schemas.microsoft.com/office/powerpoint/2010/main" val="329520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9B8C334-9806-EE6B-EC45-B8568C2524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6" y="232895"/>
            <a:ext cx="11204794" cy="5898963"/>
          </a:xfrm>
        </p:spPr>
      </p:pic>
    </p:spTree>
    <p:extLst>
      <p:ext uri="{BB962C8B-B14F-4D97-AF65-F5344CB8AC3E}">
        <p14:creationId xmlns:p14="http://schemas.microsoft.com/office/powerpoint/2010/main" val="291176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5CE27-29EA-F108-8C7E-ABB34C9A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RDS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C6349-786D-FC93-B74A-F98F7F9C7D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31576"/>
            <a:ext cx="10394707" cy="3743009"/>
          </a:xfrm>
        </p:spPr>
        <p:txBody>
          <a:bodyPr>
            <a:normAutofit lnSpcReduction="10000"/>
          </a:bodyPr>
          <a:lstStyle/>
          <a:p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マネージドサービス（保守管理の責任は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b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データベースエンジンの提供サービス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ちなみに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もアンマネージドサービス、ただし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のサービスの多くはマネージドサービス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、バックアップも自動化されている</a:t>
            </a:r>
            <a:endParaRPr lang="en-US" altLang="ja-JP" sz="18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提供される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種類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今回は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MySQL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を利用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b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リレーショナルデータベースである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Oracle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MySQL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1800" cap="none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AmazonAurora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をはじめ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種類の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が提供 </a:t>
            </a:r>
            <a: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EC2</a:t>
            </a:r>
            <a:r>
              <a:rPr lang="ja-JP" altLang="en-US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のようにインスタンス形式で提供</a:t>
            </a:r>
            <a:br>
              <a:rPr lang="en-US" altLang="ja-JP" sz="18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en-US" altLang="ja-JP" sz="18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実際には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AWS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管理の領域に存在し、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エンドポイントを介して</a:t>
            </a:r>
            <a:r>
              <a:rPr lang="en-US" altLang="ja-JP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VPC</a:t>
            </a:r>
            <a:r>
              <a:rPr lang="ja-JP" altLang="en-US" sz="2400" cap="none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と接続する</a:t>
            </a:r>
            <a:endParaRPr kumimoji="1" lang="ja-JP" altLang="en-US" sz="2800" cap="none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77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659</TotalTime>
  <Words>602</Words>
  <Application>Microsoft Office PowerPoint</Application>
  <PresentationFormat>ワイド画面</PresentationFormat>
  <Paragraphs>46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HG丸ｺﾞｼｯｸM-PRO</vt:lpstr>
      <vt:lpstr>游ゴシック</vt:lpstr>
      <vt:lpstr>Arial</vt:lpstr>
      <vt:lpstr>Impact</vt:lpstr>
      <vt:lpstr>メイン イベント</vt:lpstr>
      <vt:lpstr>SPIC_AWS入門</vt:lpstr>
      <vt:lpstr>AWSって？</vt:lpstr>
      <vt:lpstr>LAMP環境って？</vt:lpstr>
      <vt:lpstr>EC2って？</vt:lpstr>
      <vt:lpstr>VPCって？①</vt:lpstr>
      <vt:lpstr>VPCって？②</vt:lpstr>
      <vt:lpstr>VPCって？③</vt:lpstr>
      <vt:lpstr>PowerPoint プレゼンテーション</vt:lpstr>
      <vt:lpstr>RDSって？</vt:lpstr>
      <vt:lpstr>RDSって？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SIC_AWS入門</dc:title>
  <dc:creator>加藤 昌</dc:creator>
  <cp:lastModifiedBy>加藤 昌</cp:lastModifiedBy>
  <cp:revision>2</cp:revision>
  <dcterms:created xsi:type="dcterms:W3CDTF">2022-08-31T05:20:57Z</dcterms:created>
  <dcterms:modified xsi:type="dcterms:W3CDTF">2023-02-14T06:58:39Z</dcterms:modified>
</cp:coreProperties>
</file>