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57" r:id="rId4"/>
    <p:sldId id="260" r:id="rId5"/>
    <p:sldId id="266" r:id="rId6"/>
    <p:sldId id="267" r:id="rId7"/>
    <p:sldId id="263" r:id="rId8"/>
    <p:sldId id="269" r:id="rId9"/>
    <p:sldId id="270" r:id="rId10"/>
    <p:sldId id="271" r:id="rId11"/>
    <p:sldId id="272" r:id="rId12"/>
    <p:sldId id="265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0"/>
    <p:restoredTop sz="94694"/>
  </p:normalViewPr>
  <p:slideViewPr>
    <p:cSldViewPr snapToGrid="0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E8CE0-92D2-A448-8E52-992A9EAC40A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5885D-866C-EC44-99A1-7EA67BAD112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307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A5885D-866C-EC44-99A1-7EA67BAD1128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8393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F78B0E-9C6D-3578-386B-C9D29895E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D2C712-E4B4-976E-B339-24AC69CB2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9F527E-32D3-3AF3-63A1-25639E74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0ACB5-DAB9-EAB4-FB65-142EBE79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C23DFB-763C-089A-18DA-BCCACCBC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742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582332-5189-E1AE-74A1-71CB38B3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5D106F9-8E77-500F-6D7D-A6408F9C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A29B75-786F-3AA6-ABA6-797F3E9F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83C09-4E5F-A811-B1E1-09316389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403540-A1CB-774C-E189-49824065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79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496E4BD-ED4A-15F1-8573-02A4FC266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93EE1-4270-502B-C222-A5E7C43C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8013F-B5B4-C267-609C-F7F0518F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527FDA-D075-FD19-21E5-11A1247E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0D90F7-F17F-D654-51E6-17722595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8956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267A9-DDFA-4B71-2FC7-5627F99EA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568DB1-D147-2778-77E3-5774E49E1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414586-FAC0-3F67-4D9D-4EB177B9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9143FC-F99D-3E88-FC76-7E5E427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AC3EFB-DC20-5C75-70EB-24DA816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7284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0A4CB5-32F3-3992-891C-C7B79CB30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B37C4F-7123-FDC8-7255-02FDE3A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59CFCF-7BF4-98E0-9C9F-AE505C5CD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61626-6DCE-6E70-3FFF-7EACE158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D49D91-33F2-A38F-7E93-89477A1E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3919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3BBA85-CCEF-F36C-6E53-386F1461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1CC653-1411-07EC-EC96-8B5E71C63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F8B62C-233B-4452-7C0E-658F0ED9F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92E0D5-543A-7E1B-ADD0-E6221EC1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0A444-C477-C5E0-01CC-D073E969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FAB66E5-BF92-28DE-2A3E-3BA76532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9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27BFC0-C62F-3540-4851-05E358E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E5C62C-28F2-565B-8FA5-B445980F9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7A90A9-595A-4C50-42A0-FD8DB6CF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B776401-9E6D-6DEC-E27D-540E5BAC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AE5621D-8BCD-B88B-F293-A9F5FECF69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F518C91-3D6C-9BBF-2B8A-6049E7DC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CD74590-8D59-951B-AD89-37FE75C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F1B93F-8816-F97E-D0A9-829CD9B3D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27219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FA0C8-0289-EB35-FB67-38D9629B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74E381F-31B8-F0B0-F700-1282CEE9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69A096-BA31-6500-00AD-0F51485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832C7FC-A9F8-8850-8CE9-8AC6E3A3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775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747F32B-30CD-D177-3B52-DDA92EE9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C4E45D-EC16-7E66-9448-F8DB9058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A86CCC-6000-9065-D21A-B66908F1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0022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3157D-4610-F9C4-16CA-8BEB5BFE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CD6FD-971E-A319-7142-3876E4403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E5BD22-A54F-5E09-271E-217D29B6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E949FB-36B4-A26B-AB9C-C25F2DB9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B0DA78-8CAF-5660-AEE8-AB2132FCB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C5A40C-CB21-1C90-35B4-32470E648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53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63ED1-5696-961F-B9AC-878E1D147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82F33C-169B-60BE-4A78-D2CA421D6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D6DBDF1-BEC2-169D-0ECF-C45F154D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C54014-EF22-5372-B5F0-A44D6583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52D25-1A32-5C01-AC0B-A0EED426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702A37-352B-FEA2-CE39-9679CC649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0169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2F8290-351F-B8FD-BB8A-58E19FBB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7B1BB0-4E8C-A47F-2DB5-AC7B6251E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3026AA-999B-6673-B5A7-8709E452F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A8BB8-BD71-1F4D-AEFA-49F93A5015F6}" type="datetimeFigureOut">
              <a:rPr kumimoji="1" lang="zh-TW" altLang="en-US" smtClean="0"/>
              <a:t>2023/5/17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E3AB9D-932C-28CA-A476-2D00D677F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F3EE4C-F3C6-3CC0-C618-D9561065B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FA7BC-51E5-B344-AB20-B8C57C44A48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79170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3B9138-B571-5070-E574-1B9728D6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68" y="4665473"/>
            <a:ext cx="9163757" cy="450447"/>
          </a:xfrm>
        </p:spPr>
        <p:txBody>
          <a:bodyPr anchor="ctr">
            <a:noAutofit/>
          </a:bodyPr>
          <a:lstStyle/>
          <a:p>
            <a:r>
              <a:rPr kumimoji="1" lang="zh-TW" altLang="en-US" sz="3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20503050405020304" pitchFamily="18" charset="0"/>
              </a:rPr>
              <a:t>文家俊</a:t>
            </a:r>
            <a:endParaRPr kumimoji="1" lang="en-US" altLang="zh-TW" sz="3000" dirty="0"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Sanskrit Text" panose="020205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165ABDD-B1AF-446D-475E-FADAD7AE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092" y="1162515"/>
            <a:ext cx="6794170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4672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E69E83C-DEFD-D0A1-DA68-5FBF825D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-2"/>
            <a:ext cx="5946192" cy="6795647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E25C0C59-56C5-D376-51E7-D7ABB3E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3586" y="612648"/>
            <a:ext cx="5138842" cy="5125306"/>
          </a:xfrm>
        </p:spPr>
        <p:txBody>
          <a:bodyPr>
            <a:normAutofit fontScale="90000"/>
          </a:bodyPr>
          <a:lstStyle/>
          <a:p>
            <a:pPr algn="r"/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4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小屋の窓から見える敵２時</a:t>
            </a: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,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IF (</a:t>
            </a: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敵２は敵３の状態を注意したら</a:t>
            </a: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)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敵２に剣を使う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else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木に移動します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26EA69-8D55-000D-AD49-4AD2E35FD0B0}"/>
              </a:ext>
            </a:extLst>
          </p:cNvPr>
          <p:cNvSpPr/>
          <p:nvPr/>
        </p:nvSpPr>
        <p:spPr>
          <a:xfrm>
            <a:off x="2010809" y="3969367"/>
            <a:ext cx="2351314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笑臉 16">
            <a:extLst>
              <a:ext uri="{FF2B5EF4-FFF2-40B4-BE49-F238E27FC236}">
                <a16:creationId xmlns:a16="http://schemas.microsoft.com/office/drawing/2014/main" id="{BB25D1A6-08F3-0269-FDD2-172139D996A9}"/>
              </a:ext>
            </a:extLst>
          </p:cNvPr>
          <p:cNvSpPr/>
          <p:nvPr/>
        </p:nvSpPr>
        <p:spPr>
          <a:xfrm>
            <a:off x="2660338" y="3229874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E8BA04-A211-EAEC-1BC6-E06338027E6C}"/>
              </a:ext>
            </a:extLst>
          </p:cNvPr>
          <p:cNvSpPr txBox="1"/>
          <p:nvPr/>
        </p:nvSpPr>
        <p:spPr>
          <a:xfrm>
            <a:off x="2885729" y="3480445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17C4AB60-0E05-7CC4-0458-9AA156AE3317}"/>
              </a:ext>
            </a:extLst>
          </p:cNvPr>
          <p:cNvSpPr/>
          <p:nvPr/>
        </p:nvSpPr>
        <p:spPr>
          <a:xfrm>
            <a:off x="1732217" y="2166578"/>
            <a:ext cx="833715" cy="833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8F71C90C-1A1D-DA9E-E7C1-607926AE8A8B}"/>
              </a:ext>
            </a:extLst>
          </p:cNvPr>
          <p:cNvSpPr/>
          <p:nvPr/>
        </p:nvSpPr>
        <p:spPr>
          <a:xfrm>
            <a:off x="9767305" y="1986597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679599CF-283A-CE45-0359-46B6A51C958E}"/>
              </a:ext>
            </a:extLst>
          </p:cNvPr>
          <p:cNvSpPr/>
          <p:nvPr/>
        </p:nvSpPr>
        <p:spPr>
          <a:xfrm>
            <a:off x="9767305" y="2777518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乘號 1">
            <a:extLst>
              <a:ext uri="{FF2B5EF4-FFF2-40B4-BE49-F238E27FC236}">
                <a16:creationId xmlns:a16="http://schemas.microsoft.com/office/drawing/2014/main" id="{B6E597BA-62C1-28B4-DE4D-D493FD0DA75B}"/>
              </a:ext>
            </a:extLst>
          </p:cNvPr>
          <p:cNvSpPr/>
          <p:nvPr/>
        </p:nvSpPr>
        <p:spPr>
          <a:xfrm>
            <a:off x="904385" y="2291397"/>
            <a:ext cx="1106424" cy="1106424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向右箭號 3">
            <a:extLst>
              <a:ext uri="{FF2B5EF4-FFF2-40B4-BE49-F238E27FC236}">
                <a16:creationId xmlns:a16="http://schemas.microsoft.com/office/drawing/2014/main" id="{979627B6-E18E-41BF-4703-F3AD16D1A667}"/>
              </a:ext>
            </a:extLst>
          </p:cNvPr>
          <p:cNvSpPr/>
          <p:nvPr/>
        </p:nvSpPr>
        <p:spPr>
          <a:xfrm rot="20757105">
            <a:off x="3007441" y="2074304"/>
            <a:ext cx="1613119" cy="4341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20390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8A05289F-1589-1E9B-10C9-72D5D2E7E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5057" y="-2"/>
            <a:ext cx="4944774" cy="6803783"/>
          </a:xfrm>
          <a:noFill/>
          <a:ln>
            <a:noFill/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6342D64-E260-246F-4B88-CF893803D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37" y="1301062"/>
            <a:ext cx="5138842" cy="5125306"/>
          </a:xfrm>
        </p:spPr>
        <p:txBody>
          <a:bodyPr>
            <a:normAutofit fontScale="90000"/>
          </a:bodyPr>
          <a:lstStyle/>
          <a:p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5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木の下、敵４に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吹</a:t>
            </a:r>
            <a:r>
              <a:rPr lang="ja-JP" altLang="en-US" sz="22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き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矢を使用</a:t>
            </a: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出入口へ行きます</a:t>
            </a:r>
            <a:br>
              <a:rPr kumimoji="1" lang="en-US" altLang="zh-TW" sz="3600" dirty="0">
                <a:solidFill>
                  <a:schemeClr val="tx2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3600" dirty="0">
                <a:solidFill>
                  <a:schemeClr val="tx2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33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脱出成功</a:t>
            </a:r>
            <a:r>
              <a:rPr lang="en-US" altLang="zh-TW" sz="33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!!!!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笑臉 6">
            <a:extLst>
              <a:ext uri="{FF2B5EF4-FFF2-40B4-BE49-F238E27FC236}">
                <a16:creationId xmlns:a16="http://schemas.microsoft.com/office/drawing/2014/main" id="{BA936EE5-ADA8-4499-B1B5-FE716385187D}"/>
              </a:ext>
            </a:extLst>
          </p:cNvPr>
          <p:cNvSpPr/>
          <p:nvPr/>
        </p:nvSpPr>
        <p:spPr>
          <a:xfrm>
            <a:off x="7312978" y="1888797"/>
            <a:ext cx="833715" cy="833715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笑臉 8">
            <a:extLst>
              <a:ext uri="{FF2B5EF4-FFF2-40B4-BE49-F238E27FC236}">
                <a16:creationId xmlns:a16="http://schemas.microsoft.com/office/drawing/2014/main" id="{C336C6B1-8267-F39D-8155-6BA5C8738AB0}"/>
              </a:ext>
            </a:extLst>
          </p:cNvPr>
          <p:cNvSpPr/>
          <p:nvPr/>
        </p:nvSpPr>
        <p:spPr>
          <a:xfrm>
            <a:off x="7629458" y="1861688"/>
            <a:ext cx="833715" cy="833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向下箭號 10">
            <a:extLst>
              <a:ext uri="{FF2B5EF4-FFF2-40B4-BE49-F238E27FC236}">
                <a16:creationId xmlns:a16="http://schemas.microsoft.com/office/drawing/2014/main" id="{25234CB9-8063-884F-A7B5-5B5B1E5D9669}"/>
              </a:ext>
            </a:extLst>
          </p:cNvPr>
          <p:cNvSpPr/>
          <p:nvPr/>
        </p:nvSpPr>
        <p:spPr>
          <a:xfrm>
            <a:off x="2431269" y="2685936"/>
            <a:ext cx="384048" cy="3749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FD581B7E-6100-224A-F028-39FCCE31FF54}"/>
              </a:ext>
            </a:extLst>
          </p:cNvPr>
          <p:cNvSpPr/>
          <p:nvPr/>
        </p:nvSpPr>
        <p:spPr>
          <a:xfrm rot="392777">
            <a:off x="8787384" y="2615184"/>
            <a:ext cx="2011680" cy="256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乘號 20">
            <a:extLst>
              <a:ext uri="{FF2B5EF4-FFF2-40B4-BE49-F238E27FC236}">
                <a16:creationId xmlns:a16="http://schemas.microsoft.com/office/drawing/2014/main" id="{D63DC45F-A8A6-F4EC-2F2B-2E30F284E848}"/>
              </a:ext>
            </a:extLst>
          </p:cNvPr>
          <p:cNvSpPr/>
          <p:nvPr/>
        </p:nvSpPr>
        <p:spPr>
          <a:xfrm>
            <a:off x="9727444" y="697462"/>
            <a:ext cx="1106424" cy="1106424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94089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059967-2FCE-992E-E6F6-646F62F6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0" y="1486844"/>
            <a:ext cx="9767846" cy="36536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これで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際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は 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敵４は睡眠になる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ので 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静かに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するわけです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en-US" altLang="zh-TW" sz="3600" kern="12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87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FEA95BA-2A5F-FBC9-4B6D-42973444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2432333"/>
            <a:ext cx="9857232" cy="1837349"/>
          </a:xfrm>
        </p:spPr>
        <p:txBody>
          <a:bodyPr>
            <a:noAutofit/>
          </a:bodyPr>
          <a:lstStyle/>
          <a:p>
            <a:pPr algn="ctr"/>
            <a:r>
              <a:rPr lang="zh-TW" altLang="en-US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以上 </a:t>
            </a:r>
            <a:br>
              <a:rPr lang="en-US" altLang="zh-TW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5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ご</a:t>
            </a:r>
            <a:r>
              <a:rPr lang="zh-TW" altLang="en-US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清聴</a:t>
            </a:r>
            <a:r>
              <a:rPr lang="ja-JP" altLang="en-US" sz="5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ありがとうございました</a:t>
            </a:r>
            <a:endParaRPr kumimoji="1" lang="zh-TW" altLang="en-US" sz="50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21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CED8E-95B3-4E15-CEA4-C3860D47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kumimoji="1" lang="zh-TW" altLang="en-US" sz="5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20503050405020304" pitchFamily="18" charset="0"/>
              </a:rPr>
              <a:t>コンセプト</a:t>
            </a:r>
          </a:p>
        </p:txBody>
      </p:sp>
      <p:grpSp>
        <p:nvGrpSpPr>
          <p:cNvPr id="25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52DC8A-541B-BE80-2FDC-63E6349B8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3" y="3429000"/>
            <a:ext cx="5709721" cy="2430864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kumimoji="1" lang="zh-TW" altLang="en-US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  <a:cs typeface="Sanskrit Text" panose="02020503050405020304" pitchFamily="18" charset="0"/>
              </a:rPr>
              <a:t>静かに脱出</a:t>
            </a:r>
            <a:endParaRPr kumimoji="1" lang="en-US" altLang="zh-TW" sz="4000" dirty="0">
              <a:latin typeface="Hiragino Kaku Gothic StdN W8" panose="020B0800000000000000" pitchFamily="34" charset="-128"/>
              <a:ea typeface="Hiragino Kaku Gothic StdN W8" panose="020B0800000000000000" pitchFamily="34" charset="-128"/>
              <a:cs typeface="Sanskrit Text" panose="020205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0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19CE1E1-B154-185C-3BAC-B384F29E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764791"/>
            <a:ext cx="2569464" cy="2844355"/>
          </a:xfrm>
        </p:spPr>
        <p:txBody>
          <a:bodyPr>
            <a:normAutofit/>
          </a:bodyPr>
          <a:lstStyle/>
          <a:p>
            <a:r>
              <a:rPr kumimoji="1"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キーワード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260EF-BD4F-070F-7BBB-AFDD8439F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120" y="1764791"/>
            <a:ext cx="5221224" cy="523036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誰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も</a:t>
            </a: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死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なない</a:t>
            </a:r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できれば、敵に殺さない</a:t>
            </a:r>
            <a:endParaRPr lang="en-US" altLang="zh-TW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zh-TW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zh-TW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kumimoji="1" lang="zh-TW" altLang="en-US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901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3E20BB-72F6-6993-FB12-A783BB16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今回使用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する </a:t>
            </a:r>
            <a:b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初期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アイテム</a:t>
            </a:r>
            <a:endParaRPr kumimoji="1" lang="zh-TW" altLang="en-US" sz="36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EE7AFF-F857-0EEA-6B8C-250BD7288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吹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き</a:t>
            </a: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矢</a:t>
            </a:r>
            <a:endParaRPr kumimoji="1" lang="en-US" altLang="zh-TW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催眠術</a:t>
            </a: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セット</a:t>
            </a:r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剣</a:t>
            </a:r>
            <a:endParaRPr lang="en-US" altLang="ja-JP" sz="24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TW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  <a:p>
            <a:endParaRPr kumimoji="1" lang="en-US" altLang="zh-TW" sz="24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126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圖表 的圖片&#10;&#10;自動產生的描述">
            <a:extLst>
              <a:ext uri="{FF2B5EF4-FFF2-40B4-BE49-F238E27FC236}">
                <a16:creationId xmlns:a16="http://schemas.microsoft.com/office/drawing/2014/main" id="{E6DBBA69-7583-C442-E815-3ACF26914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23" y="643466"/>
            <a:ext cx="10611554" cy="5571067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5CACBEC-235C-D0BA-4962-0FA162E99356}"/>
              </a:ext>
            </a:extLst>
          </p:cNvPr>
          <p:cNvSpPr/>
          <p:nvPr/>
        </p:nvSpPr>
        <p:spPr>
          <a:xfrm>
            <a:off x="585216" y="5440680"/>
            <a:ext cx="4169664" cy="85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77124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8" name="Group 6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9" name="Freeform: Shape 6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6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6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6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7AEA37-A07C-5FBA-28DE-3C80C74E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3" y="1243013"/>
            <a:ext cx="5215811" cy="4371974"/>
          </a:xfrm>
        </p:spPr>
        <p:txBody>
          <a:bodyPr>
            <a:normAutofit fontScale="90000"/>
          </a:bodyPr>
          <a:lstStyle/>
          <a:p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1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小屋の窓から見える敵１が一番遠い時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			</a:t>
            </a: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ドアから出て、小屋の左に移動して、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24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オリジナルアイテム</a:t>
            </a:r>
            <a:r>
              <a:rPr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を使います。</a:t>
            </a: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10A1862-C146-F8A3-B0ED-3B52DAD64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2354" y="153159"/>
            <a:ext cx="6321561" cy="6551682"/>
          </a:xfrm>
        </p:spPr>
      </p:pic>
      <p:sp>
        <p:nvSpPr>
          <p:cNvPr id="6" name="笑臉 5">
            <a:extLst>
              <a:ext uri="{FF2B5EF4-FFF2-40B4-BE49-F238E27FC236}">
                <a16:creationId xmlns:a16="http://schemas.microsoft.com/office/drawing/2014/main" id="{32B771DD-225F-D656-C33B-0F1D46187988}"/>
              </a:ext>
            </a:extLst>
          </p:cNvPr>
          <p:cNvSpPr/>
          <p:nvPr/>
        </p:nvSpPr>
        <p:spPr>
          <a:xfrm>
            <a:off x="7223760" y="3813048"/>
            <a:ext cx="484632" cy="4846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笑臉 6">
            <a:extLst>
              <a:ext uri="{FF2B5EF4-FFF2-40B4-BE49-F238E27FC236}">
                <a16:creationId xmlns:a16="http://schemas.microsoft.com/office/drawing/2014/main" id="{905E2BE5-80FF-0949-34CD-49AE81E35DBD}"/>
              </a:ext>
            </a:extLst>
          </p:cNvPr>
          <p:cNvSpPr/>
          <p:nvPr/>
        </p:nvSpPr>
        <p:spPr>
          <a:xfrm>
            <a:off x="8571694" y="3739896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5 角星形 8">
            <a:extLst>
              <a:ext uri="{FF2B5EF4-FFF2-40B4-BE49-F238E27FC236}">
                <a16:creationId xmlns:a16="http://schemas.microsoft.com/office/drawing/2014/main" id="{A4CBF3B6-924B-5135-E40C-04A2C593E29B}"/>
              </a:ext>
            </a:extLst>
          </p:cNvPr>
          <p:cNvSpPr/>
          <p:nvPr/>
        </p:nvSpPr>
        <p:spPr>
          <a:xfrm>
            <a:off x="8821987" y="5013698"/>
            <a:ext cx="459534" cy="4595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弧形向下箭號 33">
            <a:extLst>
              <a:ext uri="{FF2B5EF4-FFF2-40B4-BE49-F238E27FC236}">
                <a16:creationId xmlns:a16="http://schemas.microsoft.com/office/drawing/2014/main" id="{2C9B17F1-6F84-7C59-C001-3103D895132C}"/>
              </a:ext>
            </a:extLst>
          </p:cNvPr>
          <p:cNvSpPr/>
          <p:nvPr/>
        </p:nvSpPr>
        <p:spPr>
          <a:xfrm rot="13439016">
            <a:off x="6051847" y="3760103"/>
            <a:ext cx="1062918" cy="5905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45" name="向下箭號 44">
            <a:extLst>
              <a:ext uri="{FF2B5EF4-FFF2-40B4-BE49-F238E27FC236}">
                <a16:creationId xmlns:a16="http://schemas.microsoft.com/office/drawing/2014/main" id="{8EA2740F-F5D8-49C2-14BF-D7C8C663E74E}"/>
              </a:ext>
            </a:extLst>
          </p:cNvPr>
          <p:cNvSpPr/>
          <p:nvPr/>
        </p:nvSpPr>
        <p:spPr>
          <a:xfrm>
            <a:off x="2517420" y="2662462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向下箭號 46">
            <a:extLst>
              <a:ext uri="{FF2B5EF4-FFF2-40B4-BE49-F238E27FC236}">
                <a16:creationId xmlns:a16="http://schemas.microsoft.com/office/drawing/2014/main" id="{383132F4-E598-F92A-2A0D-81F10E6B3F1E}"/>
              </a:ext>
            </a:extLst>
          </p:cNvPr>
          <p:cNvSpPr/>
          <p:nvPr/>
        </p:nvSpPr>
        <p:spPr>
          <a:xfrm>
            <a:off x="2517420" y="3588768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53158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CC059967-2FCE-992E-E6F6-646F62F60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20" y="1823175"/>
            <a:ext cx="9767846" cy="36536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ja-JP" altLang="en-US" sz="40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ここで オリジナルアイテムの</a:t>
            </a:r>
            <a:r>
              <a:rPr lang="zh-TW" altLang="en-US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投入</a:t>
            </a:r>
            <a:br>
              <a:rPr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犬</a:t>
            </a:r>
            <a:br>
              <a:rPr kumimoji="1"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これは　</a:t>
            </a:r>
            <a:r>
              <a:rPr kumimoji="1" lang="zh-TW" altLang="en-US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敵に犬を注目して、</a:t>
            </a:r>
            <a:br>
              <a:rPr kumimoji="1" lang="en-US" altLang="zh-TW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</a:t>
            </a:r>
            <a:r>
              <a:rPr kumimoji="1" lang="ja-JP" altLang="en-US" sz="4000" b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は</a:t>
            </a:r>
            <a:r>
              <a:rPr kumimoji="1" lang="zh-TW" altLang="en-US" sz="4000" b="1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犬に従</a:t>
            </a:r>
            <a:r>
              <a:rPr kumimoji="1" lang="ja-JP" altLang="en-US" sz="4000" b="1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う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といった</a:t>
            </a:r>
            <a:r>
              <a:rPr lang="zh-TW" altLang="en-US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役割</a:t>
            </a:r>
            <a:r>
              <a:rPr lang="ja-JP" altLang="en-US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があります</a:t>
            </a:r>
            <a:br>
              <a:rPr lang="en-US" altLang="ja-JP" sz="40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en-US" altLang="zh-TW" sz="4000" kern="1200" dirty="0">
              <a:solidFill>
                <a:schemeClr val="tx2"/>
              </a:solidFill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548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59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61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78" name="Group 6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9" name="Freeform: Shape 6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: Shape 6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6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: Shape 6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7AEA37-A07C-5FBA-28DE-3C80C74E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64" y="1243013"/>
            <a:ext cx="4851110" cy="4371974"/>
          </a:xfrm>
        </p:spPr>
        <p:txBody>
          <a:bodyPr>
            <a:normAutofit fontScale="90000"/>
          </a:bodyPr>
          <a:lstStyle/>
          <a:p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2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敵は犬を注意して、交流したら、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		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友達が捕まっている小屋の敵２を注目して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敵２は小屋の北に移動したら、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星のところに移動します。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zh-TW" altLang="en-US" sz="105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378978F-1C46-A04F-BCB4-4BDD70B9CC64}"/>
              </a:ext>
            </a:extLst>
          </p:cNvPr>
          <p:cNvSpPr/>
          <p:nvPr/>
        </p:nvSpPr>
        <p:spPr>
          <a:xfrm>
            <a:off x="8494776" y="3794760"/>
            <a:ext cx="1024128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1" name="圖片 10" descr="一張含有 圖表 的圖片&#10;&#10;自動產生的描述">
            <a:extLst>
              <a:ext uri="{FF2B5EF4-FFF2-40B4-BE49-F238E27FC236}">
                <a16:creationId xmlns:a16="http://schemas.microsoft.com/office/drawing/2014/main" id="{D07D793A-556C-01DD-1036-6E8E8BE8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93" y="180860"/>
            <a:ext cx="6740727" cy="6552981"/>
          </a:xfrm>
          <a:prstGeom prst="rect">
            <a:avLst/>
          </a:prstGeom>
        </p:spPr>
      </p:pic>
      <p:sp>
        <p:nvSpPr>
          <p:cNvPr id="14" name="笑臉 13">
            <a:extLst>
              <a:ext uri="{FF2B5EF4-FFF2-40B4-BE49-F238E27FC236}">
                <a16:creationId xmlns:a16="http://schemas.microsoft.com/office/drawing/2014/main" id="{EEB5FE6C-A644-5E99-6C1F-B9DD5FE2A831}"/>
              </a:ext>
            </a:extLst>
          </p:cNvPr>
          <p:cNvSpPr/>
          <p:nvPr/>
        </p:nvSpPr>
        <p:spPr>
          <a:xfrm>
            <a:off x="7099074" y="4748738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8A7A8D-560A-E0D5-4F2A-649FB411412B}"/>
              </a:ext>
            </a:extLst>
          </p:cNvPr>
          <p:cNvSpPr/>
          <p:nvPr/>
        </p:nvSpPr>
        <p:spPr>
          <a:xfrm>
            <a:off x="7040444" y="3888631"/>
            <a:ext cx="1024128" cy="841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797E52-6367-23F1-027D-0C058DAF49B8}"/>
              </a:ext>
            </a:extLst>
          </p:cNvPr>
          <p:cNvSpPr txBox="1"/>
          <p:nvPr/>
        </p:nvSpPr>
        <p:spPr>
          <a:xfrm>
            <a:off x="6566743" y="5077552"/>
            <a:ext cx="642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4000" dirty="0"/>
              <a:t>犬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6A44E0E-347F-B09B-26DF-11B7A5BC15EC}"/>
              </a:ext>
            </a:extLst>
          </p:cNvPr>
          <p:cNvSpPr/>
          <p:nvPr/>
        </p:nvSpPr>
        <p:spPr>
          <a:xfrm>
            <a:off x="10655656" y="4032321"/>
            <a:ext cx="1252880" cy="1582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D1E1F8E-5B6A-6570-A96F-97C8353188BC}"/>
              </a:ext>
            </a:extLst>
          </p:cNvPr>
          <p:cNvSpPr txBox="1"/>
          <p:nvPr/>
        </p:nvSpPr>
        <p:spPr>
          <a:xfrm>
            <a:off x="7324465" y="4999309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１</a:t>
            </a:r>
          </a:p>
        </p:txBody>
      </p:sp>
      <p:sp>
        <p:nvSpPr>
          <p:cNvPr id="19" name="笑臉 18">
            <a:extLst>
              <a:ext uri="{FF2B5EF4-FFF2-40B4-BE49-F238E27FC236}">
                <a16:creationId xmlns:a16="http://schemas.microsoft.com/office/drawing/2014/main" id="{5D96FD9B-7859-44DB-C6C9-8DEB7569620D}"/>
              </a:ext>
            </a:extLst>
          </p:cNvPr>
          <p:cNvSpPr/>
          <p:nvPr/>
        </p:nvSpPr>
        <p:spPr>
          <a:xfrm>
            <a:off x="5582675" y="3310128"/>
            <a:ext cx="484632" cy="48463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笑臉 19">
            <a:extLst>
              <a:ext uri="{FF2B5EF4-FFF2-40B4-BE49-F238E27FC236}">
                <a16:creationId xmlns:a16="http://schemas.microsoft.com/office/drawing/2014/main" id="{23DF60FF-3111-9731-2E1D-4DBC473CA8AB}"/>
              </a:ext>
            </a:extLst>
          </p:cNvPr>
          <p:cNvSpPr/>
          <p:nvPr/>
        </p:nvSpPr>
        <p:spPr>
          <a:xfrm>
            <a:off x="10052292" y="282893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9C2E778-91F4-9CF8-E597-3781D4F540FA}"/>
              </a:ext>
            </a:extLst>
          </p:cNvPr>
          <p:cNvSpPr txBox="1"/>
          <p:nvPr/>
        </p:nvSpPr>
        <p:spPr>
          <a:xfrm>
            <a:off x="10277683" y="533464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22" name="弧形向下箭號 21">
            <a:extLst>
              <a:ext uri="{FF2B5EF4-FFF2-40B4-BE49-F238E27FC236}">
                <a16:creationId xmlns:a16="http://schemas.microsoft.com/office/drawing/2014/main" id="{497D7DA1-4EB7-6C9E-A38A-7C77B5D4A7B5}"/>
              </a:ext>
            </a:extLst>
          </p:cNvPr>
          <p:cNvSpPr/>
          <p:nvPr/>
        </p:nvSpPr>
        <p:spPr>
          <a:xfrm rot="19893076">
            <a:off x="5425164" y="1722634"/>
            <a:ext cx="3221170" cy="53035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3" name="5 角星形 22">
            <a:extLst>
              <a:ext uri="{FF2B5EF4-FFF2-40B4-BE49-F238E27FC236}">
                <a16:creationId xmlns:a16="http://schemas.microsoft.com/office/drawing/2014/main" id="{1F7D0547-9982-5824-E21D-05391B36537D}"/>
              </a:ext>
            </a:extLst>
          </p:cNvPr>
          <p:cNvSpPr/>
          <p:nvPr/>
        </p:nvSpPr>
        <p:spPr>
          <a:xfrm>
            <a:off x="8525958" y="1696927"/>
            <a:ext cx="459534" cy="459534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8D073623-FBB9-AA76-E793-7C10D98B934F}"/>
              </a:ext>
            </a:extLst>
          </p:cNvPr>
          <p:cNvSpPr/>
          <p:nvPr/>
        </p:nvSpPr>
        <p:spPr>
          <a:xfrm>
            <a:off x="2271544" y="2004061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8B261052-5EF0-8065-7FAA-2B5F9192BDDB}"/>
              </a:ext>
            </a:extLst>
          </p:cNvPr>
          <p:cNvSpPr/>
          <p:nvPr/>
        </p:nvSpPr>
        <p:spPr>
          <a:xfrm>
            <a:off x="2271544" y="3016354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350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E69E83C-DEFD-D0A1-DA68-5FBF825D3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21147" cy="6591395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E25C0C59-56C5-D376-51E7-D7ABB3E67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8523" y="1041752"/>
            <a:ext cx="5138842" cy="5125306"/>
          </a:xfrm>
        </p:spPr>
        <p:txBody>
          <a:bodyPr>
            <a:normAutofit/>
          </a:bodyPr>
          <a:lstStyle/>
          <a:p>
            <a:pPr algn="r"/>
            <a:r>
              <a:rPr lang="zh-TW" altLang="en-US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脱出手順</a:t>
            </a:r>
            <a: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– 3</a:t>
            </a: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b="1" u="sng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kumimoji="1"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敵３に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催眠術</a:t>
            </a:r>
            <a:r>
              <a:rPr lang="ja-JP" altLang="en-US" sz="22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セットを</a:t>
            </a: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使って</a:t>
            </a: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en-US" altLang="zh-TW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r>
              <a:rPr lang="zh-TW" altLang="en-US" sz="22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友だちの小屋に入ります。</a:t>
            </a: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lang="zh-TW" altLang="en-US" sz="1050" dirty="0">
                <a:effectLst/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zh-TW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24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b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</a:br>
            <a:endParaRPr kumimoji="1" lang="zh-TW" altLang="en-US" sz="3600" dirty="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26EA69-8D55-000D-AD49-4AD2E35FD0B0}"/>
              </a:ext>
            </a:extLst>
          </p:cNvPr>
          <p:cNvSpPr/>
          <p:nvPr/>
        </p:nvSpPr>
        <p:spPr>
          <a:xfrm>
            <a:off x="2577737" y="3823063"/>
            <a:ext cx="2351314" cy="158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笑臉 16">
            <a:extLst>
              <a:ext uri="{FF2B5EF4-FFF2-40B4-BE49-F238E27FC236}">
                <a16:creationId xmlns:a16="http://schemas.microsoft.com/office/drawing/2014/main" id="{BB25D1A6-08F3-0269-FDD2-172139D996A9}"/>
              </a:ext>
            </a:extLst>
          </p:cNvPr>
          <p:cNvSpPr/>
          <p:nvPr/>
        </p:nvSpPr>
        <p:spPr>
          <a:xfrm>
            <a:off x="1909778" y="81632"/>
            <a:ext cx="960120" cy="960120"/>
          </a:xfrm>
          <a:prstGeom prst="smileyFac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9E8BA04-A211-EAEC-1BC6-E06338027E6C}"/>
              </a:ext>
            </a:extLst>
          </p:cNvPr>
          <p:cNvSpPr txBox="1"/>
          <p:nvPr/>
        </p:nvSpPr>
        <p:spPr>
          <a:xfrm>
            <a:off x="2135169" y="332203"/>
            <a:ext cx="642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23" name="笑臉 22">
            <a:extLst>
              <a:ext uri="{FF2B5EF4-FFF2-40B4-BE49-F238E27FC236}">
                <a16:creationId xmlns:a16="http://schemas.microsoft.com/office/drawing/2014/main" id="{17C4AB60-0E05-7CC4-0458-9AA156AE3317}"/>
              </a:ext>
            </a:extLst>
          </p:cNvPr>
          <p:cNvSpPr/>
          <p:nvPr/>
        </p:nvSpPr>
        <p:spPr>
          <a:xfrm>
            <a:off x="254856" y="2319211"/>
            <a:ext cx="833715" cy="833715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8F71C90C-1A1D-DA9E-E7C1-607926AE8A8B}"/>
              </a:ext>
            </a:extLst>
          </p:cNvPr>
          <p:cNvSpPr/>
          <p:nvPr/>
        </p:nvSpPr>
        <p:spPr>
          <a:xfrm>
            <a:off x="9858745" y="2835707"/>
            <a:ext cx="373948" cy="30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乘號 25">
            <a:extLst>
              <a:ext uri="{FF2B5EF4-FFF2-40B4-BE49-F238E27FC236}">
                <a16:creationId xmlns:a16="http://schemas.microsoft.com/office/drawing/2014/main" id="{FE332B10-783B-9649-7F75-AD20C5A15665}"/>
              </a:ext>
            </a:extLst>
          </p:cNvPr>
          <p:cNvSpPr/>
          <p:nvPr/>
        </p:nvSpPr>
        <p:spPr>
          <a:xfrm>
            <a:off x="1207008" y="2182856"/>
            <a:ext cx="1106424" cy="1106424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0437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345</Words>
  <Application>Microsoft Macintosh PowerPoint</Application>
  <PresentationFormat>寬螢幕</PresentationFormat>
  <Paragraphs>28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Hiragino Kaku Gothic StdN W8</vt:lpstr>
      <vt:lpstr>Arial</vt:lpstr>
      <vt:lpstr>Calibri</vt:lpstr>
      <vt:lpstr>Calibri Light</vt:lpstr>
      <vt:lpstr>Office 佈景主題</vt:lpstr>
      <vt:lpstr>PowerPoint 簡報</vt:lpstr>
      <vt:lpstr>コンセプト</vt:lpstr>
      <vt:lpstr>キーワード</vt:lpstr>
      <vt:lpstr>今回使用する  初期アイテム</vt:lpstr>
      <vt:lpstr>PowerPoint 簡報</vt:lpstr>
      <vt:lpstr>脱出手順– 1  小屋の窓から見える敵１が一番遠い時      ドアから出て、小屋の左に移動して、   オリジナルアイテムを使います。   </vt:lpstr>
      <vt:lpstr>ここで オリジナルアイテムの投入  犬  これは　敵に犬を注目して、  敵は犬に従うといった役割があります </vt:lpstr>
      <vt:lpstr>脱出手順– 2  敵は犬を注意して、交流したら、     友達が捕まっている小屋の敵２を注目して   敵２は小屋の北に移動したら、 星のところに移動します。      </vt:lpstr>
      <vt:lpstr>脱出手順– 3  敵３に催眠術セットを使って   友だちの小屋に入ります。      </vt:lpstr>
      <vt:lpstr>脱出手順– 4  小屋の窓から見える敵２時,   IF (敵２は敵３の状態を注意したら)   敵２に剣を使う else 木に移動します    </vt:lpstr>
      <vt:lpstr>脱出手順– 5  木の下、敵４に吹き矢を使用   出入口へ行きます  脱出成功!!!!      </vt:lpstr>
      <vt:lpstr>これで脱出の際は   敵４は睡眠になるので   静かに脱出するわけです  </vt:lpstr>
      <vt:lpstr>以上  ご清聴ありがとうございました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静かな脱出</dc:title>
  <dc:creator>文 家俊</dc:creator>
  <cp:lastModifiedBy>文 家俊</cp:lastModifiedBy>
  <cp:revision>23</cp:revision>
  <dcterms:created xsi:type="dcterms:W3CDTF">2023-05-10T02:25:30Z</dcterms:created>
  <dcterms:modified xsi:type="dcterms:W3CDTF">2023-05-17T03:29:07Z</dcterms:modified>
</cp:coreProperties>
</file>