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075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3257471"/>
            <a:ext cx="5332690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食品ロス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338174"/>
            <a:ext cx="3555087" cy="5733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49"/>
              </a:lnSpc>
              <a:buNone/>
            </a:pPr>
            <a:r>
              <a:rPr lang="en-US" sz="3499" b="1" kern="0" spc="-10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文家俊</a:t>
            </a:r>
            <a:endParaRPr lang="en-US" sz="3499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446689"/>
            <a:ext cx="7014805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日本における食品ロスの現状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09" y="2681132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907625" y="558173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一部が食べられる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6138517"/>
            <a:ext cx="6370915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多くの食品ロスは、まだ食べられるものが捨てられています。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518" y="2661513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289375" y="5581738"/>
            <a:ext cx="2644735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リサイクルが進まない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26285" y="6138517"/>
            <a:ext cx="6370915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食品ロスのリサイクルはまだ進んでおらず、焼却などの処分が主流です。</a:t>
            </a:r>
            <a:endParaRPr lang="en-US" sz="175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F059C474-F462-C0F5-2081-C8E10033E391}"/>
              </a:ext>
            </a:extLst>
          </p:cNvPr>
          <p:cNvSpPr/>
          <p:nvPr/>
        </p:nvSpPr>
        <p:spPr>
          <a:xfrm>
            <a:off x="833199" y="1410445"/>
            <a:ext cx="129640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食品ロスは世界的問題ですが、日本でも深刻な問題となっています。このプレゼンテーションでは、家庭における食品ロス削減目的や取り組みについて解説します。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106113"/>
            <a:ext cx="7554397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家庭における食品ロス削減目的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308075"/>
            <a:ext cx="4173260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253617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エコロジー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092956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環境に優しいライフスタイルに貢献できる。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308075"/>
            <a:ext cx="4173260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253617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節約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092956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無駄買いを減らし、家計改善につながる。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308075"/>
            <a:ext cx="4173260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253617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健康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092956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食品ロスを減らすことで、バランスのとれた食事になる。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140505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食品ロス削減計画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685525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3337143" y="4685525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3109436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277791" y="4470543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248376" y="567806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賞味期限の確認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234839"/>
            <a:ext cx="460795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冷蔵庫の中を整理し、食べきれないものは賞味期限が近いものから優先的に消費する。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974378" y="3913646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5746671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5895975" y="4470543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4885611" y="234246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食品ロスを逆手に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692604" y="2899246"/>
            <a:ext cx="460795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残った食材で新しい料理を作る工夫をする。例えば、野菜の皮を使ってスープを作るなど。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611612" y="4685525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8383905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8529399" y="4470543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6505813" y="5678060"/>
            <a:ext cx="4255889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買い物に出かける前にリストを作る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6329839" y="6234839"/>
            <a:ext cx="460795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買い物リストを作ってから出かけると、必要なもの以外を買いすぎることがなくなる。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11248846" y="3913646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22" name="Shape 20"/>
          <p:cNvSpPr/>
          <p:nvPr/>
        </p:nvSpPr>
        <p:spPr>
          <a:xfrm>
            <a:off x="11021139" y="443745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11159014" y="4470543"/>
            <a:ext cx="22419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10160079" y="234246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冷凍保存する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8967073" y="2899246"/>
            <a:ext cx="460795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余った食材は冷凍して保存できる。必要な時に解凍して使えば、無駄がなくなる。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59800" y="172230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28155" y="1755394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6981914" y="1791204"/>
            <a:ext cx="239399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少量化につながった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6981914" y="2347983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料理前に調理中の食材を確認するようになったことで、食品ロスが減った。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09686" y="1722301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58991" y="1755394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31800" y="1791204"/>
            <a:ext cx="239399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買い物リストの活用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31800" y="2347983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買い物前にリストを作るようになったことで、無駄買いが減った。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259800" y="396584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05295" y="3998938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6981914" y="4034749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アイデアの共有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6981914" y="4591528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家族で食品ロス削減のアイデアを話し合うようになったことで、工夫が増えた。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1162109" y="1432743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成果評価</a:t>
            </a:r>
            <a:endParaRPr lang="en-US" sz="4374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98445" y="782497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リスクと課題</a:t>
            </a:r>
            <a:endParaRPr lang="en-US" sz="4374" dirty="0"/>
          </a:p>
        </p:txBody>
      </p:sp>
      <p:sp>
        <p:nvSpPr>
          <p:cNvPr id="9" name="Text 6"/>
          <p:cNvSpPr/>
          <p:nvPr/>
        </p:nvSpPr>
        <p:spPr>
          <a:xfrm>
            <a:off x="2178438" y="2717593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教育の必要性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178438" y="3368094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食品ロス削減の重要性を広く知らせるためには、教育が必要。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737661" y="2717593"/>
            <a:ext cx="292000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超過生産による問題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7737661" y="3368094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超過生産によって、余った食品を処理する必要があることが問題。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901015" y="3581685"/>
            <a:ext cx="10995588" cy="29680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食品ロスは環境や社会問題に繋がるだけでなく、無駄な出費にもなります。少しの工夫で、家庭でも食品ロスを削減することができます。私たち一人ひとりの意識改革が、持続可能な社会への一歩となっていきます。</a:t>
            </a:r>
            <a:endParaRPr lang="en-US" sz="2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163867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963828" y="1091896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結論</a:t>
            </a:r>
            <a:endParaRPr lang="en-US" sz="4374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</Words>
  <Application>Microsoft Macintosh PowerPoint</Application>
  <PresentationFormat>自訂</PresentationFormat>
  <Paragraphs>52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Inter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文 家俊</cp:lastModifiedBy>
  <cp:revision>3</cp:revision>
  <dcterms:created xsi:type="dcterms:W3CDTF">2023-07-19T03:23:46Z</dcterms:created>
  <dcterms:modified xsi:type="dcterms:W3CDTF">2023-07-19T03:28:29Z</dcterms:modified>
</cp:coreProperties>
</file>