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8"/>
  </p:notesMasterIdLst>
  <p:sldIdLst>
    <p:sldId id="256" r:id="rId2"/>
    <p:sldId id="262" r:id="rId3"/>
    <p:sldId id="27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98"/>
    <p:restoredTop sz="94702"/>
  </p:normalViewPr>
  <p:slideViewPr>
    <p:cSldViewPr snapToGrid="0">
      <p:cViewPr varScale="1">
        <p:scale>
          <a:sx n="139" d="100"/>
          <a:sy n="139" d="100"/>
        </p:scale>
        <p:origin x="1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473B-DACD-D14E-9F1C-051B74F07CC3}" type="datetimeFigureOut">
              <a:rPr kumimoji="1" lang="zh-TW" altLang="en-US" smtClean="0"/>
              <a:t>2023/6/15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46EAF-5EAB-8648-B174-4C9206206C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63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46EAF-5EAB-8648-B174-4C9206206CA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08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4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8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1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7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7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7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2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6/15/23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連結棒塑造多邊形背景">
            <a:extLst>
              <a:ext uri="{FF2B5EF4-FFF2-40B4-BE49-F238E27FC236}">
                <a16:creationId xmlns:a16="http://schemas.microsoft.com/office/drawing/2014/main" id="{88618A45-4522-E518-720E-E4EF5833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FB07DC-918E-B797-9C8B-33A65081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1236611"/>
            <a:ext cx="5037616" cy="1856251"/>
          </a:xfrm>
        </p:spPr>
        <p:txBody>
          <a:bodyPr>
            <a:normAutofit/>
          </a:bodyPr>
          <a:lstStyle/>
          <a:p>
            <a:r>
              <a:rPr kumimoji="1"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月面生き残り作戦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36E89F-831A-B47B-DCAB-BCF390C5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226" y="3358461"/>
            <a:ext cx="5037616" cy="2987898"/>
          </a:xfrm>
        </p:spPr>
        <p:txBody>
          <a:bodyPr>
            <a:normAutofit/>
          </a:bodyPr>
          <a:lstStyle/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イファン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ブン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シンレンテイ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ゴック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07.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月面の地図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B7129F-DF19-ECA8-9B93-C735FA58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方向確認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符號, 標誌, Rectangle, 綠色 的圖片&#10;&#10;自動產生的描述">
            <a:extLst>
              <a:ext uri="{FF2B5EF4-FFF2-40B4-BE49-F238E27FC236}">
                <a16:creationId xmlns:a16="http://schemas.microsoft.com/office/drawing/2014/main" id="{3CA46AC1-63FB-844C-8AC5-3912E0B6C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99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15M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のロープ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ACA77-EF40-DBAB-BDAD-694C5C58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荷物運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び用</a:t>
            </a: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火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起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こす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材料</a:t>
            </a: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荷物定位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藝術 的圖片&#10;&#10;描述是以低可信度自動產生">
            <a:extLst>
              <a:ext uri="{FF2B5EF4-FFF2-40B4-BE49-F238E27FC236}">
                <a16:creationId xmlns:a16="http://schemas.microsoft.com/office/drawing/2014/main" id="{7A6B08B1-CD56-B01F-95A8-AAF9E0D1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69" y="1176557"/>
            <a:ext cx="3745080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9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05. 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食料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文字, OK 繃 的圖片&#10;&#10;自動產生的描述">
            <a:extLst>
              <a:ext uri="{FF2B5EF4-FFF2-40B4-BE49-F238E27FC236}">
                <a16:creationId xmlns:a16="http://schemas.microsoft.com/office/drawing/2014/main" id="{9EE746C3-F601-9573-DC15-3D153CEB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0C9A55-2152-AB09-47E1-DFFB2878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94" y="2020576"/>
            <a:ext cx="6092822" cy="419252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食事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摂取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しない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数週間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すること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1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ポータブルライト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3DA5ED-E539-EA77-A0D6-DD41290D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光で信号を作る用</a:t>
            </a:r>
            <a:endParaRPr lang="en-US" altLang="zh-TW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火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起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こす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体温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保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つ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br>
              <a:rPr lang="en-US" altLang="ja-JP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光が強い場合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太陽能電池, 日光的、太陽能的 的圖片&#10;&#10;自動產生的描述">
            <a:extLst>
              <a:ext uri="{FF2B5EF4-FFF2-40B4-BE49-F238E27FC236}">
                <a16:creationId xmlns:a16="http://schemas.microsoft.com/office/drawing/2014/main" id="{7E9CB8FB-AB2E-57A3-0AC3-1DC17B72B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1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142" y="460868"/>
            <a:ext cx="5071910" cy="1160110"/>
          </a:xfrm>
        </p:spPr>
        <p:txBody>
          <a:bodyPr>
            <a:normAutofit/>
          </a:bodyPr>
          <a:lstStyle/>
          <a:p>
            <a:r>
              <a:rPr kumimoji="1" lang="en-US" altLang="zh-TW" sz="3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03.</a:t>
            </a:r>
            <a:r>
              <a:rPr kumimoji="1" lang="zh-TW" altLang="en-US" sz="37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宇宙用ブランケット</a:t>
            </a:r>
          </a:p>
        </p:txBody>
      </p:sp>
      <p:pic>
        <p:nvPicPr>
          <p:cNvPr id="9" name="內容版面配置區 8" descr="一張含有 寫生 的圖片&#10;&#10;自動產生的描述">
            <a:extLst>
              <a:ext uri="{FF2B5EF4-FFF2-40B4-BE49-F238E27FC236}">
                <a16:creationId xmlns:a16="http://schemas.microsoft.com/office/drawing/2014/main" id="{AC55D01F-4194-063D-715B-0987F1C6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902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52D247-0CA0-C3EB-5D99-EACB79B5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027" y="1825625"/>
            <a:ext cx="5303721" cy="438890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体温を保つ用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服を作る用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火を起こす用（材料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0613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瓶子 的圖片&#10;&#10;自動產生的描述">
            <a:extLst>
              <a:ext uri="{FF2B5EF4-FFF2-40B4-BE49-F238E27FC236}">
                <a16:creationId xmlns:a16="http://schemas.microsoft.com/office/drawing/2014/main" id="{139B6767-3C9F-8EB5-D5D3-F9D6CFEC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99" y="520749"/>
            <a:ext cx="2511488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02.38L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の水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F8A0A-F384-9932-897A-907324E1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9" y="1972023"/>
            <a:ext cx="6751748" cy="41925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飲む用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傷口を消毒用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飲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一週間以内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すること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47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酸素タンク</a:t>
            </a:r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</a:p>
        </p:txBody>
      </p:sp>
      <p:pic>
        <p:nvPicPr>
          <p:cNvPr id="5" name="內容版面配置區 4" descr="一張含有 圓柱, 瓶子 的圖片&#10;&#10;自動產生的描述">
            <a:extLst>
              <a:ext uri="{FF2B5EF4-FFF2-40B4-BE49-F238E27FC236}">
                <a16:creationId xmlns:a16="http://schemas.microsoft.com/office/drawing/2014/main" id="{144610EF-6290-7940-4390-E166543C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686EE-2F88-A3AF-2DC3-8DBB575D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695" y="1816634"/>
            <a:ext cx="6340951" cy="438890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呼吸用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火を起こす用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酸素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がない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分以内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死亡すること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マッチの入った箱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B662A1-5B16-A8DB-8811-2ACD2BCA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マッチ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棒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では</a:t>
            </a:r>
            <a:b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着火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でき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ないこと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項相符, 箱子, 容器, 變亮 的圖片&#10;&#10;自動產生的描述">
            <a:extLst>
              <a:ext uri="{FF2B5EF4-FFF2-40B4-BE49-F238E27FC236}">
                <a16:creationId xmlns:a16="http://schemas.microsoft.com/office/drawing/2014/main" id="{6B1B26C6-F528-EE51-EA48-1BEB99385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7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1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磁気コンパス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時鐘, 掛鐘, 圓形, 時間 的圖片&#10;&#10;自動產生的描述">
            <a:extLst>
              <a:ext uri="{FF2B5EF4-FFF2-40B4-BE49-F238E27FC236}">
                <a16:creationId xmlns:a16="http://schemas.microsoft.com/office/drawing/2014/main" id="{69FAECCF-1D89-6322-78F2-FF9EB93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FDED81-3AE5-1B74-C23B-54CB8486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地球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磁場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がない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ので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磁針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できない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こと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ライフボート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 descr="一張含有 船隻, 運輸, 救生衣 的圖片&#10;&#10;自動產生的描述">
            <a:extLst>
              <a:ext uri="{FF2B5EF4-FFF2-40B4-BE49-F238E27FC236}">
                <a16:creationId xmlns:a16="http://schemas.microsoft.com/office/drawing/2014/main" id="{9E097765-7751-FFD9-A9CA-28F1A157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40ECD6-2176-F39D-C00E-B7C26482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11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救急セット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90610D-7DAB-7244-5C66-F0CC7C62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內容版面配置區 4" descr="一張含有 箱子 的圖片&#10;&#10;描述是以中可信度自動產生">
            <a:extLst>
              <a:ext uri="{FF2B5EF4-FFF2-40B4-BE49-F238E27FC236}">
                <a16:creationId xmlns:a16="http://schemas.microsoft.com/office/drawing/2014/main" id="{F567FB91-3D9F-5673-3C07-E2E2E0A1D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" r="1170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パラシュート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1F63D7-C6CF-3EE1-1FB7-9A56B16F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內容版面配置區 4" descr="一張含有 美工圖案, 卡通, 圖解, 動畫卡通 的圖片&#10;&#10;自動產生的描述">
            <a:extLst>
              <a:ext uri="{FF2B5EF4-FFF2-40B4-BE49-F238E27FC236}">
                <a16:creationId xmlns:a16="http://schemas.microsoft.com/office/drawing/2014/main" id="{4B74ACF9-F131-AE40-ECE7-FF4F4D294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2" b="2"/>
          <a:stretch/>
        </p:blipFill>
        <p:spPr>
          <a:xfrm>
            <a:off x="6225702" y="794123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7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無線送受信機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兒童藝術, 螢幕擷取畫面, 卡通, 藝術 的圖片&#10;&#10;自動產生的描述">
            <a:extLst>
              <a:ext uri="{FF2B5EF4-FFF2-40B4-BE49-F238E27FC236}">
                <a16:creationId xmlns:a16="http://schemas.microsoft.com/office/drawing/2014/main" id="{5CA12600-706B-6821-E358-A7BE82B4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8" y="511293"/>
            <a:ext cx="457502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D5B8A-1F2D-9D9C-1B06-40168092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信号を送る鏡より重いので、</a:t>
            </a:r>
            <a:b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二番目に選択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16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09.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信号を送る鏡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872170-C430-2837-358E-A4D65C1F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太陽からライトの反射で信号を送る用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內容版面配置區 6" descr="一張含有 筆記型電腦, 電腦, 小工具, 智慧型手機 的圖片&#10;&#10;自動產生的描述">
            <a:extLst>
              <a:ext uri="{FF2B5EF4-FFF2-40B4-BE49-F238E27FC236}">
                <a16:creationId xmlns:a16="http://schemas.microsoft.com/office/drawing/2014/main" id="{47A1BCC3-2C11-2A76-58D1-086F27FB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-2" b="-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5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7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08.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宇宙服修理キット</a:t>
            </a:r>
          </a:p>
        </p:txBody>
      </p:sp>
      <p:pic>
        <p:nvPicPr>
          <p:cNvPr id="5" name="內容版面配置區 4" descr="一張含有 袋子, 紙張 的圖片&#10;&#10;自動產生的描述">
            <a:extLst>
              <a:ext uri="{FF2B5EF4-FFF2-40B4-BE49-F238E27FC236}">
                <a16:creationId xmlns:a16="http://schemas.microsoft.com/office/drawing/2014/main" id="{CD414AF6-F481-D617-D43D-2DBF50CF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80" y="1825625"/>
            <a:ext cx="493987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210E995-CF97-DA22-F226-DD3C07069D02}"/>
              </a:ext>
            </a:extLst>
          </p:cNvPr>
          <p:cNvSpPr txBox="1"/>
          <p:nvPr/>
        </p:nvSpPr>
        <p:spPr>
          <a:xfrm>
            <a:off x="6318504" y="2074323"/>
            <a:ext cx="54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月の土に鋭い粒子があるので、</a:t>
            </a:r>
            <a:b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宇宙服を壊れる可能性があること</a:t>
            </a:r>
          </a:p>
        </p:txBody>
      </p:sp>
    </p:spTree>
    <p:extLst>
      <p:ext uri="{BB962C8B-B14F-4D97-AF65-F5344CB8AC3E}">
        <p14:creationId xmlns:p14="http://schemas.microsoft.com/office/powerpoint/2010/main" val="27501737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254</Words>
  <Application>Microsoft Macintosh PowerPoint</Application>
  <PresentationFormat>寬螢幕</PresentationFormat>
  <Paragraphs>53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YaHei</vt:lpstr>
      <vt:lpstr>Aharoni</vt:lpstr>
      <vt:lpstr>Arial</vt:lpstr>
      <vt:lpstr>Avenir Next LT Pro</vt:lpstr>
      <vt:lpstr>Calibri</vt:lpstr>
      <vt:lpstr>ShapesVTI</vt:lpstr>
      <vt:lpstr>月面生き残り作戦</vt:lpstr>
      <vt:lpstr>15. マッチの入った箱</vt:lpstr>
      <vt:lpstr>14. 磁気コンパス</vt:lpstr>
      <vt:lpstr>13. ライフボート</vt:lpstr>
      <vt:lpstr>12. 救急セット</vt:lpstr>
      <vt:lpstr>11. パラシュート</vt:lpstr>
      <vt:lpstr>10. 無線送受信機</vt:lpstr>
      <vt:lpstr>09. 信号を送る鏡</vt:lpstr>
      <vt:lpstr>08. 宇宙服修理キット</vt:lpstr>
      <vt:lpstr>07. 月面の地図</vt:lpstr>
      <vt:lpstr>06. 15Mのロープ</vt:lpstr>
      <vt:lpstr>05. 食料</vt:lpstr>
      <vt:lpstr>04.ポータブルライト</vt:lpstr>
      <vt:lpstr>03.宇宙用ブランケット</vt:lpstr>
      <vt:lpstr>02.38Lの水</vt:lpstr>
      <vt:lpstr>01.酸素タンク2本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月面生き残り作戦</dc:title>
  <dc:creator>文 家俊</dc:creator>
  <cp:lastModifiedBy>文 家俊</cp:lastModifiedBy>
  <cp:revision>55</cp:revision>
  <dcterms:created xsi:type="dcterms:W3CDTF">2023-06-15T09:02:41Z</dcterms:created>
  <dcterms:modified xsi:type="dcterms:W3CDTF">2023-06-15T10:58:20Z</dcterms:modified>
</cp:coreProperties>
</file>