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7" r:id="rId5"/>
    <p:sldId id="275" r:id="rId6"/>
    <p:sldId id="272" r:id="rId7"/>
    <p:sldId id="270" r:id="rId8"/>
    <p:sldId id="264" r:id="rId9"/>
    <p:sldId id="274" r:id="rId10"/>
    <p:sldId id="278" r:id="rId11"/>
    <p:sldId id="282" r:id="rId12"/>
    <p:sldId id="283" r:id="rId13"/>
    <p:sldId id="280" r:id="rId14"/>
    <p:sldId id="263" r:id="rId15"/>
    <p:sldId id="265" r:id="rId16"/>
    <p:sldId id="276" r:id="rId17"/>
    <p:sldId id="277" r:id="rId18"/>
    <p:sldId id="260" r:id="rId19"/>
    <p:sldId id="266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FE9"/>
    <a:srgbClr val="F1E8F4"/>
    <a:srgbClr val="AC3DC1"/>
    <a:srgbClr val="1E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7"/>
    <p:restoredTop sz="96766"/>
  </p:normalViewPr>
  <p:slideViewPr>
    <p:cSldViewPr snapToGrid="0">
      <p:cViewPr varScale="1">
        <p:scale>
          <a:sx n="157" d="100"/>
          <a:sy n="157" d="100"/>
        </p:scale>
        <p:origin x="1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ブロックの作成時間を計算＠３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CED1833C-EA25-F143-86D2-191319DC41FC}">
      <dgm:prSet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技術調査＠１</a:t>
          </a:r>
          <a:endParaRPr lang="zh-TW" altLang="en-US" sz="2200" dirty="0"/>
        </a:p>
      </dgm:t>
    </dgm:pt>
    <dgm:pt modelId="{AB6447CB-34A7-2443-8961-E8AE2D403A5D}" type="parTrans" cxnId="{C35E0003-CBF5-2446-A470-8DAD863D0589}">
      <dgm:prSet/>
      <dgm:spPr/>
      <dgm:t>
        <a:bodyPr/>
        <a:lstStyle/>
        <a:p>
          <a:endParaRPr lang="zh-TW" altLang="en-US"/>
        </a:p>
      </dgm:t>
    </dgm:pt>
    <dgm:pt modelId="{3A1DC7FE-8089-B446-86FB-260A54F02EDF}" type="sibTrans" cxnId="{C35E0003-CBF5-2446-A470-8DAD863D0589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実行結果データを分析＠４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3E97BD23-F157-8D40-9E6F-95CE618DB02E}">
      <dgm:prSet custT="1"/>
      <dgm:spPr/>
      <dgm:t>
        <a:bodyPr/>
        <a:lstStyle/>
        <a:p>
          <a:pPr algn="ctr"/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　ハッシュ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関数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や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監視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ツールや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並行処理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などのコード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設置＠２</a:t>
          </a:r>
        </a:p>
      </dgm:t>
    </dgm:pt>
    <dgm:pt modelId="{309F73F3-6206-4D47-8181-2EB0B98813AA}" type="parTrans" cxnId="{5B6BC083-E32E-CD45-9BE8-600E6D3403C7}">
      <dgm:prSet/>
      <dgm:spPr/>
      <dgm:t>
        <a:bodyPr/>
        <a:lstStyle/>
        <a:p>
          <a:endParaRPr lang="zh-TW" altLang="en-US"/>
        </a:p>
      </dgm:t>
    </dgm:pt>
    <dgm:pt modelId="{987D0B33-108F-324E-A6A7-8D6DA8E673E7}" type="sibTrans" cxnId="{5B6BC083-E32E-CD45-9BE8-600E6D3403C7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45EE8BF1-281C-6040-8C80-62DD5BA34D23}" type="pres">
      <dgm:prSet presAssocID="{A9229A3D-E090-AA4C-A6BA-89D66306354F}" presName="FourNodes_1" presStyleLbl="node1" presStyleIdx="0" presStyleCnt="4">
        <dgm:presLayoutVars>
          <dgm:bulletEnabled val="1"/>
        </dgm:presLayoutVars>
      </dgm:prSet>
      <dgm:spPr/>
    </dgm:pt>
    <dgm:pt modelId="{DD8420C9-0445-5A4E-9430-87CF69556841}" type="pres">
      <dgm:prSet presAssocID="{A9229A3D-E090-AA4C-A6BA-89D66306354F}" presName="FourNodes_2" presStyleLbl="node1" presStyleIdx="1" presStyleCnt="4">
        <dgm:presLayoutVars>
          <dgm:bulletEnabled val="1"/>
        </dgm:presLayoutVars>
      </dgm:prSet>
      <dgm:spPr/>
    </dgm:pt>
    <dgm:pt modelId="{A1EFA3DA-E79B-8045-96A0-6277744740EC}" type="pres">
      <dgm:prSet presAssocID="{A9229A3D-E090-AA4C-A6BA-89D66306354F}" presName="FourNodes_3" presStyleLbl="node1" presStyleIdx="2" presStyleCnt="4">
        <dgm:presLayoutVars>
          <dgm:bulletEnabled val="1"/>
        </dgm:presLayoutVars>
      </dgm:prSet>
      <dgm:spPr/>
    </dgm:pt>
    <dgm:pt modelId="{1CD309B5-417D-6541-9EC6-2E3D8B911C77}" type="pres">
      <dgm:prSet presAssocID="{A9229A3D-E090-AA4C-A6BA-89D66306354F}" presName="FourNodes_4" presStyleLbl="node1" presStyleIdx="3" presStyleCnt="4">
        <dgm:presLayoutVars>
          <dgm:bulletEnabled val="1"/>
        </dgm:presLayoutVars>
      </dgm:prSet>
      <dgm:spPr/>
    </dgm:pt>
    <dgm:pt modelId="{E48CD171-87BA-9843-BA40-E3742C0BF31F}" type="pres">
      <dgm:prSet presAssocID="{A9229A3D-E090-AA4C-A6BA-89D66306354F}" presName="FourConn_1-2" presStyleLbl="fgAccFollowNode1" presStyleIdx="0" presStyleCnt="3">
        <dgm:presLayoutVars>
          <dgm:bulletEnabled val="1"/>
        </dgm:presLayoutVars>
      </dgm:prSet>
      <dgm:spPr/>
    </dgm:pt>
    <dgm:pt modelId="{D3D80D61-AE99-2848-954F-D509671D6574}" type="pres">
      <dgm:prSet presAssocID="{A9229A3D-E090-AA4C-A6BA-89D66306354F}" presName="FourConn_2-3" presStyleLbl="fgAccFollowNode1" presStyleIdx="1" presStyleCnt="3">
        <dgm:presLayoutVars>
          <dgm:bulletEnabled val="1"/>
        </dgm:presLayoutVars>
      </dgm:prSet>
      <dgm:spPr/>
    </dgm:pt>
    <dgm:pt modelId="{F9C72AB8-87A9-444C-9FDA-7D43BFB6DD36}" type="pres">
      <dgm:prSet presAssocID="{A9229A3D-E090-AA4C-A6BA-89D66306354F}" presName="FourConn_3-4" presStyleLbl="fgAccFollowNode1" presStyleIdx="2" presStyleCnt="3">
        <dgm:presLayoutVars>
          <dgm:bulletEnabled val="1"/>
        </dgm:presLayoutVars>
      </dgm:prSet>
      <dgm:spPr/>
    </dgm:pt>
    <dgm:pt modelId="{922D0E43-DC39-F04D-908B-97D037B4FC56}" type="pres">
      <dgm:prSet presAssocID="{A9229A3D-E090-AA4C-A6BA-89D66306354F}" presName="FourNodes_1_text" presStyleLbl="node1" presStyleIdx="3" presStyleCnt="4">
        <dgm:presLayoutVars>
          <dgm:bulletEnabled val="1"/>
        </dgm:presLayoutVars>
      </dgm:prSet>
      <dgm:spPr/>
    </dgm:pt>
    <dgm:pt modelId="{D0D1DF12-D605-7F4B-8591-749736F5F0C7}" type="pres">
      <dgm:prSet presAssocID="{A9229A3D-E090-AA4C-A6BA-89D66306354F}" presName="FourNodes_2_text" presStyleLbl="node1" presStyleIdx="3" presStyleCnt="4">
        <dgm:presLayoutVars>
          <dgm:bulletEnabled val="1"/>
        </dgm:presLayoutVars>
      </dgm:prSet>
      <dgm:spPr/>
    </dgm:pt>
    <dgm:pt modelId="{45AF664E-84C1-5E4B-B2AD-E8985FAF356A}" type="pres">
      <dgm:prSet presAssocID="{A9229A3D-E090-AA4C-A6BA-89D66306354F}" presName="FourNodes_3_text" presStyleLbl="node1" presStyleIdx="3" presStyleCnt="4">
        <dgm:presLayoutVars>
          <dgm:bulletEnabled val="1"/>
        </dgm:presLayoutVars>
      </dgm:prSet>
      <dgm:spPr/>
    </dgm:pt>
    <dgm:pt modelId="{817851AF-B1B2-9B42-B3B7-D11219D7AB1B}" type="pres">
      <dgm:prSet presAssocID="{A9229A3D-E090-AA4C-A6BA-89D66306354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5E0003-CBF5-2446-A470-8DAD863D0589}" srcId="{A9229A3D-E090-AA4C-A6BA-89D66306354F}" destId="{CED1833C-EA25-F143-86D2-191319DC41FC}" srcOrd="0" destOrd="0" parTransId="{AB6447CB-34A7-2443-8961-E8AE2D403A5D}" sibTransId="{3A1DC7FE-8089-B446-86FB-260A54F02EDF}"/>
    <dgm:cxn modelId="{17C4A012-1AE5-8F4F-A746-A2562BF89839}" type="presOf" srcId="{05B7333D-CFB4-4D49-90B8-A098F815E272}" destId="{1CD309B5-417D-6541-9EC6-2E3D8B911C77}" srcOrd="0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DB31FF36-7A4B-FE42-A903-8B1159EDA8E6}" type="presOf" srcId="{ACD1D631-75F5-1643-A89B-C929A90C0830}" destId="{45AF664E-84C1-5E4B-B2AD-E8985FAF356A}" srcOrd="1" destOrd="0" presId="urn:microsoft.com/office/officeart/2005/8/layout/vProcess5"/>
    <dgm:cxn modelId="{6FFCAD42-244A-5840-9ADA-86AF270EE864}" srcId="{A9229A3D-E090-AA4C-A6BA-89D66306354F}" destId="{05B7333D-CFB4-4D49-90B8-A098F815E272}" srcOrd="3" destOrd="0" parTransId="{D4A6376B-18E8-8D42-B806-5A5BAA189F23}" sibTransId="{042F6D26-50BD-4744-8985-A06E7E534712}"/>
    <dgm:cxn modelId="{A3A46D54-9BFF-8641-8BC3-E837C724073B}" type="presOf" srcId="{3A1DC7FE-8089-B446-86FB-260A54F02EDF}" destId="{E48CD171-87BA-9843-BA40-E3742C0BF31F}" srcOrd="0" destOrd="0" presId="urn:microsoft.com/office/officeart/2005/8/layout/vProcess5"/>
    <dgm:cxn modelId="{A5B01A56-9C7F-214F-860C-D2A5BD0C625D}" type="presOf" srcId="{05B7333D-CFB4-4D49-90B8-A098F815E272}" destId="{817851AF-B1B2-9B42-B3B7-D11219D7AB1B}" srcOrd="1" destOrd="0" presId="urn:microsoft.com/office/officeart/2005/8/layout/vProcess5"/>
    <dgm:cxn modelId="{65B0C359-155B-FF49-9011-89FB44F6825D}" type="presOf" srcId="{ACD1D631-75F5-1643-A89B-C929A90C0830}" destId="{A1EFA3DA-E79B-8045-96A0-6277744740EC}" srcOrd="0" destOrd="0" presId="urn:microsoft.com/office/officeart/2005/8/layout/vProcess5"/>
    <dgm:cxn modelId="{895AE965-E8B9-2A4C-9B03-D8B074E09EB6}" type="presOf" srcId="{987D0B33-108F-324E-A6A7-8D6DA8E673E7}" destId="{D3D80D61-AE99-2848-954F-D509671D6574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5B6BC083-E32E-CD45-9BE8-600E6D3403C7}" srcId="{A9229A3D-E090-AA4C-A6BA-89D66306354F}" destId="{3E97BD23-F157-8D40-9E6F-95CE618DB02E}" srcOrd="1" destOrd="0" parTransId="{309F73F3-6206-4D47-8181-2EB0B98813AA}" sibTransId="{987D0B33-108F-324E-A6A7-8D6DA8E673E7}"/>
    <dgm:cxn modelId="{3306BD86-1D0A-B64F-A21A-74752F31CA84}" type="presOf" srcId="{3E97BD23-F157-8D40-9E6F-95CE618DB02E}" destId="{D0D1DF12-D605-7F4B-8591-749736F5F0C7}" srcOrd="1" destOrd="0" presId="urn:microsoft.com/office/officeart/2005/8/layout/vProcess5"/>
    <dgm:cxn modelId="{77FDFE8A-8C04-F04A-832E-853EB52176AC}" type="presOf" srcId="{B6CA2A18-39DE-2246-A28D-26793466C417}" destId="{F9C72AB8-87A9-444C-9FDA-7D43BFB6DD36}" srcOrd="0" destOrd="0" presId="urn:microsoft.com/office/officeart/2005/8/layout/vProcess5"/>
    <dgm:cxn modelId="{875D9792-4B44-5646-8706-1ADB83220F77}" type="presOf" srcId="{CED1833C-EA25-F143-86D2-191319DC41FC}" destId="{45EE8BF1-281C-6040-8C80-62DD5BA34D23}" srcOrd="0" destOrd="0" presId="urn:microsoft.com/office/officeart/2005/8/layout/vProcess5"/>
    <dgm:cxn modelId="{ECF544DC-E8C4-5B43-A5BE-7E362FE6F923}" type="presOf" srcId="{3E97BD23-F157-8D40-9E6F-95CE618DB02E}" destId="{DD8420C9-0445-5A4E-9430-87CF69556841}" srcOrd="0" destOrd="0" presId="urn:microsoft.com/office/officeart/2005/8/layout/vProcess5"/>
    <dgm:cxn modelId="{FBF125F0-4D64-3A4C-933D-52A62DAB3754}" type="presOf" srcId="{CED1833C-EA25-F143-86D2-191319DC41FC}" destId="{922D0E43-DC39-F04D-908B-97D037B4FC56}" srcOrd="1" destOrd="0" presId="urn:microsoft.com/office/officeart/2005/8/layout/vProcess5"/>
    <dgm:cxn modelId="{1E439D80-29EF-564C-A8EB-BF3AE613FFA4}" type="presParOf" srcId="{DAE7AB72-7692-E34B-8E71-CFFBD3DE9881}" destId="{CEA69B49-3AFC-2E47-B5B7-A5B56DA3FAE3}" srcOrd="0" destOrd="0" presId="urn:microsoft.com/office/officeart/2005/8/layout/vProcess5"/>
    <dgm:cxn modelId="{EC032F3A-2F11-4C46-AB12-6E1D02D31EFD}" type="presParOf" srcId="{DAE7AB72-7692-E34B-8E71-CFFBD3DE9881}" destId="{45EE8BF1-281C-6040-8C80-62DD5BA34D23}" srcOrd="1" destOrd="0" presId="urn:microsoft.com/office/officeart/2005/8/layout/vProcess5"/>
    <dgm:cxn modelId="{86576014-67E4-3843-B09C-4F1589758BF8}" type="presParOf" srcId="{DAE7AB72-7692-E34B-8E71-CFFBD3DE9881}" destId="{DD8420C9-0445-5A4E-9430-87CF69556841}" srcOrd="2" destOrd="0" presId="urn:microsoft.com/office/officeart/2005/8/layout/vProcess5"/>
    <dgm:cxn modelId="{BA559ED7-CC75-F749-95E9-DE2778297910}" type="presParOf" srcId="{DAE7AB72-7692-E34B-8E71-CFFBD3DE9881}" destId="{A1EFA3DA-E79B-8045-96A0-6277744740EC}" srcOrd="3" destOrd="0" presId="urn:microsoft.com/office/officeart/2005/8/layout/vProcess5"/>
    <dgm:cxn modelId="{43326BBE-A966-884B-AB9E-E3A684B6C4C3}" type="presParOf" srcId="{DAE7AB72-7692-E34B-8E71-CFFBD3DE9881}" destId="{1CD309B5-417D-6541-9EC6-2E3D8B911C77}" srcOrd="4" destOrd="0" presId="urn:microsoft.com/office/officeart/2005/8/layout/vProcess5"/>
    <dgm:cxn modelId="{7374D6E3-7F4F-384C-ABD6-04631C5F44B0}" type="presParOf" srcId="{DAE7AB72-7692-E34B-8E71-CFFBD3DE9881}" destId="{E48CD171-87BA-9843-BA40-E3742C0BF31F}" srcOrd="5" destOrd="0" presId="urn:microsoft.com/office/officeart/2005/8/layout/vProcess5"/>
    <dgm:cxn modelId="{4039219A-974A-2E48-90EB-38512A6E0E30}" type="presParOf" srcId="{DAE7AB72-7692-E34B-8E71-CFFBD3DE9881}" destId="{D3D80D61-AE99-2848-954F-D509671D6574}" srcOrd="6" destOrd="0" presId="urn:microsoft.com/office/officeart/2005/8/layout/vProcess5"/>
    <dgm:cxn modelId="{EDA1FDB3-D1EB-3A40-AB7C-8C01F39EED7D}" type="presParOf" srcId="{DAE7AB72-7692-E34B-8E71-CFFBD3DE9881}" destId="{F9C72AB8-87A9-444C-9FDA-7D43BFB6DD36}" srcOrd="7" destOrd="0" presId="urn:microsoft.com/office/officeart/2005/8/layout/vProcess5"/>
    <dgm:cxn modelId="{828A316C-1EAC-8D4E-B669-F293C55BF824}" type="presParOf" srcId="{DAE7AB72-7692-E34B-8E71-CFFBD3DE9881}" destId="{922D0E43-DC39-F04D-908B-97D037B4FC56}" srcOrd="8" destOrd="0" presId="urn:microsoft.com/office/officeart/2005/8/layout/vProcess5"/>
    <dgm:cxn modelId="{0E68E0F8-2B69-0241-9478-341F14043D7C}" type="presParOf" srcId="{DAE7AB72-7692-E34B-8E71-CFFBD3DE9881}" destId="{D0D1DF12-D605-7F4B-8591-749736F5F0C7}" srcOrd="9" destOrd="0" presId="urn:microsoft.com/office/officeart/2005/8/layout/vProcess5"/>
    <dgm:cxn modelId="{18279F77-7636-D446-9ECB-CE28493766B5}" type="presParOf" srcId="{DAE7AB72-7692-E34B-8E71-CFFBD3DE9881}" destId="{45AF664E-84C1-5E4B-B2AD-E8985FAF356A}" srcOrd="10" destOrd="0" presId="urn:microsoft.com/office/officeart/2005/8/layout/vProcess5"/>
    <dgm:cxn modelId="{69A1E711-D44F-734A-9041-5CEB998512D4}" type="presParOf" srcId="{DAE7AB72-7692-E34B-8E71-CFFBD3DE9881}" destId="{817851AF-B1B2-9B42-B3B7-D11219D7AB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            </a:t>
          </a:r>
          <a:r>
            <a:rPr lang="en-US" altLang="zh-HK" sz="24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Gomaxprocs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、</a:t>
          </a:r>
          <a:r>
            <a:rPr lang="en-US" sz="2400" b="0" dirty="0">
              <a:latin typeface="Meiryo UI" panose="020B0604030504040204" pitchFamily="34" charset="-128"/>
              <a:ea typeface="Meiryo UI" panose="020B0604030504040204" pitchFamily="34" charset="-128"/>
            </a:rPr>
            <a:t>Goroutine</a:t>
          </a:r>
          <a:r>
            <a:rPr lang="zh-TW" altLang="en-US" sz="2400" b="1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2" destOrd="0" parTransId="{D4A6376B-18E8-8D42-B806-5A5BAA189F23}" sibTransId="{042F6D26-50BD-4744-8985-A06E7E534712}"/>
    <dgm:cxn modelId="{6D159045-0BC2-FE40-B1CA-69CF9C5BB7CC}" type="presOf" srcId="{B6CA2A18-39DE-2246-A28D-26793466C417}" destId="{F735CAE4-F68C-9A46-AA22-0D931832B3A9}" srcOrd="0" destOrd="0" presId="urn:microsoft.com/office/officeart/2005/8/layout/vProcess5"/>
    <dgm:cxn modelId="{EC4EC746-177E-BC44-B731-23743CCB2CD9}" type="presOf" srcId="{BE0BA1F6-1DBD-7348-9E61-C2B9827CA8E4}" destId="{236C09B4-12DB-D845-BBAA-F5C88BBCB65D}" srcOrd="0" destOrd="0" presId="urn:microsoft.com/office/officeart/2005/8/layout/vProcess5"/>
    <dgm:cxn modelId="{1FFCCD61-A7F8-9944-8DF4-4A6D568FF683}" type="presOf" srcId="{05B7333D-CFB4-4D49-90B8-A098F815E272}" destId="{1D6B94D4-A3EB-CE40-938F-A5E0760C190D}" srcOrd="1" destOrd="0" presId="urn:microsoft.com/office/officeart/2005/8/layout/vProcess5"/>
    <dgm:cxn modelId="{8B229473-A47B-0041-A430-E1236AAB5E03}" srcId="{A9229A3D-E090-AA4C-A6BA-89D66306354F}" destId="{ACD1D631-75F5-1643-A89B-C929A90C0830}" srcOrd="1" destOrd="0" parTransId="{EBECC0D0-CAB0-5747-9878-475E620E0791}" sibTransId="{B6CA2A18-39DE-2246-A28D-26793466C417}"/>
    <dgm:cxn modelId="{20CB497C-E32A-7A48-B20C-DDEB7446A0C8}" type="presOf" srcId="{05B7333D-CFB4-4D49-90B8-A098F815E272}" destId="{9D6494C2-40E9-1B47-8B9A-BB85D9560F0F}" srcOrd="0" destOrd="0" presId="urn:microsoft.com/office/officeart/2005/8/layout/vProcess5"/>
    <dgm:cxn modelId="{BC2CF38C-A8B3-3840-915D-6949A81CEF6F}" type="presOf" srcId="{ACD1D631-75F5-1643-A89B-C929A90C0830}" destId="{8D60323C-7388-4947-B343-916D8524970D}" srcOrd="1" destOrd="0" presId="urn:microsoft.com/office/officeart/2005/8/layout/vProcess5"/>
    <dgm:cxn modelId="{3DE034AE-E507-C841-A38B-DA17168D6A67}" type="presOf" srcId="{C188B9F0-E883-F447-B26B-0C7CDBB809E1}" destId="{7D1AED19-E9A5-C941-BD86-E937A7A31B8F}" srcOrd="0" destOrd="0" presId="urn:microsoft.com/office/officeart/2005/8/layout/vProcess5"/>
    <dgm:cxn modelId="{4CC2ACC6-6C60-E447-B681-18B90A1F25A2}" type="presOf" srcId="{BE0BA1F6-1DBD-7348-9E61-C2B9827CA8E4}" destId="{9F78ED61-4598-7C4F-93CE-17B6EDAFF535}" srcOrd="1" destOrd="0" presId="urn:microsoft.com/office/officeart/2005/8/layout/vProcess5"/>
    <dgm:cxn modelId="{120179D8-C89A-2A4E-9F01-C93CA2B7B96A}" type="presOf" srcId="{ACD1D631-75F5-1643-A89B-C929A90C0830}" destId="{CD607992-CE5A-FF4C-8C85-39698BECE336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B5C36C0F-C166-EE4A-A047-9CD4AFE823F2}" type="presParOf" srcId="{DAE7AB72-7692-E34B-8E71-CFFBD3DE9881}" destId="{CEA69B49-3AFC-2E47-B5B7-A5B56DA3FAE3}" srcOrd="0" destOrd="0" presId="urn:microsoft.com/office/officeart/2005/8/layout/vProcess5"/>
    <dgm:cxn modelId="{CFA4C167-DA40-4140-8A7C-80AAEF67D990}" type="presParOf" srcId="{DAE7AB72-7692-E34B-8E71-CFFBD3DE9881}" destId="{236C09B4-12DB-D845-BBAA-F5C88BBCB65D}" srcOrd="1" destOrd="0" presId="urn:microsoft.com/office/officeart/2005/8/layout/vProcess5"/>
    <dgm:cxn modelId="{E7CE4E54-71A3-D249-8F9F-52578E3FBB4E}" type="presParOf" srcId="{DAE7AB72-7692-E34B-8E71-CFFBD3DE9881}" destId="{CD607992-CE5A-FF4C-8C85-39698BECE336}" srcOrd="2" destOrd="0" presId="urn:microsoft.com/office/officeart/2005/8/layout/vProcess5"/>
    <dgm:cxn modelId="{44921D64-EBCE-3D45-B40B-386EB65306F4}" type="presParOf" srcId="{DAE7AB72-7692-E34B-8E71-CFFBD3DE9881}" destId="{9D6494C2-40E9-1B47-8B9A-BB85D9560F0F}" srcOrd="3" destOrd="0" presId="urn:microsoft.com/office/officeart/2005/8/layout/vProcess5"/>
    <dgm:cxn modelId="{6CDC872A-6432-0F49-B65F-23F5BDBB7A72}" type="presParOf" srcId="{DAE7AB72-7692-E34B-8E71-CFFBD3DE9881}" destId="{7D1AED19-E9A5-C941-BD86-E937A7A31B8F}" srcOrd="4" destOrd="0" presId="urn:microsoft.com/office/officeart/2005/8/layout/vProcess5"/>
    <dgm:cxn modelId="{CB43889E-2B3B-974A-8A0F-C653624EFB9A}" type="presParOf" srcId="{DAE7AB72-7692-E34B-8E71-CFFBD3DE9881}" destId="{F735CAE4-F68C-9A46-AA22-0D931832B3A9}" srcOrd="5" destOrd="0" presId="urn:microsoft.com/office/officeart/2005/8/layout/vProcess5"/>
    <dgm:cxn modelId="{D83B1015-7499-5245-8F32-DB163188191F}" type="presParOf" srcId="{DAE7AB72-7692-E34B-8E71-CFFBD3DE9881}" destId="{9F78ED61-4598-7C4F-93CE-17B6EDAFF535}" srcOrd="6" destOrd="0" presId="urn:microsoft.com/office/officeart/2005/8/layout/vProcess5"/>
    <dgm:cxn modelId="{EC7BE686-20A5-7B41-85D4-CFA8B4715ABD}" type="presParOf" srcId="{DAE7AB72-7692-E34B-8E71-CFFBD3DE9881}" destId="{8D60323C-7388-4947-B343-916D8524970D}" srcOrd="7" destOrd="0" presId="urn:microsoft.com/office/officeart/2005/8/layout/vProcess5"/>
    <dgm:cxn modelId="{B6D2EFB8-286A-4E43-9DCD-4877E50C7D81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8BF1-281C-6040-8C80-62DD5BA34D23}">
      <dsp:nvSpPr>
        <dsp:cNvPr id="0" name=""/>
        <dsp:cNvSpPr/>
      </dsp:nvSpPr>
      <dsp:spPr>
        <a:xfrm>
          <a:off x="0" y="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技術調査＠１</a:t>
          </a:r>
          <a:endParaRPr lang="zh-TW" altLang="en-US" sz="2200" kern="1200" dirty="0"/>
        </a:p>
      </dsp:txBody>
      <dsp:txXfrm>
        <a:off x="27216" y="27216"/>
        <a:ext cx="7653067" cy="874797"/>
      </dsp:txXfrm>
    </dsp:sp>
    <dsp:sp modelId="{DD8420C9-0445-5A4E-9430-87CF69556841}">
      <dsp:nvSpPr>
        <dsp:cNvPr id="0" name=""/>
        <dsp:cNvSpPr/>
      </dsp:nvSpPr>
      <dsp:spPr>
        <a:xfrm>
          <a:off x="731497" y="109818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　ハッシュ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関数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や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監視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ツールや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並行処理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などのコード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設置＠２</a:t>
          </a:r>
        </a:p>
      </dsp:txBody>
      <dsp:txXfrm>
        <a:off x="758713" y="1125396"/>
        <a:ext cx="7344369" cy="874797"/>
      </dsp:txXfrm>
    </dsp:sp>
    <dsp:sp modelId="{A1EFA3DA-E79B-8045-96A0-6277744740EC}">
      <dsp:nvSpPr>
        <dsp:cNvPr id="0" name=""/>
        <dsp:cNvSpPr/>
      </dsp:nvSpPr>
      <dsp:spPr>
        <a:xfrm>
          <a:off x="1452077" y="219636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ブロックの作成時間を計算＠３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479293" y="2223576"/>
        <a:ext cx="7355287" cy="874797"/>
      </dsp:txXfrm>
    </dsp:sp>
    <dsp:sp modelId="{1CD309B5-417D-6541-9EC6-2E3D8B911C77}">
      <dsp:nvSpPr>
        <dsp:cNvPr id="0" name=""/>
        <dsp:cNvSpPr/>
      </dsp:nvSpPr>
      <dsp:spPr>
        <a:xfrm>
          <a:off x="2183574" y="329454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実行結果データを分析＠４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2210790" y="3321756"/>
        <a:ext cx="7344369" cy="874797"/>
      </dsp:txXfrm>
    </dsp:sp>
    <dsp:sp modelId="{E48CD171-87BA-9843-BA40-E3742C0BF31F}">
      <dsp:nvSpPr>
        <dsp:cNvPr id="0" name=""/>
        <dsp:cNvSpPr/>
      </dsp:nvSpPr>
      <dsp:spPr>
        <a:xfrm>
          <a:off x="8130299" y="711705"/>
          <a:ext cx="603999" cy="60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8266199" y="711705"/>
        <a:ext cx="332199" cy="454509"/>
      </dsp:txXfrm>
    </dsp:sp>
    <dsp:sp modelId="{D3D80D61-AE99-2848-954F-D509671D6574}">
      <dsp:nvSpPr>
        <dsp:cNvPr id="0" name=""/>
        <dsp:cNvSpPr/>
      </dsp:nvSpPr>
      <dsp:spPr>
        <a:xfrm>
          <a:off x="8861796" y="1809885"/>
          <a:ext cx="603999" cy="60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8997696" y="1809885"/>
        <a:ext cx="332199" cy="454509"/>
      </dsp:txXfrm>
    </dsp:sp>
    <dsp:sp modelId="{F9C72AB8-87A9-444C-9FDA-7D43BFB6DD36}">
      <dsp:nvSpPr>
        <dsp:cNvPr id="0" name=""/>
        <dsp:cNvSpPr/>
      </dsp:nvSpPr>
      <dsp:spPr>
        <a:xfrm>
          <a:off x="9582376" y="2908065"/>
          <a:ext cx="603999" cy="60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9718276" y="2908065"/>
        <a:ext cx="332199" cy="454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            </a:t>
          </a:r>
          <a:r>
            <a:rPr lang="en-US" altLang="zh-HK" sz="24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Gomaxprocs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、</a:t>
          </a:r>
          <a:r>
            <a:rPr lang="en-US" sz="2400" b="0" kern="1200" dirty="0">
              <a:latin typeface="Meiryo UI" panose="020B0604030504040204" pitchFamily="34" charset="-128"/>
              <a:ea typeface="Meiryo UI" panose="020B0604030504040204" pitchFamily="34" charset="-128"/>
            </a:rPr>
            <a:t>Goroutine</a:t>
          </a:r>
          <a:r>
            <a:rPr lang="zh-TW" altLang="en-US" sz="2400" b="1" kern="1200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21/01/25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ECA1-461B-4ED4-EE03-52459E42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51B0270-22AE-D25E-C57B-48F9635F2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E4122C8-C589-9CB3-9169-D7263F825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80691B-5A14-C683-B4D5-CC16E0F20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099947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313F1-AC87-0689-A353-82C59A8D6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9184F8-C5B6-A1CE-CC7A-896D0384C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6F6D914-B7EC-0438-7C29-964B11444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B434E-D0D5-0B50-CBBD-3FB654266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7188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2A95-4FD5-7208-1345-57E550DDF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EF02F3C-15DD-0D91-877F-8AB3ED1C3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052E844-3BB6-6502-6C8F-C877FC6C1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B80C10-7090-EC3B-D8A4-872B665C4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58369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ピープロフとトレースを使い、今後パソコンのパフォーマンスを監視します。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363B7-C014-12B7-C961-F6B4F5433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9AEE4B3-8750-0480-1D48-2F461F18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81EDA80-D892-5F55-C6CB-DD07AE8A6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は、色々なハッシュ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って、複数コアと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並行処理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のコードを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してテストしました。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Goroutine（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ゴルーチン）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GOMAXPROCS（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ゴーマックスプロックス）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endParaRPr lang="ja-JP" altLang="en-US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A2A975-3755-C6B5-5ED9-770AE7114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93130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AF84A-E7DC-EA46-6BBD-F37C99C3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9A63428-D898-FA22-DAB9-54199682E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F619D2-CE75-3903-F021-AD3A847B4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前回選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んだ四つのハッシュ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は、セキュリティを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重視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られています。ただ、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計算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遅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いので、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今回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はもっと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速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くて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効率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良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いハッシュ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切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り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えました。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F3F6D7-3EE2-EEDE-ED28-833F7D9A4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7739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554-039F-EB64-482C-83CCBD62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80B1AF1-1B55-BF84-885B-D0D02F04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5AC10-1402-161F-9D18-F8BBCE98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は、色々なハッシュ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って、複数コアと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並行処理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のコードを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してテストしました。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Goroutine（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ゴルーチン）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GOMAXPROCS（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ゴーマックスプロックス）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endParaRPr lang="ja-JP" altLang="en-US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84803-3903-F559-4A2B-7BF45559F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07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8583-BE30-BEC9-C0A0-103989CE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5143839-BAA9-20EE-4127-66A69E91E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1CD29A-C7F7-FFB3-A583-817F52353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テストの時に、ハッシュ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基準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ただし、ファームハッシュ、マーマースリーハッシュ、エックスエックスハッシュは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対応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していないので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ハッシュ値を計算して、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手動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でハッシュを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組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み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わせて 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 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ビットのハッシュ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値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を作ります。</a:t>
            </a: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44A3B4-42B7-27B3-385F-3D279261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9286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E149-D2E9-7B4C-022A-28425239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3ADB7B-D5F2-D5E5-AFCF-A50827E59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8E200C-54A5-ADBB-7987-4C51F79C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8CB2-C1E5-0017-F1FB-4D73C93C9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7845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51B8-0FAA-2470-CF6B-8EB5CA16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381E50-5663-2CD8-3BB1-DE305B4DE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878DC6-D46B-6766-5FE7-7B706569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VSCode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すると、デフォルトは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コアです。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GOMAXPROCS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設定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し、テストしました。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2DBC3-3A3E-7940-A84E-ABA34E6BE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01380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コアで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した結果です。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結果</a:t>
            </a:r>
            <a:r>
              <a:rPr lang="zh-HK" altLang="en-JP" dirty="0">
                <a:solidFill>
                  <a:srgbClr val="0E0E0E"/>
                </a:solidFill>
                <a:effectLst/>
                <a:latin typeface=".AppleSystemUIFont"/>
              </a:rPr>
              <a:t>から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見ると、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MB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以下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小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さいですが、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1MB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以上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30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から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時間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かかりました。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1AF9-706D-F82E-6D79-607D4A84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13E8CC5-D8CF-8C80-3BAA-36994FC7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358368-6024-A204-EEA8-85562605D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コアで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した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結果です</a:t>
            </a:r>
            <a:br>
              <a:rPr lang="en-US" altLang="zh-HK" b="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結果から見ると、並行処理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全体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短縮（たんしゅく）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されました。</a:t>
            </a:r>
            <a:b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特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に、</a:t>
            </a:r>
            <a: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  <a:t>1MB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以下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差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小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さくなり、１コアの結果より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安定性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が少し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向上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E7E20-82A6-E001-4E0F-4DDEB1A2B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52875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0CDA-21FF-831C-1CF9-D77A83EC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D2A0D6D-14E9-CA33-7D10-938D6A234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3610092-46B6-707F-FFEE-737FF56F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3AB53C-2EA6-7CF4-5C9E-1581BD10A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6966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21/01/25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月報告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19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8DD1-E0CA-D1F7-DE7C-53E642A5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筆跡 的圖片&#10;&#10;AI 產生的內容可能不正確。">
            <a:extLst>
              <a:ext uri="{FF2B5EF4-FFF2-40B4-BE49-F238E27FC236}">
                <a16:creationId xmlns:a16="http://schemas.microsoft.com/office/drawing/2014/main" id="{20081F4D-8C02-412C-9A62-C3836EC501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66" y="0"/>
            <a:ext cx="2952853" cy="6858000"/>
          </a:xfrm>
          <a:prstGeom prst="rect">
            <a:avLst/>
          </a:prstGeom>
        </p:spPr>
      </p:pic>
      <p:pic>
        <p:nvPicPr>
          <p:cNvPr id="19" name="圖片 18" descr="一張含有 文字, 圖表 的圖片&#10;&#10;AI 產生的內容可能不正確。">
            <a:extLst>
              <a:ext uri="{FF2B5EF4-FFF2-40B4-BE49-F238E27FC236}">
                <a16:creationId xmlns:a16="http://schemas.microsoft.com/office/drawing/2014/main" id="{D032F644-1A05-96B1-C748-83A647D741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82" y="0"/>
            <a:ext cx="2399575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6173BD-DFFE-F15C-B706-3EC6EBE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10</a:t>
            </a:fld>
            <a:endParaRPr lang="en-US" sz="3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175345-02B0-72B0-E7BC-D7AEC6AF9E0E}"/>
              </a:ext>
            </a:extLst>
          </p:cNvPr>
          <p:cNvSpPr txBox="1"/>
          <p:nvPr/>
        </p:nvSpPr>
        <p:spPr>
          <a:xfrm>
            <a:off x="3002663" y="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D9A354-18D1-A6B1-DF19-EEEE42F4C684}"/>
              </a:ext>
            </a:extLst>
          </p:cNvPr>
          <p:cNvSpPr txBox="1"/>
          <p:nvPr/>
        </p:nvSpPr>
        <p:spPr>
          <a:xfrm>
            <a:off x="7985840" y="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zh-HK" altLang="en-US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</a:p>
        </p:txBody>
      </p:sp>
    </p:spTree>
    <p:extLst>
      <p:ext uri="{BB962C8B-B14F-4D97-AF65-F5344CB8AC3E}">
        <p14:creationId xmlns:p14="http://schemas.microsoft.com/office/powerpoint/2010/main" val="16671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462A-72E3-77EA-B83D-96B1CEDE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E249F-1D1E-4A65-8AC9-D51D1AD5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38CC7A-AC56-4987-B8A2-ECCE285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11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B878B52-098C-2D08-D234-19D428051366}"/>
              </a:ext>
            </a:extLst>
          </p:cNvPr>
          <p:cNvSpPr txBox="1"/>
          <p:nvPr/>
        </p:nvSpPr>
        <p:spPr>
          <a:xfrm>
            <a:off x="408790" y="6056555"/>
            <a:ext cx="875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＊</a:t>
            </a:r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sha256</a:t>
            </a:r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Report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Card</a:t>
            </a:r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（１０</a:t>
            </a:r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MB〜</a:t>
            </a:r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）を実行している途中の結果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FC9A3CE9-6002-7AE8-4DE0-51C5FD70658E}"/>
              </a:ext>
            </a:extLst>
          </p:cNvPr>
          <p:cNvGrpSpPr/>
          <p:nvPr/>
        </p:nvGrpSpPr>
        <p:grpSpPr>
          <a:xfrm>
            <a:off x="234238" y="1034647"/>
            <a:ext cx="5785317" cy="2588660"/>
            <a:chOff x="-38003" y="1122584"/>
            <a:chExt cx="6089337" cy="272469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E3D9CFB-8143-B602-B37A-0F02C0061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" t="9346" r="4217" b="10376"/>
            <a:stretch/>
          </p:blipFill>
          <p:spPr>
            <a:xfrm>
              <a:off x="-38003" y="1676399"/>
              <a:ext cx="6089337" cy="217088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6250436-ED00-DC7C-50C0-AFAA173D6CAF}"/>
                </a:ext>
              </a:extLst>
            </p:cNvPr>
            <p:cNvSpPr txBox="1"/>
            <p:nvPr/>
          </p:nvSpPr>
          <p:spPr>
            <a:xfrm>
              <a:off x="2312148" y="1122584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r>
                <a:rPr kumimoji="1" lang="zh-HK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コア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895D747-6D10-7A66-657E-8C547319B1CC}"/>
              </a:ext>
            </a:extLst>
          </p:cNvPr>
          <p:cNvGrpSpPr/>
          <p:nvPr/>
        </p:nvGrpSpPr>
        <p:grpSpPr>
          <a:xfrm>
            <a:off x="6187441" y="1065690"/>
            <a:ext cx="5699759" cy="2557617"/>
            <a:chOff x="5925956" y="1153627"/>
            <a:chExt cx="5999283" cy="2692020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39EC203-734D-54E9-865B-52CE8EC7CB6C}"/>
                </a:ext>
              </a:extLst>
            </p:cNvPr>
            <p:cNvSpPr txBox="1"/>
            <p:nvPr/>
          </p:nvSpPr>
          <p:spPr>
            <a:xfrm>
              <a:off x="8559711" y="1153627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zh-HK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コア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14FF7656-D6F3-AD68-6C40-3F1D437D4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753" t="7930" r="4140" b="11037"/>
            <a:stretch/>
          </p:blipFill>
          <p:spPr>
            <a:xfrm>
              <a:off x="5925956" y="1674768"/>
              <a:ext cx="5999283" cy="2170879"/>
            </a:xfrm>
            <a:prstGeom prst="rect">
              <a:avLst/>
            </a:prstGeom>
          </p:spPr>
        </p:pic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117ECA8-88DA-636C-AB3D-18C3E0936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1774"/>
              </p:ext>
            </p:extLst>
          </p:nvPr>
        </p:nvGraphicFramePr>
        <p:xfrm>
          <a:off x="2032000" y="390651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47376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0031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892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計算する時間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CPU</a:t>
                      </a:r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全体実行した時間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使用した資源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処理した項目</a:t>
                      </a:r>
                      <a:r>
                        <a:rPr kumimoji="1" lang="en-US" altLang="zh-HK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未完成</a:t>
                      </a:r>
                      <a:r>
                        <a:rPr kumimoji="1" lang="en-US" altLang="zh-HK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1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67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C864-85D9-D843-A5D4-3C969776C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0BBEF5-B571-DFEC-ECC0-D92DFCEB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743493-E4E3-2915-DBFE-13E4E45E7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12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6EB8A4-C512-01A7-1DD0-F28B8C3D7F62}"/>
              </a:ext>
            </a:extLst>
          </p:cNvPr>
          <p:cNvSpPr txBox="1"/>
          <p:nvPr/>
        </p:nvSpPr>
        <p:spPr>
          <a:xfrm>
            <a:off x="408790" y="6056555"/>
            <a:ext cx="8751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＊</a:t>
            </a:r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MurMur3</a:t>
            </a:r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Report</a:t>
            </a:r>
            <a:r>
              <a:rPr kumimoji="1"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Card</a:t>
            </a:r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（１０</a:t>
            </a:r>
            <a:r>
              <a:rPr kumimoji="1"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MB〜</a:t>
            </a:r>
            <a:r>
              <a:rPr kumimoji="1"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）を実行している途中の結果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A17D92A4-3737-3E12-0764-90EA7FBCBDA0}"/>
              </a:ext>
            </a:extLst>
          </p:cNvPr>
          <p:cNvGrpSpPr/>
          <p:nvPr/>
        </p:nvGrpSpPr>
        <p:grpSpPr>
          <a:xfrm>
            <a:off x="234238" y="1034647"/>
            <a:ext cx="5785317" cy="2588660"/>
            <a:chOff x="-38003" y="1122584"/>
            <a:chExt cx="6089337" cy="2724695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1D939535-EC09-CD15-8B98-870D6EE64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578" t="9346" r="4217" b="10376"/>
            <a:stretch/>
          </p:blipFill>
          <p:spPr>
            <a:xfrm>
              <a:off x="-38003" y="1676399"/>
              <a:ext cx="6089337" cy="2170880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CA2BAE9-1F3A-5A0B-B78E-4ABF6594FD53}"/>
                </a:ext>
              </a:extLst>
            </p:cNvPr>
            <p:cNvSpPr txBox="1"/>
            <p:nvPr/>
          </p:nvSpPr>
          <p:spPr>
            <a:xfrm>
              <a:off x="2312148" y="1122584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4</a:t>
              </a:r>
              <a:r>
                <a:rPr kumimoji="1" lang="zh-HK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コア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14492B8-C0D3-1606-31E6-39F5211AE6D5}"/>
              </a:ext>
            </a:extLst>
          </p:cNvPr>
          <p:cNvGrpSpPr/>
          <p:nvPr/>
        </p:nvGrpSpPr>
        <p:grpSpPr>
          <a:xfrm>
            <a:off x="6187441" y="1065690"/>
            <a:ext cx="5699759" cy="2557617"/>
            <a:chOff x="5925956" y="1153627"/>
            <a:chExt cx="5999283" cy="2692020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FC914F9-B1D9-43E8-3E0B-2F3D50524798}"/>
                </a:ext>
              </a:extLst>
            </p:cNvPr>
            <p:cNvSpPr txBox="1"/>
            <p:nvPr/>
          </p:nvSpPr>
          <p:spPr>
            <a:xfrm>
              <a:off x="8559711" y="1153627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HK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1</a:t>
              </a:r>
              <a:r>
                <a:rPr kumimoji="1" lang="zh-HK" altLang="en-US" sz="2400" dirty="0">
                  <a:latin typeface="Meiryo UI" panose="020B0604030504040204" pitchFamily="34" charset="-128"/>
                  <a:ea typeface="Meiryo UI" panose="020B0604030504040204" pitchFamily="34" charset="-128"/>
                </a:rPr>
                <a:t>コア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713A5AA3-5341-8E5F-E1C0-4045DF488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753" t="7930" r="4140" b="11037"/>
            <a:stretch/>
          </p:blipFill>
          <p:spPr>
            <a:xfrm>
              <a:off x="5925956" y="1674768"/>
              <a:ext cx="5999283" cy="2170879"/>
            </a:xfrm>
            <a:prstGeom prst="rect">
              <a:avLst/>
            </a:prstGeom>
          </p:spPr>
        </p:pic>
      </p:grp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7817C02-61F2-6669-4F13-A3949E03136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90651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6473765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600315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2892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計算する時間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180s</a:t>
                      </a:r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４コア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１コア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CPU</a:t>
                      </a:r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全体実行した時間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474.96s</a:t>
                      </a:r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183.79s</a:t>
                      </a:r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使用した資源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99.13%</a:t>
                      </a:r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98</a:t>
                      </a:r>
                      <a:r>
                        <a:rPr kumimoji="1" lang="en-US" altLang="zh-TW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.21</a:t>
                      </a:r>
                      <a:r>
                        <a:rPr kumimoji="1" lang="zh-TW" altLang="en-US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％</a:t>
                      </a:r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0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処理した項目</a:t>
                      </a:r>
                      <a:r>
                        <a:rPr kumimoji="1" lang="en-US" altLang="zh-HK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(</a:t>
                      </a:r>
                      <a:r>
                        <a:rPr kumimoji="1" lang="zh-HK" altLang="en-US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未完成</a:t>
                      </a:r>
                      <a:r>
                        <a:rPr kumimoji="1" lang="en-US" altLang="zh-HK" sz="18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)</a:t>
                      </a:r>
                      <a:endParaRPr lang="zh-HK" altLang="en-US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341</a:t>
                      </a:r>
                      <a:r>
                        <a:rPr kumimoji="1" lang="zh-HK" altLang="en-US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</a:t>
                      </a:r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zh-HK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249</a:t>
                      </a:r>
                      <a:r>
                        <a:rPr kumimoji="1" lang="zh-HK" altLang="en-US" sz="18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</a:t>
                      </a:r>
                      <a:endParaRPr lang="zh-HK" altLang="en-US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1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86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355E-2BED-3F1E-8A1A-3EB60F41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2A0EF-0B3D-702D-B5CD-E3B25A26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71EEC9-97A2-331C-76FC-B7A27EA6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23083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2270" y="5870575"/>
            <a:ext cx="642194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HK" sz="28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ja-JP" altLang="en-US" sz="2800" b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zh-HK" alt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ja-JP" altLang="en-US" sz="2800" b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race</a:t>
            </a: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ブロック作成する</a:t>
            </a:r>
            <a:r>
              <a:rPr lang="ja-JP" altLang="en-US" sz="280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パフォーマンスを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DD7B63-D816-A955-EA0D-A690EBC2D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75A1E-4EAD-2494-62E1-7AB8AF44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C92405E3-FD6C-A6CC-3447-456313CC82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E06567-E9EC-29DF-DA0D-D4C5582F3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35961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354BF4-492D-4D24-073E-7C4F05C7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63B8E-F63B-C72A-0310-8C5064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5782F7-59E3-0C99-C99E-09F71BE6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17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52B9241-CEC3-A21F-EC91-68ADC2D88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5" y="1226759"/>
            <a:ext cx="10345285" cy="4404481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GOST R 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はセキュリティ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計算速度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遅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傾向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があるため、より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  <a:b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ja-JP" altLang="en-US" sz="200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MurmurHash3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HighwayHash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456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18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19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" y="1226079"/>
            <a:ext cx="10607040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研究に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20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1270831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067B-9D73-F246-F469-B992E6E7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79A9-23F5-052E-0569-243E200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研究順番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A57BF7-4A72-D0A0-6C4D-6F2B6F13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805214"/>
              </p:ext>
            </p:extLst>
          </p:nvPr>
        </p:nvGraphicFramePr>
        <p:xfrm>
          <a:off x="637061" y="1317115"/>
          <a:ext cx="10917873" cy="422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13812-549F-A8EB-8403-F40346A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60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ACD-CEB1-3EFF-D378-15FAF0FA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5688D-9921-9037-DB7B-FE1E2F69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@1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4C8AD-C326-D0DF-D214-A42BA3B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E3993C04-933A-3C8A-CBC7-C5B811F83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241611"/>
              </p:ext>
            </p:extLst>
          </p:nvPr>
        </p:nvGraphicFramePr>
        <p:xfrm>
          <a:off x="965998" y="1324117"/>
          <a:ext cx="10260000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961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高セキュリティなハッシュ関数で、暗号化やブロックチェーンなど幅広い用途で標準的に利用される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  <a:endParaRPr lang="ja-JP" altLang="en-US" sz="16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600" b="1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均一な分布でハッシュテーブルや分散キー生成に最適な非暗号化ハッシュ関数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1293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endParaRPr lang="ja-JP" altLang="en-US" sz="16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i="0" kern="120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 Hash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Google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開発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簡潔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短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いキーや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中規模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7199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i="0" kern="1200" dirty="0" err="1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ゲーム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開発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やデータ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圧縮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超高速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55803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i="0" kern="120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 Hash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Google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設計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かつ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安全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スループットが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求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められる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用途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32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BF8C-4AEF-92EB-F5B6-34C2D80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8CBC-F736-1DE1-2B33-9103151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研究内容＠１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FACCC-E47D-CFF3-B5E7-930238E0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6F1E79-B9B7-92D3-5408-B8487104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9" y="1295929"/>
            <a:ext cx="10621378" cy="4266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000">
                <a:effectLst/>
                <a:latin typeface=".AppleSystemUIFont"/>
              </a:rPr>
              <a:t>ゴーマックスプロックス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zh-TW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0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0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実行時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化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0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Gorountine</a:t>
            </a:r>
            <a:r>
              <a:rPr lang="zh-HK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000" b="1" i="0">
                <a:effectLst/>
                <a:latin typeface="YakuHanJPs"/>
              </a:rPr>
              <a:t>ゴルーチン</a:t>
            </a:r>
            <a:r>
              <a:rPr lang="zh-HK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zh-HK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複数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コアで設置してから、並行処理で一つずつコアの仕事量を分けます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0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000">
                <a:effectLst/>
                <a:latin typeface=".AppleSystemUIFont"/>
              </a:rPr>
              <a:t>ピープロフ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zh-HK" sz="20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0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83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481B-9EEE-6C60-747C-EDFDB8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2870-5CD1-460C-9361-97AB97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研究内容＠２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83949-C48E-FAE9-CE06-2191FBC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5C52FF-2660-299E-F78C-5AA7A0E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6" y="1371977"/>
            <a:ext cx="10665205" cy="145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の使用率を分けて、４コア</a:t>
            </a:r>
            <a:r>
              <a:rPr lang="en-US" altLang="zh-HK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で設定します。</a:t>
            </a:r>
            <a:endParaRPr lang="en-US" altLang="zh-HK" sz="24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ja-JP" b="1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アクティビティモニタ（</a:t>
            </a:r>
            <a:r>
              <a:rPr lang="en-US" altLang="ja-JP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mac software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）の</a:t>
            </a:r>
            <a:r>
              <a:rPr lang="en-US" altLang="ja-JP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000" i="0">
                <a:solidFill>
                  <a:srgbClr val="FFFFFF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スクリーンショット</a:t>
            </a:r>
            <a:endParaRPr lang="ja-JP" altLang="en-US" sz="2000">
              <a:solidFill>
                <a:srgbClr val="0E0E0E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8B1925-A3C0-2DF3-2662-9682BCDA7C67}"/>
              </a:ext>
            </a:extLst>
          </p:cNvPr>
          <p:cNvGrpSpPr/>
          <p:nvPr/>
        </p:nvGrpSpPr>
        <p:grpSpPr>
          <a:xfrm>
            <a:off x="899657" y="4546754"/>
            <a:ext cx="10665211" cy="854980"/>
            <a:chOff x="899657" y="3160516"/>
            <a:chExt cx="10665211" cy="85498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D0B10EC-F883-F7E4-03EF-38C5F1309782}"/>
                </a:ext>
              </a:extLst>
            </p:cNvPr>
            <p:cNvGrpSpPr/>
            <p:nvPr/>
          </p:nvGrpSpPr>
          <p:grpSpPr>
            <a:xfrm>
              <a:off x="899657" y="3160516"/>
              <a:ext cx="10665211" cy="854980"/>
              <a:chOff x="677917" y="3160802"/>
              <a:chExt cx="8960871" cy="71835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84264A8A-2B05-922C-BD15-4388D8B43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17306"/>
              <a:stretch/>
            </p:blipFill>
            <p:spPr>
              <a:xfrm>
                <a:off x="677917" y="3160802"/>
                <a:ext cx="8960871" cy="71835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954EBC-4365-639B-8C1D-A73E013E5645}"/>
                  </a:ext>
                </a:extLst>
              </p:cNvPr>
              <p:cNvSpPr/>
              <p:nvPr/>
            </p:nvSpPr>
            <p:spPr>
              <a:xfrm>
                <a:off x="744661" y="3214089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F6BE41-4D59-734E-6E41-EC8AC23A4D75}"/>
                  </a:ext>
                </a:extLst>
              </p:cNvPr>
              <p:cNvSpPr/>
              <p:nvPr/>
            </p:nvSpPr>
            <p:spPr>
              <a:xfrm>
                <a:off x="4932467" y="3214089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EB050A-53C5-851E-79F6-120F502D02EE}"/>
                </a:ext>
              </a:extLst>
            </p:cNvPr>
            <p:cNvSpPr/>
            <p:nvPr/>
          </p:nvSpPr>
          <p:spPr>
            <a:xfrm>
              <a:off x="3350172" y="3160516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058D19D-654E-61A1-CD28-9FF848A424CD}"/>
              </a:ext>
            </a:extLst>
          </p:cNvPr>
          <p:cNvGrpSpPr/>
          <p:nvPr/>
        </p:nvGrpSpPr>
        <p:grpSpPr>
          <a:xfrm>
            <a:off x="899657" y="3093286"/>
            <a:ext cx="10665206" cy="854980"/>
            <a:chOff x="899657" y="4273469"/>
            <a:chExt cx="10665206" cy="85498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A0661B3-6271-A49B-F4CC-3A0AB6F76565}"/>
                </a:ext>
              </a:extLst>
            </p:cNvPr>
            <p:cNvGrpSpPr/>
            <p:nvPr/>
          </p:nvGrpSpPr>
          <p:grpSpPr>
            <a:xfrm>
              <a:off x="899657" y="4273469"/>
              <a:ext cx="10665206" cy="809624"/>
              <a:chOff x="677917" y="4752245"/>
              <a:chExt cx="8960871" cy="68024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5265CA-E258-2D94-CEAA-FF829E1B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7306"/>
              <a:stretch/>
            </p:blipFill>
            <p:spPr>
              <a:xfrm>
                <a:off x="677917" y="4752245"/>
                <a:ext cx="8960871" cy="680243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487D975-7CC0-F50C-6438-E6128FDE2245}"/>
                  </a:ext>
                </a:extLst>
              </p:cNvPr>
              <p:cNvSpPr/>
              <p:nvPr/>
            </p:nvSpPr>
            <p:spPr>
              <a:xfrm>
                <a:off x="794443" y="4825923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95973B-D179-69D5-A367-729E6344D180}"/>
                  </a:ext>
                </a:extLst>
              </p:cNvPr>
              <p:cNvSpPr/>
              <p:nvPr/>
            </p:nvSpPr>
            <p:spPr>
              <a:xfrm>
                <a:off x="5072542" y="4861214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DBA8CB-9121-6336-A341-6671AD642695}"/>
                </a:ext>
              </a:extLst>
            </p:cNvPr>
            <p:cNvSpPr/>
            <p:nvPr/>
          </p:nvSpPr>
          <p:spPr>
            <a:xfrm>
              <a:off x="3541986" y="4273469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18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45183"/>
              </p:ext>
            </p:extLst>
          </p:nvPr>
        </p:nvGraphicFramePr>
        <p:xfrm>
          <a:off x="204763" y="1875245"/>
          <a:ext cx="11782467" cy="32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23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054082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971607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192426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940108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291152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1m40~3m40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~44s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4s~24s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30s~1m43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40s~5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1m45~5m48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1m26~2m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1m45~8m47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17s~4m3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49s~1m5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22s~40s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18s~1m30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1m20~2m40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2m55~5m50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24s~5m30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3m55~5m3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10s~41s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52s~1m15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10s~14s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~27m45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~53m48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~27m33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~1h19m2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~26m21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5m48~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9m40~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204763" y="5879068"/>
            <a:ext cx="302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b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r>
              <a:rPr lang="zh-HK" altLang="en-US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基準</a:t>
            </a:r>
            <a:r>
              <a:rPr lang="ja-JP" altLang="en-US" sz="1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71A41D-988B-5454-00E9-D8EB27A7DC8B}"/>
              </a:ext>
            </a:extLst>
          </p:cNvPr>
          <p:cNvSpPr txBox="1"/>
          <p:nvPr/>
        </p:nvSpPr>
        <p:spPr>
          <a:xfrm>
            <a:off x="4657238" y="1225434"/>
            <a:ext cx="287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 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コアで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時間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250D3D9-6831-325F-5025-C93B12BEFBC0}"/>
              </a:ext>
            </a:extLst>
          </p:cNvPr>
          <p:cNvSpPr txBox="1">
            <a:spLocks/>
          </p:cNvSpPr>
          <p:nvPr/>
        </p:nvSpPr>
        <p:spPr>
          <a:xfrm>
            <a:off x="1030286" y="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@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E498-7255-4F97-E6F8-13996718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8207B-65F9-79E8-04AF-34A1056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@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F6496-EB18-919A-F480-7A073E9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76869E0-749D-C772-75BE-8A936567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4846"/>
              </p:ext>
            </p:extLst>
          </p:nvPr>
        </p:nvGraphicFramePr>
        <p:xfrm>
          <a:off x="148043" y="1920937"/>
          <a:ext cx="1189590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471749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4s~12s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18s~23s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17s~18s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7s~14s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42s~49s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5s~46s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9s~10s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4s~1m24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19s~1m46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11s~17s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16s~1m34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2m13~4m55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1m6~2m59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5s~13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~1h6m30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~11m2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~14m25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~12m25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35s~1m20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1m35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22CCC58-6B51-D792-E732-D1DE1B46006B}"/>
              </a:ext>
            </a:extLst>
          </p:cNvPr>
          <p:cNvSpPr txBox="1"/>
          <p:nvPr/>
        </p:nvSpPr>
        <p:spPr>
          <a:xfrm>
            <a:off x="148043" y="5870575"/>
            <a:ext cx="296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r>
              <a:rPr lang="zh-HK" altLang="en-US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基準</a:t>
            </a:r>
            <a:r>
              <a:rPr lang="ja-JP" altLang="en-US" sz="1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B3DE97-095F-5E08-C340-C5AF1B9F2034}"/>
              </a:ext>
            </a:extLst>
          </p:cNvPr>
          <p:cNvSpPr txBox="1"/>
          <p:nvPr/>
        </p:nvSpPr>
        <p:spPr>
          <a:xfrm>
            <a:off x="3937822" y="1235398"/>
            <a:ext cx="43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コアで実行した時間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(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9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12931</TotalTime>
  <Words>1655</Words>
  <Application>Microsoft Macintosh PowerPoint</Application>
  <PresentationFormat>寬螢幕</PresentationFormat>
  <Paragraphs>290</Paragraphs>
  <Slides>20</Slides>
  <Notes>19</Notes>
  <HiddenSlides>6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.AppleSystemUIFont</vt:lpstr>
      <vt:lpstr>Meiryo UI</vt:lpstr>
      <vt:lpstr>YakuHanJPs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研究順番</vt:lpstr>
      <vt:lpstr>研究内容@1</vt:lpstr>
      <vt:lpstr>研究内容＠１</vt:lpstr>
      <vt:lpstr>研究内容＠２</vt:lpstr>
      <vt:lpstr>PowerPoint 簡報</vt:lpstr>
      <vt:lpstr>研究内容@3</vt:lpstr>
      <vt:lpstr>PowerPoint 簡報</vt:lpstr>
      <vt:lpstr>研究内容＠4</vt:lpstr>
      <vt:lpstr>研究内容＠4</vt:lpstr>
      <vt:lpstr>結論</vt:lpstr>
      <vt:lpstr>ご清聴ありがとうございます</vt:lpstr>
      <vt:lpstr>今後の予定と課題</vt:lpstr>
      <vt:lpstr>12月 - 研究内容</vt:lpstr>
      <vt:lpstr>12月 - 研究内容</vt:lpstr>
      <vt:lpstr>11月 - 研究内容</vt:lpstr>
      <vt:lpstr>11月 - 研究内容</vt:lpstr>
      <vt:lpstr>11月 - 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407</cp:revision>
  <cp:lastPrinted>2024-11-01T01:58:51Z</cp:lastPrinted>
  <dcterms:created xsi:type="dcterms:W3CDTF">2024-05-17T02:05:33Z</dcterms:created>
  <dcterms:modified xsi:type="dcterms:W3CDTF">2025-01-22T00:12:15Z</dcterms:modified>
</cp:coreProperties>
</file>