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6108"/>
  </p:normalViewPr>
  <p:slideViewPr>
    <p:cSldViewPr snapToGrid="0">
      <p:cViewPr varScale="1">
        <p:scale>
          <a:sx n="141" d="100"/>
          <a:sy n="141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08/11/24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08/11/24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975462"/>
              </p:ext>
            </p:extLst>
          </p:nvPr>
        </p:nvGraphicFramePr>
        <p:xfrm>
          <a:off x="965998" y="1456267"/>
          <a:ext cx="10260000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961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 34.11-2012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様々な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ファイルでブロックを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生成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させるために、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のパフォーマンスを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606444"/>
              </p:ext>
            </p:extLst>
          </p:nvPr>
        </p:nvGraphicFramePr>
        <p:xfrm>
          <a:off x="458679" y="1998955"/>
          <a:ext cx="11428520" cy="286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704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2285704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2285704">
                  <a:extLst>
                    <a:ext uri="{9D8B030D-6E8A-4147-A177-3AD203B41FA5}">
                      <a16:colId xmlns:a16="http://schemas.microsoft.com/office/drawing/2014/main" val="1948019006"/>
                    </a:ext>
                  </a:extLst>
                </a:gridCol>
                <a:gridCol w="2285704">
                  <a:extLst>
                    <a:ext uri="{9D8B030D-6E8A-4147-A177-3AD203B41FA5}">
                      <a16:colId xmlns:a16="http://schemas.microsoft.com/office/drawing/2014/main" val="2377003723"/>
                    </a:ext>
                  </a:extLst>
                </a:gridCol>
                <a:gridCol w="2285704">
                  <a:extLst>
                    <a:ext uri="{9D8B030D-6E8A-4147-A177-3AD203B41FA5}">
                      <a16:colId xmlns:a16="http://schemas.microsoft.com/office/drawing/2014/main" val="1666018401"/>
                    </a:ext>
                  </a:extLst>
                </a:gridCol>
              </a:tblGrid>
              <a:tr h="953363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  <a:endParaRPr lang="zh-HK" altLang="en-US" sz="20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した写真</a:t>
                      </a: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9533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20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20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30~5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30〜8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95336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Argon2</a:t>
                      </a: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HK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BD9EA9E-D4E3-FC30-61B3-FC7D81E2C2E8}"/>
              </a:ext>
            </a:extLst>
          </p:cNvPr>
          <p:cNvSpPr txBox="1"/>
          <p:nvPr/>
        </p:nvSpPr>
        <p:spPr>
          <a:xfrm>
            <a:off x="1451078" y="941205"/>
            <a:ext cx="675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Hash =&gt; </a:t>
            </a:r>
            <a:r>
              <a:rPr kumimoji="1"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Svg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=&gt; Base64(String)</a:t>
            </a:r>
            <a:endParaRPr kumimoji="1"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1192310" y="5147353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新しいファイルでブロックを初めて作る時間</a:t>
            </a: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3920</TotalTime>
  <Words>621</Words>
  <Application>Microsoft Macintosh PowerPoint</Application>
  <PresentationFormat>寬螢幕</PresentationFormat>
  <Paragraphs>84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11月 - 研究内容</vt:lpstr>
      <vt:lpstr>11月 - 研究内容</vt:lpstr>
      <vt:lpstr>11月 - 研究内容</vt:lpstr>
      <vt:lpstr>今後の予定と課題</vt:lpstr>
      <vt:lpstr>ご清聴ありがとうございます</vt:lpstr>
      <vt:lpstr>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128</cp:revision>
  <cp:lastPrinted>2024-11-01T01:58:51Z</cp:lastPrinted>
  <dcterms:created xsi:type="dcterms:W3CDTF">2024-05-17T02:05:33Z</dcterms:created>
  <dcterms:modified xsi:type="dcterms:W3CDTF">2024-11-08T02:41:53Z</dcterms:modified>
</cp:coreProperties>
</file>