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4"/>
    <p:restoredTop sz="76048"/>
  </p:normalViewPr>
  <p:slideViewPr>
    <p:cSldViewPr snapToGrid="0">
      <p:cViewPr varScale="1">
        <p:scale>
          <a:sx n="110" d="100"/>
          <a:sy n="110" d="100"/>
        </p:scale>
        <p:origin x="19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ハッシュンのコードと監視のツールを調べる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ハッシュンのコードと監視のツールを調べる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30/10/24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/>
              <a:t>コード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br>
              <a:rPr lang="ja-JP" altLang="en-US"/>
            </a:b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とうごうせい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</a:t>
            </a:r>
            <a:r>
              <a:rPr kumimoji="1" lang="en-US" altLang="ja-JP" dirty="0"/>
              <a:t>pop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30/10/24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273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分くらいですので、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93756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36669"/>
              </p:ext>
            </p:extLst>
          </p:nvPr>
        </p:nvGraphicFramePr>
        <p:xfrm>
          <a:off x="695998" y="1268998"/>
          <a:ext cx="10800000" cy="432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2690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907310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5556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 34.11-2012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すること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133115"/>
              </p:ext>
            </p:extLst>
          </p:nvPr>
        </p:nvGraphicFramePr>
        <p:xfrm>
          <a:off x="1192310" y="2164153"/>
          <a:ext cx="9807380" cy="2860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84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1948019006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2377003723"/>
                    </a:ext>
                  </a:extLst>
                </a:gridCol>
                <a:gridCol w="2451845">
                  <a:extLst>
                    <a:ext uri="{9D8B030D-6E8A-4147-A177-3AD203B41FA5}">
                      <a16:colId xmlns:a16="http://schemas.microsoft.com/office/drawing/2014/main" val="1666018401"/>
                    </a:ext>
                  </a:extLst>
                </a:gridCol>
              </a:tblGrid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  <a:endParaRPr lang="zh-HK" altLang="en-US" sz="20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000" b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20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した写真</a:t>
                      </a: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953363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20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30~5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30〜8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</a:t>
                      </a:r>
                      <a:r>
                        <a:rPr lang="zh-HK" altLang="en-US" sz="20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8BD9EA9E-D4E3-FC30-61B3-FC7D81E2C2E8}"/>
              </a:ext>
            </a:extLst>
          </p:cNvPr>
          <p:cNvSpPr txBox="1"/>
          <p:nvPr/>
        </p:nvSpPr>
        <p:spPr>
          <a:xfrm>
            <a:off x="1192310" y="1456267"/>
            <a:ext cx="675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前回の結果</a:t>
            </a:r>
            <a:endParaRPr kumimoji="1"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Sha256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=&gt; </a:t>
            </a:r>
            <a:r>
              <a:rPr kumimoji="1" lang="en-US" altLang="ja-JP" sz="20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1192310" y="5147353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新しいファイルでブロックを初めて作る時間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3741</TotalTime>
  <Words>586</Words>
  <Application>Microsoft Macintosh PowerPoint</Application>
  <PresentationFormat>寬螢幕</PresentationFormat>
  <Paragraphs>80</Paragraphs>
  <Slides>9</Slides>
  <Notes>8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研究内容</vt:lpstr>
      <vt:lpstr>研究内容</vt:lpstr>
      <vt:lpstr>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105</cp:revision>
  <dcterms:created xsi:type="dcterms:W3CDTF">2024-05-17T02:05:33Z</dcterms:created>
  <dcterms:modified xsi:type="dcterms:W3CDTF">2024-10-30T06:08:51Z</dcterms:modified>
</cp:coreProperties>
</file>