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92" r:id="rId5"/>
    <p:sldId id="260" r:id="rId6"/>
    <p:sldId id="261" r:id="rId7"/>
    <p:sldId id="29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FE1"/>
    <a:srgbClr val="C3D5E0"/>
    <a:srgbClr val="D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265BD1-1795-D348-B8F8-B558092CB0DE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C36819AC-79E9-5249-8760-3AD72DB77775}">
      <dgm:prSet custT="1"/>
      <dgm:spPr/>
      <dgm:t>
        <a:bodyPr/>
        <a:lstStyle/>
        <a:p>
          <a:r>
            <a:rPr lang="zh-HK" altLang="en-US" sz="2800" b="1" dirty="0">
              <a:latin typeface="+mn-lt"/>
            </a:rPr>
            <a:t>目的種類</a:t>
          </a:r>
        </a:p>
      </dgm:t>
    </dgm:pt>
    <dgm:pt modelId="{6B56D33D-9212-7241-B330-F1FEB1D26BDF}" type="parTrans" cxnId="{255E3FF5-803D-164B-A870-4197FD394121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52655BF0-BDE6-0148-8476-E243727F7AE9}" type="sibTrans" cxnId="{255E3FF5-803D-164B-A870-4197FD394121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2B58DC61-6336-574A-BDEA-ACE01E7E49DB}">
      <dgm:prSet custT="1"/>
      <dgm:spPr/>
      <dgm:t>
        <a:bodyPr/>
        <a:lstStyle/>
        <a:p>
          <a:r>
            <a:rPr kumimoji="1" lang="ja-JP" sz="2800" b="1">
              <a:latin typeface="+mn-lt"/>
            </a:rPr>
            <a:t>条件</a:t>
          </a:r>
          <a:r>
            <a:rPr kumimoji="1" lang="zh-HK" altLang="en-US" sz="2800" b="1" dirty="0">
              <a:latin typeface="+mn-lt"/>
            </a:rPr>
            <a:t>設定</a:t>
          </a:r>
          <a:endParaRPr kumimoji="1" lang="en-US" altLang="zh-HK" sz="2800" b="1" dirty="0">
            <a:latin typeface="+mn-lt"/>
          </a:endParaRPr>
        </a:p>
      </dgm:t>
    </dgm:pt>
    <dgm:pt modelId="{DD76A215-05EC-3B45-8351-7989BA7D7E83}" type="parTrans" cxnId="{BEC7C6D0-8D2B-0D4D-B3C1-7690886F67E9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86995189-300D-BB4F-AF9F-DE4F54BBF70F}" type="sibTrans" cxnId="{BEC7C6D0-8D2B-0D4D-B3C1-7690886F67E9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BEC1FB2D-5A89-D546-B5E0-B2E9A216BB68}">
      <dgm:prSet custT="1"/>
      <dgm:spPr/>
      <dgm:t>
        <a:bodyPr/>
        <a:lstStyle/>
        <a:p>
          <a:r>
            <a:rPr kumimoji="1" lang="ja-JP" sz="2800" b="1">
              <a:solidFill>
                <a:schemeClr val="bg1"/>
              </a:solidFill>
              <a:latin typeface="+mn-lt"/>
            </a:rPr>
            <a:t>マッチング</a:t>
          </a:r>
          <a:r>
            <a:rPr kumimoji="1" lang="zh-HK" altLang="en-US" sz="2800" b="1" dirty="0">
              <a:solidFill>
                <a:schemeClr val="bg1"/>
              </a:solidFill>
              <a:latin typeface="+mn-lt"/>
            </a:rPr>
            <a:t>成立</a:t>
          </a:r>
          <a:endParaRPr lang="zh-HK" sz="2800" b="1" dirty="0">
            <a:solidFill>
              <a:schemeClr val="bg1"/>
            </a:solidFill>
            <a:latin typeface="+mn-lt"/>
          </a:endParaRPr>
        </a:p>
      </dgm:t>
    </dgm:pt>
    <dgm:pt modelId="{786AB4E7-6255-7846-B2AF-3820092055AD}" type="parTrans" cxnId="{EF901BDC-7FBC-0244-B590-4E4AA4C75321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9DEEBA4F-8628-0A41-BD51-FC6C2F1ABB8A}" type="sibTrans" cxnId="{EF901BDC-7FBC-0244-B590-4E4AA4C75321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A937B122-B56C-A241-A13C-94CDEF3A97FF}" type="pres">
      <dgm:prSet presAssocID="{0F265BD1-1795-D348-B8F8-B558092CB0DE}" presName="Name0" presStyleCnt="0">
        <dgm:presLayoutVars>
          <dgm:dir/>
          <dgm:resizeHandles val="exact"/>
        </dgm:presLayoutVars>
      </dgm:prSet>
      <dgm:spPr/>
    </dgm:pt>
    <dgm:pt modelId="{9845B2D2-9EF8-2047-8F14-7A9A11366E97}" type="pres">
      <dgm:prSet presAssocID="{C36819AC-79E9-5249-8760-3AD72DB77775}" presName="node" presStyleLbl="node1" presStyleIdx="0" presStyleCnt="3">
        <dgm:presLayoutVars>
          <dgm:bulletEnabled val="1"/>
        </dgm:presLayoutVars>
      </dgm:prSet>
      <dgm:spPr/>
    </dgm:pt>
    <dgm:pt modelId="{D68A96D6-DF75-7746-B62B-6B6A203E9680}" type="pres">
      <dgm:prSet presAssocID="{52655BF0-BDE6-0148-8476-E243727F7AE9}" presName="sibTrans" presStyleLbl="sibTrans2D1" presStyleIdx="0" presStyleCnt="2"/>
      <dgm:spPr/>
    </dgm:pt>
    <dgm:pt modelId="{36F9FEE3-B302-784F-944A-DFA946C5FAE6}" type="pres">
      <dgm:prSet presAssocID="{52655BF0-BDE6-0148-8476-E243727F7AE9}" presName="connectorText" presStyleLbl="sibTrans2D1" presStyleIdx="0" presStyleCnt="2"/>
      <dgm:spPr/>
    </dgm:pt>
    <dgm:pt modelId="{9360FEA5-A724-F844-903E-7F125786373E}" type="pres">
      <dgm:prSet presAssocID="{2B58DC61-6336-574A-BDEA-ACE01E7E49DB}" presName="node" presStyleLbl="node1" presStyleIdx="1" presStyleCnt="3">
        <dgm:presLayoutVars>
          <dgm:bulletEnabled val="1"/>
        </dgm:presLayoutVars>
      </dgm:prSet>
      <dgm:spPr/>
    </dgm:pt>
    <dgm:pt modelId="{B7DC5A67-4150-F141-9EB1-9383E7D0AC2B}" type="pres">
      <dgm:prSet presAssocID="{86995189-300D-BB4F-AF9F-DE4F54BBF70F}" presName="sibTrans" presStyleLbl="sibTrans2D1" presStyleIdx="1" presStyleCnt="2"/>
      <dgm:spPr/>
    </dgm:pt>
    <dgm:pt modelId="{6ED3F0E5-A280-054A-8213-973A863C7CB4}" type="pres">
      <dgm:prSet presAssocID="{86995189-300D-BB4F-AF9F-DE4F54BBF70F}" presName="connectorText" presStyleLbl="sibTrans2D1" presStyleIdx="1" presStyleCnt="2"/>
      <dgm:spPr/>
    </dgm:pt>
    <dgm:pt modelId="{268AF731-FAEB-E843-9B3B-3968A9F70415}" type="pres">
      <dgm:prSet presAssocID="{BEC1FB2D-5A89-D546-B5E0-B2E9A216BB68}" presName="node" presStyleLbl="node1" presStyleIdx="2" presStyleCnt="3">
        <dgm:presLayoutVars>
          <dgm:bulletEnabled val="1"/>
        </dgm:presLayoutVars>
      </dgm:prSet>
      <dgm:spPr/>
    </dgm:pt>
  </dgm:ptLst>
  <dgm:cxnLst>
    <dgm:cxn modelId="{B7C9E408-B187-4A46-8F98-61E5613D5E3E}" type="presOf" srcId="{52655BF0-BDE6-0148-8476-E243727F7AE9}" destId="{36F9FEE3-B302-784F-944A-DFA946C5FAE6}" srcOrd="1" destOrd="0" presId="urn:microsoft.com/office/officeart/2005/8/layout/process1"/>
    <dgm:cxn modelId="{38C1DD20-4D98-D64D-8286-4F380FCAC582}" type="presOf" srcId="{2B58DC61-6336-574A-BDEA-ACE01E7E49DB}" destId="{9360FEA5-A724-F844-903E-7F125786373E}" srcOrd="0" destOrd="0" presId="urn:microsoft.com/office/officeart/2005/8/layout/process1"/>
    <dgm:cxn modelId="{3BC4122F-36CD-184A-860E-E91A6C808A7F}" type="presOf" srcId="{86995189-300D-BB4F-AF9F-DE4F54BBF70F}" destId="{6ED3F0E5-A280-054A-8213-973A863C7CB4}" srcOrd="1" destOrd="0" presId="urn:microsoft.com/office/officeart/2005/8/layout/process1"/>
    <dgm:cxn modelId="{944E2D53-94C5-D44F-8F6D-F9C2180592AB}" type="presOf" srcId="{52655BF0-BDE6-0148-8476-E243727F7AE9}" destId="{D68A96D6-DF75-7746-B62B-6B6A203E9680}" srcOrd="0" destOrd="0" presId="urn:microsoft.com/office/officeart/2005/8/layout/process1"/>
    <dgm:cxn modelId="{3EE87361-3383-8B45-A9B4-8E6AC3B5FC19}" type="presOf" srcId="{BEC1FB2D-5A89-D546-B5E0-B2E9A216BB68}" destId="{268AF731-FAEB-E843-9B3B-3968A9F70415}" srcOrd="0" destOrd="0" presId="urn:microsoft.com/office/officeart/2005/8/layout/process1"/>
    <dgm:cxn modelId="{BEC7C6D0-8D2B-0D4D-B3C1-7690886F67E9}" srcId="{0F265BD1-1795-D348-B8F8-B558092CB0DE}" destId="{2B58DC61-6336-574A-BDEA-ACE01E7E49DB}" srcOrd="1" destOrd="0" parTransId="{DD76A215-05EC-3B45-8351-7989BA7D7E83}" sibTransId="{86995189-300D-BB4F-AF9F-DE4F54BBF70F}"/>
    <dgm:cxn modelId="{EF901BDC-7FBC-0244-B590-4E4AA4C75321}" srcId="{0F265BD1-1795-D348-B8F8-B558092CB0DE}" destId="{BEC1FB2D-5A89-D546-B5E0-B2E9A216BB68}" srcOrd="2" destOrd="0" parTransId="{786AB4E7-6255-7846-B2AF-3820092055AD}" sibTransId="{9DEEBA4F-8628-0A41-BD51-FC6C2F1ABB8A}"/>
    <dgm:cxn modelId="{30D7D2EB-D26B-B648-95AA-4778B7966C1C}" type="presOf" srcId="{0F265BD1-1795-D348-B8F8-B558092CB0DE}" destId="{A937B122-B56C-A241-A13C-94CDEF3A97FF}" srcOrd="0" destOrd="0" presId="urn:microsoft.com/office/officeart/2005/8/layout/process1"/>
    <dgm:cxn modelId="{B85B97EC-B632-BE4B-8138-1CEBAD6075D4}" type="presOf" srcId="{86995189-300D-BB4F-AF9F-DE4F54BBF70F}" destId="{B7DC5A67-4150-F141-9EB1-9383E7D0AC2B}" srcOrd="0" destOrd="0" presId="urn:microsoft.com/office/officeart/2005/8/layout/process1"/>
    <dgm:cxn modelId="{255E3FF5-803D-164B-A870-4197FD394121}" srcId="{0F265BD1-1795-D348-B8F8-B558092CB0DE}" destId="{C36819AC-79E9-5249-8760-3AD72DB77775}" srcOrd="0" destOrd="0" parTransId="{6B56D33D-9212-7241-B330-F1FEB1D26BDF}" sibTransId="{52655BF0-BDE6-0148-8476-E243727F7AE9}"/>
    <dgm:cxn modelId="{8257E0F8-7B26-E948-ADEB-4399DFBF9136}" type="presOf" srcId="{C36819AC-79E9-5249-8760-3AD72DB77775}" destId="{9845B2D2-9EF8-2047-8F14-7A9A11366E97}" srcOrd="0" destOrd="0" presId="urn:microsoft.com/office/officeart/2005/8/layout/process1"/>
    <dgm:cxn modelId="{621F7056-94EE-7746-BFB1-03B8D639085C}" type="presParOf" srcId="{A937B122-B56C-A241-A13C-94CDEF3A97FF}" destId="{9845B2D2-9EF8-2047-8F14-7A9A11366E97}" srcOrd="0" destOrd="0" presId="urn:microsoft.com/office/officeart/2005/8/layout/process1"/>
    <dgm:cxn modelId="{D090C3C7-8736-3B40-B85D-4FD3EAE8796D}" type="presParOf" srcId="{A937B122-B56C-A241-A13C-94CDEF3A97FF}" destId="{D68A96D6-DF75-7746-B62B-6B6A203E9680}" srcOrd="1" destOrd="0" presId="urn:microsoft.com/office/officeart/2005/8/layout/process1"/>
    <dgm:cxn modelId="{075DC354-31B3-0745-8CF6-464AC74E9AED}" type="presParOf" srcId="{D68A96D6-DF75-7746-B62B-6B6A203E9680}" destId="{36F9FEE3-B302-784F-944A-DFA946C5FAE6}" srcOrd="0" destOrd="0" presId="urn:microsoft.com/office/officeart/2005/8/layout/process1"/>
    <dgm:cxn modelId="{1101A9A3-A118-034E-9AB4-F669E3752149}" type="presParOf" srcId="{A937B122-B56C-A241-A13C-94CDEF3A97FF}" destId="{9360FEA5-A724-F844-903E-7F125786373E}" srcOrd="2" destOrd="0" presId="urn:microsoft.com/office/officeart/2005/8/layout/process1"/>
    <dgm:cxn modelId="{B34244A3-7566-9B47-8162-5BB5CC30B30C}" type="presParOf" srcId="{A937B122-B56C-A241-A13C-94CDEF3A97FF}" destId="{B7DC5A67-4150-F141-9EB1-9383E7D0AC2B}" srcOrd="3" destOrd="0" presId="urn:microsoft.com/office/officeart/2005/8/layout/process1"/>
    <dgm:cxn modelId="{7CCBB9BF-377E-A945-B87C-94288A748F54}" type="presParOf" srcId="{B7DC5A67-4150-F141-9EB1-9383E7D0AC2B}" destId="{6ED3F0E5-A280-054A-8213-973A863C7CB4}" srcOrd="0" destOrd="0" presId="urn:microsoft.com/office/officeart/2005/8/layout/process1"/>
    <dgm:cxn modelId="{2B8D2526-98CD-3A4B-8399-DBD59D8F516C}" type="presParOf" srcId="{A937B122-B56C-A241-A13C-94CDEF3A97FF}" destId="{268AF731-FAEB-E843-9B3B-3968A9F7041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078050-46FC-B442-87BC-621FE89D1D6D}" type="doc">
      <dgm:prSet loTypeId="urn:microsoft.com/office/officeart/2005/8/layout/chart3" loCatId="" qsTypeId="urn:microsoft.com/office/officeart/2005/8/quickstyle/simple1" qsCatId="simple" csTypeId="urn:microsoft.com/office/officeart/2005/8/colors/accent1_3" csCatId="accent1" phldr="1"/>
      <dgm:spPr/>
    </dgm:pt>
    <dgm:pt modelId="{4C522D32-0CFC-4140-951E-FECC4ABBC5D2}">
      <dgm:prSet phldrT="[文字]"/>
      <dgm:spPr>
        <a:solidFill>
          <a:srgbClr val="C3D5E0"/>
        </a:solidFill>
        <a:ln>
          <a:solidFill>
            <a:srgbClr val="D1E1E1"/>
          </a:solidFill>
        </a:ln>
      </dgm:spPr>
      <dgm:t>
        <a:bodyPr/>
        <a:lstStyle/>
        <a:p>
          <a:r>
            <a:rPr lang="zh-HK" altLang="en-US" b="0" dirty="0">
              <a:solidFill>
                <a:schemeClr val="tx2"/>
              </a:solidFill>
              <a:latin typeface="+mj-lt"/>
            </a:rPr>
            <a:t>早</a:t>
          </a:r>
          <a:r>
            <a:rPr lang="ja-JP" altLang="en-US" b="0">
              <a:solidFill>
                <a:schemeClr val="tx2"/>
              </a:solidFill>
              <a:latin typeface="+mj-lt"/>
            </a:rPr>
            <a:t>くマッチングできるアプリ</a:t>
          </a:r>
          <a:endParaRPr lang="zh-TW" altLang="en-US" b="0" dirty="0">
            <a:solidFill>
              <a:schemeClr val="tx2"/>
            </a:solidFill>
            <a:latin typeface="+mj-lt"/>
          </a:endParaRPr>
        </a:p>
      </dgm:t>
    </dgm:pt>
    <dgm:pt modelId="{0F719A14-F9E9-C944-A71F-DB4D69DED473}" type="parTrans" cxnId="{23B82249-98E1-DB46-82FF-FEFE9CD1BA9B}">
      <dgm:prSet/>
      <dgm:spPr/>
      <dgm:t>
        <a:bodyPr/>
        <a:lstStyle/>
        <a:p>
          <a:endParaRPr lang="zh-TW" altLang="en-US">
            <a:latin typeface="+mj-lt"/>
          </a:endParaRPr>
        </a:p>
      </dgm:t>
    </dgm:pt>
    <dgm:pt modelId="{D5CD0345-BF11-FD41-B593-736BE731F923}" type="sibTrans" cxnId="{23B82249-98E1-DB46-82FF-FEFE9CD1BA9B}">
      <dgm:prSet/>
      <dgm:spPr/>
      <dgm:t>
        <a:bodyPr/>
        <a:lstStyle/>
        <a:p>
          <a:endParaRPr lang="zh-TW" altLang="en-US">
            <a:latin typeface="+mj-lt"/>
          </a:endParaRPr>
        </a:p>
      </dgm:t>
    </dgm:pt>
    <dgm:pt modelId="{714D9BA6-FA5D-8C48-A333-A891577559BA}">
      <dgm:prSet phldrT="[文字]"/>
      <dgm:spPr>
        <a:solidFill>
          <a:srgbClr val="E3EFE1"/>
        </a:solidFill>
      </dgm:spPr>
      <dgm:t>
        <a:bodyPr/>
        <a:lstStyle/>
        <a:p>
          <a:r>
            <a:rPr lang="zh-HK" altLang="en-US" dirty="0">
              <a:solidFill>
                <a:schemeClr val="tx2"/>
              </a:solidFill>
              <a:latin typeface="+mj-lt"/>
            </a:rPr>
            <a:t>相手</a:t>
          </a:r>
          <a:r>
            <a:rPr lang="ja-JP" altLang="en-US">
              <a:solidFill>
                <a:schemeClr val="tx2"/>
              </a:solidFill>
              <a:latin typeface="+mj-lt"/>
            </a:rPr>
            <a:t>を</a:t>
          </a:r>
          <a:r>
            <a:rPr lang="zh-HK" altLang="en-US" dirty="0">
              <a:solidFill>
                <a:schemeClr val="tx2"/>
              </a:solidFill>
              <a:latin typeface="+mj-lt"/>
            </a:rPr>
            <a:t>変</a:t>
          </a:r>
          <a:r>
            <a:rPr lang="ja-JP" altLang="en-US">
              <a:solidFill>
                <a:schemeClr val="tx2"/>
              </a:solidFill>
              <a:latin typeface="+mj-lt"/>
            </a:rPr>
            <a:t>わる</a:t>
          </a:r>
          <a:r>
            <a:rPr lang="zh-HK" altLang="en-US" dirty="0">
              <a:solidFill>
                <a:schemeClr val="tx2"/>
              </a:solidFill>
              <a:latin typeface="+mj-lt"/>
            </a:rPr>
            <a:t>時</a:t>
          </a:r>
          <a:r>
            <a:rPr lang="ja-JP" altLang="en-US">
              <a:solidFill>
                <a:schemeClr val="tx2"/>
              </a:solidFill>
              <a:latin typeface="+mj-lt"/>
            </a:rPr>
            <a:t>に</a:t>
          </a:r>
          <a:r>
            <a:rPr lang="zh-HK" altLang="en-US" dirty="0">
              <a:solidFill>
                <a:schemeClr val="tx2"/>
              </a:solidFill>
              <a:latin typeface="+mj-lt"/>
            </a:rPr>
            <a:t>料金</a:t>
          </a:r>
          <a:r>
            <a:rPr lang="ja-JP" altLang="en-US">
              <a:solidFill>
                <a:schemeClr val="tx2"/>
              </a:solidFill>
              <a:latin typeface="+mj-lt"/>
            </a:rPr>
            <a:t>がかかるだけ</a:t>
          </a:r>
          <a:endParaRPr lang="zh-TW" altLang="en-US" dirty="0">
            <a:solidFill>
              <a:schemeClr val="tx2"/>
            </a:solidFill>
            <a:latin typeface="+mj-lt"/>
          </a:endParaRPr>
        </a:p>
      </dgm:t>
    </dgm:pt>
    <dgm:pt modelId="{0059BC36-89D3-0140-8A0C-EE5BADB6D7B6}" type="parTrans" cxnId="{100368E0-A135-4447-98F3-2E15BF22D2FF}">
      <dgm:prSet/>
      <dgm:spPr/>
      <dgm:t>
        <a:bodyPr/>
        <a:lstStyle/>
        <a:p>
          <a:endParaRPr lang="zh-TW" altLang="en-US">
            <a:latin typeface="+mj-lt"/>
          </a:endParaRPr>
        </a:p>
      </dgm:t>
    </dgm:pt>
    <dgm:pt modelId="{1DEC7793-FF91-2843-B4AA-7E36228F5A57}" type="sibTrans" cxnId="{100368E0-A135-4447-98F3-2E15BF22D2FF}">
      <dgm:prSet/>
      <dgm:spPr/>
      <dgm:t>
        <a:bodyPr/>
        <a:lstStyle/>
        <a:p>
          <a:endParaRPr lang="zh-TW" altLang="en-US">
            <a:latin typeface="+mj-lt"/>
          </a:endParaRPr>
        </a:p>
      </dgm:t>
    </dgm:pt>
    <dgm:pt modelId="{5B735DA7-F44B-7247-B758-FFE6CD786C8E}">
      <dgm:prSet phldrT="[文字]"/>
      <dgm:spPr/>
      <dgm:t>
        <a:bodyPr/>
        <a:lstStyle/>
        <a:p>
          <a:r>
            <a:rPr lang="zh-HK" altLang="en-US" dirty="0">
              <a:solidFill>
                <a:schemeClr val="tx2"/>
              </a:solidFill>
              <a:latin typeface="+mj-lt"/>
            </a:rPr>
            <a:t>使用方法が簡単</a:t>
          </a:r>
          <a:endParaRPr lang="zh-TW" altLang="en-US" dirty="0">
            <a:latin typeface="+mj-lt"/>
          </a:endParaRPr>
        </a:p>
      </dgm:t>
    </dgm:pt>
    <dgm:pt modelId="{8A120A8B-0C2D-6948-B409-8FE1EB1CE350}" type="parTrans" cxnId="{AEC48945-0974-FB46-AC89-1AF800CBCB5E}">
      <dgm:prSet/>
      <dgm:spPr/>
      <dgm:t>
        <a:bodyPr/>
        <a:lstStyle/>
        <a:p>
          <a:endParaRPr lang="zh-TW" altLang="en-US">
            <a:latin typeface="+mj-lt"/>
          </a:endParaRPr>
        </a:p>
      </dgm:t>
    </dgm:pt>
    <dgm:pt modelId="{95B7F724-E7BE-464A-9A6E-A87949533DC8}" type="sibTrans" cxnId="{AEC48945-0974-FB46-AC89-1AF800CBCB5E}">
      <dgm:prSet/>
      <dgm:spPr/>
      <dgm:t>
        <a:bodyPr/>
        <a:lstStyle/>
        <a:p>
          <a:endParaRPr lang="zh-TW" altLang="en-US">
            <a:latin typeface="+mj-lt"/>
          </a:endParaRPr>
        </a:p>
      </dgm:t>
    </dgm:pt>
    <dgm:pt modelId="{3AF0E4F7-E906-EF4D-BEE0-B148ECE9D75A}" type="pres">
      <dgm:prSet presAssocID="{8B078050-46FC-B442-87BC-621FE89D1D6D}" presName="compositeShape" presStyleCnt="0">
        <dgm:presLayoutVars>
          <dgm:chMax val="7"/>
          <dgm:dir/>
          <dgm:resizeHandles val="exact"/>
        </dgm:presLayoutVars>
      </dgm:prSet>
      <dgm:spPr/>
    </dgm:pt>
    <dgm:pt modelId="{2BD49EBD-7A9A-B549-9864-96C13946FFBE}" type="pres">
      <dgm:prSet presAssocID="{8B078050-46FC-B442-87BC-621FE89D1D6D}" presName="wedge1" presStyleLbl="node1" presStyleIdx="0" presStyleCnt="3"/>
      <dgm:spPr/>
    </dgm:pt>
    <dgm:pt modelId="{26B6A8B6-9AC2-9F49-A027-56DD8B65B38C}" type="pres">
      <dgm:prSet presAssocID="{8B078050-46FC-B442-87BC-621FE89D1D6D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EC2853C-BF67-D642-82B6-51CB9C8EB7E3}" type="pres">
      <dgm:prSet presAssocID="{8B078050-46FC-B442-87BC-621FE89D1D6D}" presName="wedge2" presStyleLbl="node1" presStyleIdx="1" presStyleCnt="3"/>
      <dgm:spPr/>
    </dgm:pt>
    <dgm:pt modelId="{101CD9D3-E314-684E-B9E5-712A1B56D78A}" type="pres">
      <dgm:prSet presAssocID="{8B078050-46FC-B442-87BC-621FE89D1D6D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CFE259D-245A-DB48-9FEC-CE714D610CAA}" type="pres">
      <dgm:prSet presAssocID="{8B078050-46FC-B442-87BC-621FE89D1D6D}" presName="wedge3" presStyleLbl="node1" presStyleIdx="2" presStyleCnt="3"/>
      <dgm:spPr/>
    </dgm:pt>
    <dgm:pt modelId="{5379E9CF-5328-F74A-BF26-057AEC60C05F}" type="pres">
      <dgm:prSet presAssocID="{8B078050-46FC-B442-87BC-621FE89D1D6D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0FC182F-E8DF-014B-B726-CA67F0752962}" type="presOf" srcId="{714D9BA6-FA5D-8C48-A333-A891577559BA}" destId="{5EC2853C-BF67-D642-82B6-51CB9C8EB7E3}" srcOrd="0" destOrd="0" presId="urn:microsoft.com/office/officeart/2005/8/layout/chart3"/>
    <dgm:cxn modelId="{C4325B45-97CA-3D4A-980D-512E3CB0E722}" type="presOf" srcId="{5B735DA7-F44B-7247-B758-FFE6CD786C8E}" destId="{DCFE259D-245A-DB48-9FEC-CE714D610CAA}" srcOrd="0" destOrd="0" presId="urn:microsoft.com/office/officeart/2005/8/layout/chart3"/>
    <dgm:cxn modelId="{AEC48945-0974-FB46-AC89-1AF800CBCB5E}" srcId="{8B078050-46FC-B442-87BC-621FE89D1D6D}" destId="{5B735DA7-F44B-7247-B758-FFE6CD786C8E}" srcOrd="2" destOrd="0" parTransId="{8A120A8B-0C2D-6948-B409-8FE1EB1CE350}" sibTransId="{95B7F724-E7BE-464A-9A6E-A87949533DC8}"/>
    <dgm:cxn modelId="{23B82249-98E1-DB46-82FF-FEFE9CD1BA9B}" srcId="{8B078050-46FC-B442-87BC-621FE89D1D6D}" destId="{4C522D32-0CFC-4140-951E-FECC4ABBC5D2}" srcOrd="0" destOrd="0" parTransId="{0F719A14-F9E9-C944-A71F-DB4D69DED473}" sibTransId="{D5CD0345-BF11-FD41-B593-736BE731F923}"/>
    <dgm:cxn modelId="{54070064-A129-DC47-B46E-E3B995948A32}" type="presOf" srcId="{8B078050-46FC-B442-87BC-621FE89D1D6D}" destId="{3AF0E4F7-E906-EF4D-BEE0-B148ECE9D75A}" srcOrd="0" destOrd="0" presId="urn:microsoft.com/office/officeart/2005/8/layout/chart3"/>
    <dgm:cxn modelId="{BEC7DB70-6FAE-8E40-872B-78C54A0218F4}" type="presOf" srcId="{4C522D32-0CFC-4140-951E-FECC4ABBC5D2}" destId="{26B6A8B6-9AC2-9F49-A027-56DD8B65B38C}" srcOrd="1" destOrd="0" presId="urn:microsoft.com/office/officeart/2005/8/layout/chart3"/>
    <dgm:cxn modelId="{FEF4E5B1-75EF-EB49-BFBC-3CB243BF209B}" type="presOf" srcId="{4C522D32-0CFC-4140-951E-FECC4ABBC5D2}" destId="{2BD49EBD-7A9A-B549-9864-96C13946FFBE}" srcOrd="0" destOrd="0" presId="urn:microsoft.com/office/officeart/2005/8/layout/chart3"/>
    <dgm:cxn modelId="{825E5ACB-AF3D-D24A-AEB4-95524CBE7674}" type="presOf" srcId="{5B735DA7-F44B-7247-B758-FFE6CD786C8E}" destId="{5379E9CF-5328-F74A-BF26-057AEC60C05F}" srcOrd="1" destOrd="0" presId="urn:microsoft.com/office/officeart/2005/8/layout/chart3"/>
    <dgm:cxn modelId="{100368E0-A135-4447-98F3-2E15BF22D2FF}" srcId="{8B078050-46FC-B442-87BC-621FE89D1D6D}" destId="{714D9BA6-FA5D-8C48-A333-A891577559BA}" srcOrd="1" destOrd="0" parTransId="{0059BC36-89D3-0140-8A0C-EE5BADB6D7B6}" sibTransId="{1DEC7793-FF91-2843-B4AA-7E36228F5A57}"/>
    <dgm:cxn modelId="{9C1CD2EF-304B-4D4F-82E4-F5949716346F}" type="presOf" srcId="{714D9BA6-FA5D-8C48-A333-A891577559BA}" destId="{101CD9D3-E314-684E-B9E5-712A1B56D78A}" srcOrd="1" destOrd="0" presId="urn:microsoft.com/office/officeart/2005/8/layout/chart3"/>
    <dgm:cxn modelId="{FD54AADB-00D5-CE42-B24E-A8B6B5570357}" type="presParOf" srcId="{3AF0E4F7-E906-EF4D-BEE0-B148ECE9D75A}" destId="{2BD49EBD-7A9A-B549-9864-96C13946FFBE}" srcOrd="0" destOrd="0" presId="urn:microsoft.com/office/officeart/2005/8/layout/chart3"/>
    <dgm:cxn modelId="{B247D04F-D661-9541-B5C1-5A5E6D90A4D0}" type="presParOf" srcId="{3AF0E4F7-E906-EF4D-BEE0-B148ECE9D75A}" destId="{26B6A8B6-9AC2-9F49-A027-56DD8B65B38C}" srcOrd="1" destOrd="0" presId="urn:microsoft.com/office/officeart/2005/8/layout/chart3"/>
    <dgm:cxn modelId="{2FEED8A2-B904-8D41-BC1F-C9CEC6DBC13D}" type="presParOf" srcId="{3AF0E4F7-E906-EF4D-BEE0-B148ECE9D75A}" destId="{5EC2853C-BF67-D642-82B6-51CB9C8EB7E3}" srcOrd="2" destOrd="0" presId="urn:microsoft.com/office/officeart/2005/8/layout/chart3"/>
    <dgm:cxn modelId="{B6A48848-649A-8F45-82E2-870326E13CEC}" type="presParOf" srcId="{3AF0E4F7-E906-EF4D-BEE0-B148ECE9D75A}" destId="{101CD9D3-E314-684E-B9E5-712A1B56D78A}" srcOrd="3" destOrd="0" presId="urn:microsoft.com/office/officeart/2005/8/layout/chart3"/>
    <dgm:cxn modelId="{4A653B0F-1912-EE4A-B2E7-DFCB00239557}" type="presParOf" srcId="{3AF0E4F7-E906-EF4D-BEE0-B148ECE9D75A}" destId="{DCFE259D-245A-DB48-9FEC-CE714D610CAA}" srcOrd="4" destOrd="0" presId="urn:microsoft.com/office/officeart/2005/8/layout/chart3"/>
    <dgm:cxn modelId="{05D853F7-25B6-0742-9385-B86E0C389869}" type="presParOf" srcId="{3AF0E4F7-E906-EF4D-BEE0-B148ECE9D75A}" destId="{5379E9CF-5328-F74A-BF26-057AEC60C05F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5B2D2-9EF8-2047-8F14-7A9A11366E97}">
      <dsp:nvSpPr>
        <dsp:cNvPr id="0" name=""/>
        <dsp:cNvSpPr/>
      </dsp:nvSpPr>
      <dsp:spPr>
        <a:xfrm>
          <a:off x="9975" y="1141465"/>
          <a:ext cx="2981665" cy="17889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K" altLang="en-US" sz="2800" b="1" kern="1200" dirty="0">
              <a:latin typeface="+mn-lt"/>
            </a:rPr>
            <a:t>目的種類</a:t>
          </a:r>
        </a:p>
      </dsp:txBody>
      <dsp:txXfrm>
        <a:off x="62373" y="1193863"/>
        <a:ext cx="2876869" cy="1684203"/>
      </dsp:txXfrm>
    </dsp:sp>
    <dsp:sp modelId="{D68A96D6-DF75-7746-B62B-6B6A203E9680}">
      <dsp:nvSpPr>
        <dsp:cNvPr id="0" name=""/>
        <dsp:cNvSpPr/>
      </dsp:nvSpPr>
      <dsp:spPr>
        <a:xfrm>
          <a:off x="3289807" y="1666239"/>
          <a:ext cx="632112" cy="7394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200" kern="1200">
            <a:latin typeface="+mn-lt"/>
          </a:endParaRPr>
        </a:p>
      </dsp:txBody>
      <dsp:txXfrm>
        <a:off x="3289807" y="1814129"/>
        <a:ext cx="442478" cy="443672"/>
      </dsp:txXfrm>
    </dsp:sp>
    <dsp:sp modelId="{9360FEA5-A724-F844-903E-7F125786373E}">
      <dsp:nvSpPr>
        <dsp:cNvPr id="0" name=""/>
        <dsp:cNvSpPr/>
      </dsp:nvSpPr>
      <dsp:spPr>
        <a:xfrm>
          <a:off x="4184306" y="1141465"/>
          <a:ext cx="2981665" cy="1788999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800" b="1" kern="1200">
              <a:latin typeface="+mn-lt"/>
            </a:rPr>
            <a:t>条件</a:t>
          </a:r>
          <a:r>
            <a:rPr kumimoji="1" lang="zh-HK" altLang="en-US" sz="2800" b="1" kern="1200" dirty="0">
              <a:latin typeface="+mn-lt"/>
            </a:rPr>
            <a:t>設定</a:t>
          </a:r>
          <a:endParaRPr kumimoji="1" lang="en-US" altLang="zh-HK" sz="2800" b="1" kern="1200" dirty="0">
            <a:latin typeface="+mn-lt"/>
          </a:endParaRPr>
        </a:p>
      </dsp:txBody>
      <dsp:txXfrm>
        <a:off x="4236704" y="1193863"/>
        <a:ext cx="2876869" cy="1684203"/>
      </dsp:txXfrm>
    </dsp:sp>
    <dsp:sp modelId="{B7DC5A67-4150-F141-9EB1-9383E7D0AC2B}">
      <dsp:nvSpPr>
        <dsp:cNvPr id="0" name=""/>
        <dsp:cNvSpPr/>
      </dsp:nvSpPr>
      <dsp:spPr>
        <a:xfrm>
          <a:off x="7464138" y="1666239"/>
          <a:ext cx="632112" cy="7394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200" kern="1200">
            <a:latin typeface="+mn-lt"/>
          </a:endParaRPr>
        </a:p>
      </dsp:txBody>
      <dsp:txXfrm>
        <a:off x="7464138" y="1814129"/>
        <a:ext cx="442478" cy="443672"/>
      </dsp:txXfrm>
    </dsp:sp>
    <dsp:sp modelId="{268AF731-FAEB-E843-9B3B-3968A9F70415}">
      <dsp:nvSpPr>
        <dsp:cNvPr id="0" name=""/>
        <dsp:cNvSpPr/>
      </dsp:nvSpPr>
      <dsp:spPr>
        <a:xfrm>
          <a:off x="8358638" y="1141465"/>
          <a:ext cx="2981665" cy="1788999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800" b="1" kern="1200">
              <a:solidFill>
                <a:schemeClr val="bg1"/>
              </a:solidFill>
              <a:latin typeface="+mn-lt"/>
            </a:rPr>
            <a:t>マッチング</a:t>
          </a:r>
          <a:r>
            <a:rPr kumimoji="1" lang="zh-HK" altLang="en-US" sz="2800" b="1" kern="1200" dirty="0">
              <a:solidFill>
                <a:schemeClr val="bg1"/>
              </a:solidFill>
              <a:latin typeface="+mn-lt"/>
            </a:rPr>
            <a:t>成立</a:t>
          </a:r>
          <a:endParaRPr lang="zh-HK" sz="2800" b="1" kern="1200" dirty="0">
            <a:solidFill>
              <a:schemeClr val="bg1"/>
            </a:solidFill>
            <a:latin typeface="+mn-lt"/>
          </a:endParaRPr>
        </a:p>
      </dsp:txBody>
      <dsp:txXfrm>
        <a:off x="8411036" y="1193863"/>
        <a:ext cx="2876869" cy="1684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D49EBD-7A9A-B549-9864-96C13946FFBE}">
      <dsp:nvSpPr>
        <dsp:cNvPr id="0" name=""/>
        <dsp:cNvSpPr/>
      </dsp:nvSpPr>
      <dsp:spPr>
        <a:xfrm>
          <a:off x="2698169" y="423859"/>
          <a:ext cx="5274695" cy="5274695"/>
        </a:xfrm>
        <a:prstGeom prst="pie">
          <a:avLst>
            <a:gd name="adj1" fmla="val 16200000"/>
            <a:gd name="adj2" fmla="val 1800000"/>
          </a:avLst>
        </a:prstGeom>
        <a:solidFill>
          <a:srgbClr val="C3D5E0"/>
        </a:solidFill>
        <a:ln w="12700" cap="flat" cmpd="sng" algn="ctr">
          <a:solidFill>
            <a:srgbClr val="D1E1E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K" altLang="en-US" sz="2600" b="0" kern="1200" dirty="0">
              <a:solidFill>
                <a:schemeClr val="tx2"/>
              </a:solidFill>
              <a:latin typeface="+mj-lt"/>
            </a:rPr>
            <a:t>早</a:t>
          </a:r>
          <a:r>
            <a:rPr lang="ja-JP" altLang="en-US" sz="2600" b="0" kern="1200">
              <a:solidFill>
                <a:schemeClr val="tx2"/>
              </a:solidFill>
              <a:latin typeface="+mj-lt"/>
            </a:rPr>
            <a:t>くマッチングできるアプリ</a:t>
          </a:r>
          <a:endParaRPr lang="zh-TW" altLang="en-US" sz="2600" b="0" kern="1200" dirty="0">
            <a:solidFill>
              <a:schemeClr val="tx2"/>
            </a:solidFill>
            <a:latin typeface="+mj-lt"/>
          </a:endParaRPr>
        </a:p>
      </dsp:txBody>
      <dsp:txXfrm>
        <a:off x="5565970" y="1397166"/>
        <a:ext cx="1789628" cy="1758231"/>
      </dsp:txXfrm>
    </dsp:sp>
    <dsp:sp modelId="{5EC2853C-BF67-D642-82B6-51CB9C8EB7E3}">
      <dsp:nvSpPr>
        <dsp:cNvPr id="0" name=""/>
        <dsp:cNvSpPr/>
      </dsp:nvSpPr>
      <dsp:spPr>
        <a:xfrm>
          <a:off x="2426271" y="580844"/>
          <a:ext cx="5274695" cy="5274695"/>
        </a:xfrm>
        <a:prstGeom prst="pie">
          <a:avLst>
            <a:gd name="adj1" fmla="val 1800000"/>
            <a:gd name="adj2" fmla="val 9000000"/>
          </a:avLst>
        </a:prstGeom>
        <a:solidFill>
          <a:srgbClr val="E3EFE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K" altLang="en-US" sz="2600" kern="1200" dirty="0">
              <a:solidFill>
                <a:schemeClr val="tx2"/>
              </a:solidFill>
              <a:latin typeface="+mj-lt"/>
            </a:rPr>
            <a:t>相手</a:t>
          </a:r>
          <a:r>
            <a:rPr lang="ja-JP" altLang="en-US" sz="2600" kern="1200">
              <a:solidFill>
                <a:schemeClr val="tx2"/>
              </a:solidFill>
              <a:latin typeface="+mj-lt"/>
            </a:rPr>
            <a:t>を</a:t>
          </a:r>
          <a:r>
            <a:rPr lang="zh-HK" altLang="en-US" sz="2600" kern="1200" dirty="0">
              <a:solidFill>
                <a:schemeClr val="tx2"/>
              </a:solidFill>
              <a:latin typeface="+mj-lt"/>
            </a:rPr>
            <a:t>変</a:t>
          </a:r>
          <a:r>
            <a:rPr lang="ja-JP" altLang="en-US" sz="2600" kern="1200">
              <a:solidFill>
                <a:schemeClr val="tx2"/>
              </a:solidFill>
              <a:latin typeface="+mj-lt"/>
            </a:rPr>
            <a:t>わる</a:t>
          </a:r>
          <a:r>
            <a:rPr lang="zh-HK" altLang="en-US" sz="2600" kern="1200" dirty="0">
              <a:solidFill>
                <a:schemeClr val="tx2"/>
              </a:solidFill>
              <a:latin typeface="+mj-lt"/>
            </a:rPr>
            <a:t>時</a:t>
          </a:r>
          <a:r>
            <a:rPr lang="ja-JP" altLang="en-US" sz="2600" kern="1200">
              <a:solidFill>
                <a:schemeClr val="tx2"/>
              </a:solidFill>
              <a:latin typeface="+mj-lt"/>
            </a:rPr>
            <a:t>に</a:t>
          </a:r>
          <a:r>
            <a:rPr lang="zh-HK" altLang="en-US" sz="2600" kern="1200" dirty="0">
              <a:solidFill>
                <a:schemeClr val="tx2"/>
              </a:solidFill>
              <a:latin typeface="+mj-lt"/>
            </a:rPr>
            <a:t>料金</a:t>
          </a:r>
          <a:r>
            <a:rPr lang="ja-JP" altLang="en-US" sz="2600" kern="1200">
              <a:solidFill>
                <a:schemeClr val="tx2"/>
              </a:solidFill>
              <a:latin typeface="+mj-lt"/>
            </a:rPr>
            <a:t>がかかるだけ</a:t>
          </a:r>
          <a:endParaRPr lang="zh-TW" altLang="en-US" sz="2600" kern="1200" dirty="0">
            <a:solidFill>
              <a:schemeClr val="tx2"/>
            </a:solidFill>
            <a:latin typeface="+mj-lt"/>
          </a:endParaRPr>
        </a:p>
      </dsp:txBody>
      <dsp:txXfrm>
        <a:off x="3870533" y="3908925"/>
        <a:ext cx="2386171" cy="1632643"/>
      </dsp:txXfrm>
    </dsp:sp>
    <dsp:sp modelId="{DCFE259D-245A-DB48-9FEC-CE714D610CAA}">
      <dsp:nvSpPr>
        <dsp:cNvPr id="0" name=""/>
        <dsp:cNvSpPr/>
      </dsp:nvSpPr>
      <dsp:spPr>
        <a:xfrm>
          <a:off x="2426271" y="580844"/>
          <a:ext cx="5274695" cy="5274695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K" altLang="en-US" sz="2600" kern="1200" dirty="0">
              <a:solidFill>
                <a:schemeClr val="tx2"/>
              </a:solidFill>
              <a:latin typeface="+mj-lt"/>
            </a:rPr>
            <a:t>使用方法が簡単</a:t>
          </a:r>
          <a:endParaRPr lang="zh-TW" altLang="en-US" sz="2600" kern="1200" dirty="0">
            <a:latin typeface="+mj-lt"/>
          </a:endParaRPr>
        </a:p>
      </dsp:txBody>
      <dsp:txXfrm>
        <a:off x="2991417" y="1616945"/>
        <a:ext cx="1789628" cy="1758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8A5466-040A-CB47-B4A1-CE38B2116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C96CD2F-25C5-3BF0-4DDE-95D0EC19A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73FCB1-8673-F3FC-778D-F3E4DBBB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CCC1A9-D73C-E5F1-467A-42FAF50A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D5E720-65CF-A458-DBC2-B6554160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64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6AC015-6AF7-2F47-C16C-1D4A8FD7F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CD4207-7D81-0C87-FB76-F1F8FAD60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5E65C4-56C9-414D-EB3A-8D2464C20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17A9DF-FC19-8A92-0E84-80A58975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372EF6-C982-F3B8-A85E-286C6F8B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94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761FEC0-DC27-FF04-74AE-43E2B6A6A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41AD5B-861A-0652-3C37-07072FF2A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966CD0-F9B6-3524-1AAF-EE24A49D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4507CB-BFD8-501A-358C-65FCA0AF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7ADDC1-454B-83E6-FF4E-07D95DB2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69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51147A-72C0-9021-841A-478E4E7B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5B2A2C-793E-79F9-AB14-A4140DADE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4D597E-4B06-4381-67BE-5DF63C99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5D82CA-482E-D884-B0A9-39D7EA95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C251CA-3F7F-B331-9D38-67F28156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17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E13D49-5FBF-B1C0-E402-B2E93DA85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BA5791-F47D-C267-9BC6-A2D0D0C96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4E5B86-D556-4FB3-D4EF-BABB135D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737021-2D67-2F03-8846-166441FD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4826C5-A0F6-51C2-3616-15A10DE9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19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62DCB8-663C-6560-0776-38BAE9FD9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29FE12-3B7F-96FD-6A08-29118AF67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8999BA-3939-769E-EFA8-3D694F3DB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F6A907-7FD9-F072-6DC3-EF613B3C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83CAA1-57A6-9FE3-7B7C-1BF41319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86CD4C-F860-C1B5-71CC-EDDB7A3E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23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9E91CA-7CFF-AA4B-D4CD-FA9FFCC2B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2571A8-34EC-3846-F47A-F072039AC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C5ADF5-0F22-29F5-9212-74EE65926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6342DED-D29F-DF8C-75E6-4DCF7A54D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9DC5A3-7570-7707-612D-2B6E2AFE3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562C613-BEC4-8210-AF45-1A2A8B41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EB35245-0338-706F-A786-3A8596EC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2217F4D-8062-E69F-D0F2-8808DAAC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15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0458B4-2A04-8B49-E6BA-44030F73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D30114C-9A3F-61EF-D39B-0A533F653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9C88D70-CE7F-0E54-61C3-4644250B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A8E4FF-1DF4-59FB-3016-8B14DAD5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81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C1E0F4B-ACA1-CF9C-0DEB-13AFDC642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CC7F4F-F047-FC38-762B-D1E7D7A0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F0B070-194A-8871-0C08-22C92A93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7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7283C-6853-7E02-298C-D931559CC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A83100-F411-8423-D75D-DE75D3830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C35E85-BD7B-5644-355F-C3F27E312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162720-6594-D7F4-447E-FB7415B9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5A3661-523F-0FA6-9194-95E4EC91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A7FC3B-D466-5E9B-810E-F59B531A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56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337CEA-3241-3AD2-AB21-23C51BD58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60247F-CF53-022B-9948-6C89D68B6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08471A-6057-0CDC-5FF1-4584201F8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28AFB3-6204-B76A-92E0-A64ABB4D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CCBA31-8E92-336F-5E6E-5DA74484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688812-FAE7-D3F0-5C50-16459E67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00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C78DBEB-0A18-FC03-AABE-421DAE6F2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9098BD-7146-E84A-8996-5B7BB6A8F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664E3D-4653-8FB6-2C87-10F2D104C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4F900-B7B6-406A-9B09-BDED2A206199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6495D4-BF4E-0F8D-8B24-1D49A49EC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403D58-4FC4-4F21-6C7D-CF39749A9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3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0B4ADD8D-C89E-D50E-8992-FB79D8F5B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9213" y="1850856"/>
            <a:ext cx="6826905" cy="2310312"/>
          </a:xfrm>
        </p:spPr>
        <p:txBody>
          <a:bodyPr>
            <a:normAutofit/>
          </a:bodyPr>
          <a:lstStyle/>
          <a:p>
            <a:pPr defTabSz="1609303">
              <a:defRPr sz="7656" spc="-229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3960000" scaled="0"/>
                </a:gradFill>
              </a:defRPr>
            </a:pPr>
            <a:r>
              <a:rPr lang="en-US" altLang="zh-HK" sz="5400" b="1" dirty="0">
                <a:solidFill>
                  <a:schemeClr val="tx2"/>
                </a:solidFill>
                <a:latin typeface=""/>
                <a:cs typeface="Noto Nastaliq Urdu" panose="020B0502040504020204" pitchFamily="34" charset="-78"/>
              </a:rPr>
              <a:t>Dating Date</a:t>
            </a:r>
            <a:br>
              <a:rPr lang="en-US" altLang="zh-HK" sz="5400" b="1" dirty="0">
                <a:solidFill>
                  <a:schemeClr val="tx2"/>
                </a:solidFill>
                <a:latin typeface=""/>
                <a:cs typeface="Noto Nastaliq Urdu" panose="020B0502040504020204" pitchFamily="34" charset="-78"/>
              </a:rPr>
            </a:br>
            <a:r>
              <a:rPr lang="zh-HK" altLang="en-US" sz="5400" b="1" dirty="0">
                <a:solidFill>
                  <a:schemeClr val="tx2"/>
                </a:solidFill>
                <a:latin typeface=""/>
                <a:cs typeface="Noto Nastaliq Urdu" panose="020B0502040504020204" pitchFamily="34" charset="-78"/>
              </a:rPr>
              <a:t>企画書</a:t>
            </a:r>
            <a:endParaRPr kumimoji="1" lang="ja-JP" altLang="en-US" sz="5200" b="1">
              <a:solidFill>
                <a:schemeClr val="tx2"/>
              </a:solidFill>
              <a:latin typeface=""/>
              <a:cs typeface="Noto Nastaliq Urdu" panose="020B0502040504020204" pitchFamily="34" charset="-7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C24DE1B-CEB0-0B86-3F03-1610478A9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6636" y="4161168"/>
            <a:ext cx="5760846" cy="682079"/>
          </a:xfrm>
        </p:spPr>
        <p:txBody>
          <a:bodyPr>
            <a:normAutofit/>
          </a:bodyPr>
          <a:lstStyle/>
          <a:p>
            <a:r>
              <a:rPr lang="en-US" altLang="zh-HK" sz="3200" dirty="0">
                <a:latin typeface=""/>
              </a:rPr>
              <a:t>SK3A </a:t>
            </a:r>
            <a:r>
              <a:rPr lang="zh-HK" altLang="en-US" sz="3200" dirty="0">
                <a:latin typeface=""/>
              </a:rPr>
              <a:t>文家俊</a:t>
            </a:r>
          </a:p>
        </p:txBody>
      </p:sp>
    </p:spTree>
    <p:extLst>
      <p:ext uri="{BB962C8B-B14F-4D97-AF65-F5344CB8AC3E}">
        <p14:creationId xmlns:p14="http://schemas.microsoft.com/office/powerpoint/2010/main" val="303750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25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30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BA4A8507-B9AC-4034-3219-D4815CFEA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87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z="52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現状分析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1513DD-3576-2285-584F-AF271E29E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775" y="866573"/>
            <a:ext cx="8901953" cy="2046713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indent="0">
              <a:buNone/>
            </a:pPr>
            <a:r>
              <a:rPr kumimoji="1" lang="ja-JP" alt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マッチングアプリで社交方法が大きく変化されている状況</a:t>
            </a:r>
          </a:p>
          <a:p>
            <a:pPr marL="0" indent="0">
              <a:buNone/>
            </a:pPr>
            <a:endParaRPr kumimoji="1" lang="ja-JP" altLang="en-US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kumimoji="1" lang="ja-JP" alt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確かに、マッチングアプリは主に恋人を見つけるのが便利なのに、付き合うパーセントはまだ５０％</a:t>
            </a:r>
            <a:r>
              <a:rPr kumimoji="1" lang="en-US" altLang="ja-JP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〜</a:t>
            </a:r>
            <a:r>
              <a:rPr kumimoji="1" lang="ja-JP" alt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６０％の間</a:t>
            </a:r>
          </a:p>
        </p:txBody>
      </p:sp>
      <p:pic>
        <p:nvPicPr>
          <p:cNvPr id="4" name="螢幕截圖 2024-01-23 09.38.54.png" descr="螢幕截圖 2024-01-23 09.38.54.png">
            <a:extLst>
              <a:ext uri="{FF2B5EF4-FFF2-40B4-BE49-F238E27FC236}">
                <a16:creationId xmlns:a16="http://schemas.microsoft.com/office/drawing/2014/main" id="{6D3CD8B9-3D6D-6BBB-4E8A-9D16FD8622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93" t="5680" r="9789" b="9814"/>
          <a:stretch>
            <a:fillRect/>
          </a:stretch>
        </p:blipFill>
        <p:spPr>
          <a:xfrm>
            <a:off x="3543819" y="2980711"/>
            <a:ext cx="7824866" cy="3483311"/>
          </a:xfrm>
          <a:prstGeom prst="rect">
            <a:avLst/>
          </a:prstGeom>
          <a:ln w="12700">
            <a:miter lim="400000"/>
          </a:ln>
          <a:effectLst>
            <a:outerShdw blurRad="382879" sx="100254" sy="100254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701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タイトル 1">
            <a:extLst>
              <a:ext uri="{FF2B5EF4-FFF2-40B4-BE49-F238E27FC236}">
                <a16:creationId xmlns:a16="http://schemas.microsoft.com/office/drawing/2014/main" id="{1A3BCD00-68F4-5202-BBB3-E2B8C82685AE}"/>
              </a:ext>
            </a:extLst>
          </p:cNvPr>
          <p:cNvSpPr txBox="1">
            <a:spLocks/>
          </p:cNvSpPr>
          <p:nvPr/>
        </p:nvSpPr>
        <p:spPr>
          <a:xfrm>
            <a:off x="753771" y="209706"/>
            <a:ext cx="10684151" cy="10241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5200" b="1">
                <a:solidFill>
                  <a:schemeClr val="tx2"/>
                </a:solidFill>
              </a:rPr>
              <a:t>課題（問題）</a:t>
            </a:r>
          </a:p>
        </p:txBody>
      </p:sp>
      <p:pic>
        <p:nvPicPr>
          <p:cNvPr id="23" name="螢幕截圖 2023-10-26 16.00.11.png" descr="螢幕截圖 2023-10-26 16.00.11.png">
            <a:extLst>
              <a:ext uri="{FF2B5EF4-FFF2-40B4-BE49-F238E27FC236}">
                <a16:creationId xmlns:a16="http://schemas.microsoft.com/office/drawing/2014/main" id="{309860C0-A5C5-F2B8-C5BD-060E8EE486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672" b="8785"/>
          <a:stretch>
            <a:fillRect/>
          </a:stretch>
        </p:blipFill>
        <p:spPr>
          <a:xfrm>
            <a:off x="1140519" y="3639525"/>
            <a:ext cx="2820617" cy="20373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螢幕截圖 2023-10-26 16.00.17.png" descr="螢幕截圖 2023-10-26 16.00.17.png">
            <a:extLst>
              <a:ext uri="{FF2B5EF4-FFF2-40B4-BE49-F238E27FC236}">
                <a16:creationId xmlns:a16="http://schemas.microsoft.com/office/drawing/2014/main" id="{10515379-B987-7C24-D793-4B3D9E2A8E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778" b="11728"/>
          <a:stretch>
            <a:fillRect/>
          </a:stretch>
        </p:blipFill>
        <p:spPr>
          <a:xfrm>
            <a:off x="4686481" y="3618452"/>
            <a:ext cx="2819037" cy="21381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螢幕截圖 2023-10-26 16.00.22.png" descr="螢幕截圖 2023-10-26 16.00.22.png">
            <a:extLst>
              <a:ext uri="{FF2B5EF4-FFF2-40B4-BE49-F238E27FC236}">
                <a16:creationId xmlns:a16="http://schemas.microsoft.com/office/drawing/2014/main" id="{9F770BD9-C6F4-C35F-8D1E-78E62788004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801" b="9750"/>
          <a:stretch>
            <a:fillRect/>
          </a:stretch>
        </p:blipFill>
        <p:spPr>
          <a:xfrm>
            <a:off x="8125778" y="3618452"/>
            <a:ext cx="2648897" cy="2144418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FC48D72E-3D3C-6DCC-B9C5-87725A91B016}"/>
              </a:ext>
            </a:extLst>
          </p:cNvPr>
          <p:cNvSpPr txBox="1"/>
          <p:nvPr/>
        </p:nvSpPr>
        <p:spPr>
          <a:xfrm>
            <a:off x="1822628" y="2952955"/>
            <a:ext cx="1456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200" dirty="0">
                <a:solidFill>
                  <a:schemeClr val="tx2"/>
                </a:solidFill>
              </a:rPr>
              <a:t>Step 1</a:t>
            </a:r>
            <a:endParaRPr kumimoji="1" lang="zh-HK" altLang="en-US" sz="3200" dirty="0">
              <a:solidFill>
                <a:schemeClr val="tx2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E136DD4-0ACF-0E3A-8C3C-515B1BA92298}"/>
              </a:ext>
            </a:extLst>
          </p:cNvPr>
          <p:cNvSpPr txBox="1"/>
          <p:nvPr/>
        </p:nvSpPr>
        <p:spPr>
          <a:xfrm>
            <a:off x="5367647" y="2952955"/>
            <a:ext cx="1456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200" dirty="0">
                <a:solidFill>
                  <a:schemeClr val="tx2"/>
                </a:solidFill>
              </a:rPr>
              <a:t>Step 2</a:t>
            </a:r>
            <a:endParaRPr kumimoji="1" lang="zh-HK" altLang="en-US" sz="3200" dirty="0">
              <a:solidFill>
                <a:schemeClr val="tx2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3691A35-95AD-1953-FA12-5902C5BD6BFE}"/>
              </a:ext>
            </a:extLst>
          </p:cNvPr>
          <p:cNvSpPr txBox="1"/>
          <p:nvPr/>
        </p:nvSpPr>
        <p:spPr>
          <a:xfrm>
            <a:off x="8715964" y="2952955"/>
            <a:ext cx="1456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200" dirty="0">
                <a:solidFill>
                  <a:schemeClr val="tx2"/>
                </a:solidFill>
              </a:rPr>
              <a:t>Step 3</a:t>
            </a:r>
            <a:endParaRPr kumimoji="1" lang="zh-HK" altLang="en-US" sz="3200" dirty="0">
              <a:solidFill>
                <a:schemeClr val="tx2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37B9107-F4F6-B723-C682-42FEFB160D44}"/>
              </a:ext>
            </a:extLst>
          </p:cNvPr>
          <p:cNvSpPr txBox="1"/>
          <p:nvPr/>
        </p:nvSpPr>
        <p:spPr>
          <a:xfrm>
            <a:off x="1829458" y="1406632"/>
            <a:ext cx="4890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K" altLang="en-US" sz="4000" b="1" dirty="0">
                <a:solidFill>
                  <a:schemeClr val="tx2"/>
                </a:solidFill>
              </a:rPr>
              <a:t>時間</a:t>
            </a:r>
            <a:r>
              <a:rPr lang="ja-JP" altLang="en-US" sz="4000" b="1">
                <a:solidFill>
                  <a:schemeClr val="tx2"/>
                </a:solidFill>
              </a:rPr>
              <a:t>がかかる</a:t>
            </a:r>
            <a:r>
              <a:rPr lang="zh-HK" altLang="en-US" sz="4000" b="1" dirty="0">
                <a:solidFill>
                  <a:schemeClr val="tx2"/>
                </a:solidFill>
              </a:rPr>
              <a:t>問題点</a:t>
            </a:r>
          </a:p>
        </p:txBody>
      </p:sp>
      <p:sp>
        <p:nvSpPr>
          <p:cNvPr id="30" name="線條">
            <a:extLst>
              <a:ext uri="{FF2B5EF4-FFF2-40B4-BE49-F238E27FC236}">
                <a16:creationId xmlns:a16="http://schemas.microsoft.com/office/drawing/2014/main" id="{761C1064-0D1B-728A-F037-B681840D200C}"/>
              </a:ext>
            </a:extLst>
          </p:cNvPr>
          <p:cNvSpPr/>
          <p:nvPr/>
        </p:nvSpPr>
        <p:spPr>
          <a:xfrm>
            <a:off x="4264467" y="2103614"/>
            <a:ext cx="10419" cy="1391603"/>
          </a:xfrm>
          <a:prstGeom prst="line">
            <a:avLst/>
          </a:prstGeom>
          <a:ln w="2540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671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1CAA04A-B78F-C111-1DE7-0735AC6B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6789"/>
            <a:ext cx="9833548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ja-JP" altLang="en-US" sz="52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企画の目的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246F95-FE08-929D-DB5A-2655C737F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912" y="1654710"/>
            <a:ext cx="11059869" cy="354858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ja-JP" alt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現在のマッチングアプリは主に恋人を見つける</a:t>
            </a:r>
            <a:r>
              <a:rPr lang="zh-HK" altLang="en-US" dirty="0">
                <a:solidFill>
                  <a:schemeClr val="tx2"/>
                </a:solidFill>
              </a:rPr>
              <a:t>目的</a:t>
            </a:r>
            <a:r>
              <a:rPr kumimoji="1" lang="ja-JP" alt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が多い、</a:t>
            </a:r>
            <a:br>
              <a:rPr kumimoji="1" lang="ja-JP" alt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endParaRPr kumimoji="1" lang="en-US" altLang="ja-JP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br>
              <a:rPr kumimoji="1" lang="ja-JP" alt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kumimoji="1" lang="ja-JP" altLang="en-US" sz="3900" b="1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使い方が苦手意識を持つ方や安定して方々</a:t>
            </a:r>
            <a:br>
              <a:rPr kumimoji="1" lang="en-US" altLang="ja-JP" sz="39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kumimoji="1" lang="ja-JP" altLang="en-US" sz="3900" b="1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一般的なマッチングアプリを使うこと</a:t>
            </a:r>
            <a:r>
              <a:rPr lang="ja-JP" altLang="en-US" sz="3900" b="1">
                <a:solidFill>
                  <a:schemeClr val="tx2"/>
                </a:solidFill>
              </a:rPr>
              <a:t>がいる無駄</a:t>
            </a:r>
            <a:br>
              <a:rPr kumimoji="1" lang="ja-JP" alt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endParaRPr kumimoji="1" lang="en-US" altLang="ja-JP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br>
              <a:rPr kumimoji="1" lang="ja-JP" alt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kumimoji="1" lang="ja-JP" alt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そのため、</a:t>
            </a:r>
            <a:r>
              <a:rPr kumimoji="1" lang="ja-JP" altLang="en-US" sz="4200" b="1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新しい使用方法</a:t>
            </a:r>
            <a:r>
              <a:rPr kumimoji="1" lang="ja-JP" alt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のマッチングアプリを開発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355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5D95DCF2-D7E4-380B-36E0-A279AE2E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-3984"/>
            <a:ext cx="5448730" cy="1332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ja-JP" altLang="en-US" sz="52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企画の詳細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F186B0-92F8-589E-E0B6-B0FF7C1AB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294" y="1264703"/>
            <a:ext cx="8951530" cy="8624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br>
              <a:rPr kumimoji="1" lang="ja-JP" altLang="en-US" sz="26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kumimoji="1" lang="ja-JP" altLang="en-US" sz="26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データベースで条件と合わせるユーザをマッチング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28B1F9DB-5D1A-FBC0-33E5-A92B7EAF5D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1402213"/>
              </p:ext>
            </p:extLst>
          </p:nvPr>
        </p:nvGraphicFramePr>
        <p:xfrm>
          <a:off x="541919" y="1615083"/>
          <a:ext cx="11350279" cy="4071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355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D7C0B28-81B3-88D3-B205-2E1A1BB0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82" y="111897"/>
            <a:ext cx="10021446" cy="10061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ja-JP" altLang="en-US" sz="52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効果（予想）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資料庫圖表 5">
            <a:extLst>
              <a:ext uri="{FF2B5EF4-FFF2-40B4-BE49-F238E27FC236}">
                <a16:creationId xmlns:a16="http://schemas.microsoft.com/office/drawing/2014/main" id="{6DF12896-D553-9F15-278A-F5E3D6F616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1788128"/>
              </p:ext>
            </p:extLst>
          </p:nvPr>
        </p:nvGraphicFramePr>
        <p:xfrm>
          <a:off x="690939" y="691151"/>
          <a:ext cx="10399136" cy="6279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575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82174FA-7B83-0657-33B2-678B0D77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7987" y="5284"/>
            <a:ext cx="3855720" cy="988558"/>
          </a:xfrm>
        </p:spPr>
        <p:txBody>
          <a:bodyPr>
            <a:normAutofit/>
          </a:bodyPr>
          <a:lstStyle/>
          <a:p>
            <a:r>
              <a:rPr kumimoji="1" lang="zh-HK" altLang="en-US" sz="3600" dirty="0">
                <a:solidFill>
                  <a:schemeClr val="tx2"/>
                </a:solidFill>
              </a:rPr>
              <a:t>スケジュール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8CAD69D5-75C4-2B98-324F-4F5B62F367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9873848"/>
              </p:ext>
            </p:extLst>
          </p:nvPr>
        </p:nvGraphicFramePr>
        <p:xfrm>
          <a:off x="838047" y="813254"/>
          <a:ext cx="10515603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66761673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61733738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72317702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18326308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81177257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20494918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929977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bg1"/>
                          </a:solidFill>
                          <a:latin typeface="+mj-lt"/>
                        </a:rPr>
                        <a:t>9</a:t>
                      </a:r>
                      <a:r>
                        <a:rPr lang="zh-HK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月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K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１０月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K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１１月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K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１２月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K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１月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K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２月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16054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HK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テーマを決める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3969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HK" altLang="en-US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2140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HK" altLang="en-US" sz="1800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開発経歴書 </a:t>
                      </a:r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0517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59252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HK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フロントをデザイン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7633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04577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HK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データベースを設計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4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85749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HK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バックを設計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4306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22088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HK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テスト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783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30326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HK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発表の準備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7831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228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328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181</Words>
  <Application>Microsoft Macintosh PowerPoint</Application>
  <PresentationFormat>寬螢幕</PresentationFormat>
  <Paragraphs>38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Dating Date 企画書</vt:lpstr>
      <vt:lpstr>現状分析</vt:lpstr>
      <vt:lpstr>PowerPoint 簡報</vt:lpstr>
      <vt:lpstr>企画の目的</vt:lpstr>
      <vt:lpstr>企画の詳細</vt:lpstr>
      <vt:lpstr>効果（予想）</vt:lpstr>
      <vt:lpstr>スケジュール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企画書のタイトル</dc:title>
  <dc:creator>内山 豊彦</dc:creator>
  <cp:lastModifiedBy>文 家俊</cp:lastModifiedBy>
  <cp:revision>7</cp:revision>
  <dcterms:created xsi:type="dcterms:W3CDTF">2023-04-04T23:58:47Z</dcterms:created>
  <dcterms:modified xsi:type="dcterms:W3CDTF">2024-04-26T05:39:51Z</dcterms:modified>
</cp:coreProperties>
</file>