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86327"/>
  </p:normalViewPr>
  <p:slideViewPr>
    <p:cSldViewPr snapToGrid="0">
      <p:cViewPr varScale="1">
        <p:scale>
          <a:sx n="110" d="100"/>
          <a:sy n="110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4DBACA1-0E5A-F045-A947-3597E43CFED1}">
      <dgm:prSet custT="1"/>
      <dgm:spPr/>
      <dgm:t>
        <a:bodyPr/>
        <a:lstStyle/>
        <a:p>
          <a:pPr algn="ctr"/>
          <a:r>
            <a: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dirty="0"/>
        </a:p>
      </dgm:t>
    </dgm:pt>
    <dgm:pt modelId="{0AE8A8E4-482E-B94B-8793-E5A925430FC9}" type="par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65B0AF98-7F0E-D64C-928E-57BBBDEE7C6F}" type="sibTrans" cxnId="{085E7C99-D045-7E4B-8A08-9E906BBEE084}">
      <dgm:prSet/>
      <dgm:spPr/>
      <dgm:t>
        <a:bodyPr/>
        <a:lstStyle/>
        <a:p>
          <a:endParaRPr lang="zh-TW" altLang="en-US"/>
        </a:p>
      </dgm:t>
    </dgm:pt>
    <dgm:pt modelId="{D434EFC2-9AC4-754D-9955-14C93A4D1246}">
      <dgm:prSet phldrT="[文字]" custT="1"/>
      <dgm:spPr/>
      <dgm:t>
        <a:bodyPr/>
        <a:lstStyle/>
        <a:p>
          <a:pPr algn="ctr"/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dirty="0"/>
        </a:p>
      </dgm:t>
    </dgm:pt>
    <dgm:pt modelId="{37FF4BEF-2175-5645-92EA-9DA5099E05E6}" type="sib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D396F268-EC93-EA49-9EA2-C974DFE5E200}" type="parTrans" cxnId="{93CF6D0A-6C68-E646-930A-B75CC3BD36E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dirty="0"/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C4563D0E-4158-8F43-A060-BFDF6D85E8E3}" type="pres">
      <dgm:prSet presAssocID="{A9229A3D-E090-AA4C-A6BA-89D66306354F}" presName="FiveNodes_1" presStyleLbl="node1" presStyleIdx="0" presStyleCnt="5">
        <dgm:presLayoutVars>
          <dgm:bulletEnabled val="1"/>
        </dgm:presLayoutVars>
      </dgm:prSet>
      <dgm:spPr/>
    </dgm:pt>
    <dgm:pt modelId="{374E5E08-6AF1-2340-A7B2-A1ED59DEA5B1}" type="pres">
      <dgm:prSet presAssocID="{A9229A3D-E090-AA4C-A6BA-89D66306354F}" presName="FiveNodes_2" presStyleLbl="node1" presStyleIdx="1" presStyleCnt="5">
        <dgm:presLayoutVars>
          <dgm:bulletEnabled val="1"/>
        </dgm:presLayoutVars>
      </dgm:prSet>
      <dgm:spPr/>
    </dgm:pt>
    <dgm:pt modelId="{D1E0279E-0B7D-4A46-915D-58A666877C65}" type="pres">
      <dgm:prSet presAssocID="{A9229A3D-E090-AA4C-A6BA-89D66306354F}" presName="FiveNodes_3" presStyleLbl="node1" presStyleIdx="2" presStyleCnt="5">
        <dgm:presLayoutVars>
          <dgm:bulletEnabled val="1"/>
        </dgm:presLayoutVars>
      </dgm:prSet>
      <dgm:spPr/>
    </dgm:pt>
    <dgm:pt modelId="{BBBCF3DB-D71D-344A-984D-4735EDA8F9D5}" type="pres">
      <dgm:prSet presAssocID="{A9229A3D-E090-AA4C-A6BA-89D66306354F}" presName="FiveNodes_4" presStyleLbl="node1" presStyleIdx="3" presStyleCnt="5">
        <dgm:presLayoutVars>
          <dgm:bulletEnabled val="1"/>
        </dgm:presLayoutVars>
      </dgm:prSet>
      <dgm:spPr/>
    </dgm:pt>
    <dgm:pt modelId="{D276763F-24E8-9546-9981-DD4471FB9684}" type="pres">
      <dgm:prSet presAssocID="{A9229A3D-E090-AA4C-A6BA-89D66306354F}" presName="FiveNodes_5" presStyleLbl="node1" presStyleIdx="4" presStyleCnt="5">
        <dgm:presLayoutVars>
          <dgm:bulletEnabled val="1"/>
        </dgm:presLayoutVars>
      </dgm:prSet>
      <dgm:spPr/>
    </dgm:pt>
    <dgm:pt modelId="{B0388D05-54B5-FE44-9375-47C1B3E127BA}" type="pres">
      <dgm:prSet presAssocID="{A9229A3D-E090-AA4C-A6BA-89D66306354F}" presName="FiveConn_1-2" presStyleLbl="fgAccFollowNode1" presStyleIdx="0" presStyleCnt="4">
        <dgm:presLayoutVars>
          <dgm:bulletEnabled val="1"/>
        </dgm:presLayoutVars>
      </dgm:prSet>
      <dgm:spPr/>
    </dgm:pt>
    <dgm:pt modelId="{89E79A14-C6F5-2B4B-B03B-720B6429821B}" type="pres">
      <dgm:prSet presAssocID="{A9229A3D-E090-AA4C-A6BA-89D66306354F}" presName="FiveConn_2-3" presStyleLbl="fgAccFollowNode1" presStyleIdx="1" presStyleCnt="4">
        <dgm:presLayoutVars>
          <dgm:bulletEnabled val="1"/>
        </dgm:presLayoutVars>
      </dgm:prSet>
      <dgm:spPr/>
    </dgm:pt>
    <dgm:pt modelId="{6CB7D3DF-ED30-C744-8EF9-574F4A7A0C95}" type="pres">
      <dgm:prSet presAssocID="{A9229A3D-E090-AA4C-A6BA-89D66306354F}" presName="FiveConn_3-4" presStyleLbl="fgAccFollowNode1" presStyleIdx="2" presStyleCnt="4">
        <dgm:presLayoutVars>
          <dgm:bulletEnabled val="1"/>
        </dgm:presLayoutVars>
      </dgm:prSet>
      <dgm:spPr/>
    </dgm:pt>
    <dgm:pt modelId="{F41A6DE8-C852-9946-B7D5-255DFED1346B}" type="pres">
      <dgm:prSet presAssocID="{A9229A3D-E090-AA4C-A6BA-89D66306354F}" presName="FiveConn_4-5" presStyleLbl="fgAccFollowNode1" presStyleIdx="3" presStyleCnt="4">
        <dgm:presLayoutVars>
          <dgm:bulletEnabled val="1"/>
        </dgm:presLayoutVars>
      </dgm:prSet>
      <dgm:spPr/>
    </dgm:pt>
    <dgm:pt modelId="{4E617FCE-C8A4-3A48-9960-D925CA6D6642}" type="pres">
      <dgm:prSet presAssocID="{A9229A3D-E090-AA4C-A6BA-89D66306354F}" presName="FiveNodes_1_text" presStyleLbl="node1" presStyleIdx="4" presStyleCnt="5">
        <dgm:presLayoutVars>
          <dgm:bulletEnabled val="1"/>
        </dgm:presLayoutVars>
      </dgm:prSet>
      <dgm:spPr/>
    </dgm:pt>
    <dgm:pt modelId="{065CD4BF-3226-6041-8F99-521244E2656D}" type="pres">
      <dgm:prSet presAssocID="{A9229A3D-E090-AA4C-A6BA-89D66306354F}" presName="FiveNodes_2_text" presStyleLbl="node1" presStyleIdx="4" presStyleCnt="5">
        <dgm:presLayoutVars>
          <dgm:bulletEnabled val="1"/>
        </dgm:presLayoutVars>
      </dgm:prSet>
      <dgm:spPr/>
    </dgm:pt>
    <dgm:pt modelId="{AB4DD0E2-E585-E343-A73F-76A42BD07070}" type="pres">
      <dgm:prSet presAssocID="{A9229A3D-E090-AA4C-A6BA-89D66306354F}" presName="FiveNodes_3_text" presStyleLbl="node1" presStyleIdx="4" presStyleCnt="5">
        <dgm:presLayoutVars>
          <dgm:bulletEnabled val="1"/>
        </dgm:presLayoutVars>
      </dgm:prSet>
      <dgm:spPr/>
    </dgm:pt>
    <dgm:pt modelId="{57F33C53-F4CB-4141-9955-E84DF368F4BE}" type="pres">
      <dgm:prSet presAssocID="{A9229A3D-E090-AA4C-A6BA-89D66306354F}" presName="FiveNodes_4_text" presStyleLbl="node1" presStyleIdx="4" presStyleCnt="5">
        <dgm:presLayoutVars>
          <dgm:bulletEnabled val="1"/>
        </dgm:presLayoutVars>
      </dgm:prSet>
      <dgm:spPr/>
    </dgm:pt>
    <dgm:pt modelId="{A4D1B772-93AE-AD45-AF53-DB550F36D8AA}" type="pres">
      <dgm:prSet presAssocID="{A9229A3D-E090-AA4C-A6BA-89D6630635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3CF6D0A-6C68-E646-930A-B75CC3BD36E3}" srcId="{A9229A3D-E090-AA4C-A6BA-89D66306354F}" destId="{D434EFC2-9AC4-754D-9955-14C93A4D1246}" srcOrd="3" destOrd="0" parTransId="{D396F268-EC93-EA49-9EA2-C974DFE5E200}" sibTransId="{37FF4BEF-2175-5645-92EA-9DA5099E05E6}"/>
    <dgm:cxn modelId="{A2F7E618-1A5D-974E-A0A7-E9E1BA5075F0}" type="presOf" srcId="{C4DBACA1-0E5A-F045-A947-3597E43CFED1}" destId="{A4D1B772-93AE-AD45-AF53-DB550F36D8AA}" srcOrd="1" destOrd="0" presId="urn:microsoft.com/office/officeart/2005/8/layout/vProcess5"/>
    <dgm:cxn modelId="{87009F1E-E148-E847-83D8-A45224EBC2A7}" type="presOf" srcId="{05B7333D-CFB4-4D49-90B8-A098F815E272}" destId="{374E5E08-6AF1-2340-A7B2-A1ED59DEA5B1}" srcOrd="0" destOrd="0" presId="urn:microsoft.com/office/officeart/2005/8/layout/vProcess5"/>
    <dgm:cxn modelId="{9EF5A01F-EDE9-CD4D-A7BA-F58F9B5480AF}" type="presOf" srcId="{ACD1D631-75F5-1643-A89B-C929A90C0830}" destId="{D1E0279E-0B7D-4A46-915D-58A666877C65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9E29D842-44E8-2D4F-A530-AE7CCE552B2A}" type="presOf" srcId="{BE0BA1F6-1DBD-7348-9E61-C2B9827CA8E4}" destId="{4E617FCE-C8A4-3A48-9960-D925CA6D6642}" srcOrd="1" destOrd="0" presId="urn:microsoft.com/office/officeart/2005/8/layout/vProcess5"/>
    <dgm:cxn modelId="{9DEEAA4D-A044-CC47-95D5-2E5D78366162}" type="presOf" srcId="{ACD1D631-75F5-1643-A89B-C929A90C0830}" destId="{AB4DD0E2-E585-E343-A73F-76A42BD07070}" srcOrd="1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77423577-7CFA-824E-95AC-B677B47FA0A9}" type="presOf" srcId="{D434EFC2-9AC4-754D-9955-14C93A4D1246}" destId="{57F33C53-F4CB-4141-9955-E84DF368F4BE}" srcOrd="1" destOrd="0" presId="urn:microsoft.com/office/officeart/2005/8/layout/vProcess5"/>
    <dgm:cxn modelId="{515BDE8C-3011-6140-821A-2838143889DF}" type="presOf" srcId="{05B7333D-CFB4-4D49-90B8-A098F815E272}" destId="{065CD4BF-3226-6041-8F99-521244E2656D}" srcOrd="1" destOrd="0" presId="urn:microsoft.com/office/officeart/2005/8/layout/vProcess5"/>
    <dgm:cxn modelId="{C8F11990-3A1F-9D40-9AB1-06620DDAEA5B}" type="presOf" srcId="{042F6D26-50BD-4744-8985-A06E7E534712}" destId="{89E79A14-C6F5-2B4B-B03B-720B6429821B}" srcOrd="0" destOrd="0" presId="urn:microsoft.com/office/officeart/2005/8/layout/vProcess5"/>
    <dgm:cxn modelId="{400DE594-DCCB-F34F-91EC-3B6BDDE9D9BD}" type="presOf" srcId="{B6CA2A18-39DE-2246-A28D-26793466C417}" destId="{6CB7D3DF-ED30-C744-8EF9-574F4A7A0C95}" srcOrd="0" destOrd="0" presId="urn:microsoft.com/office/officeart/2005/8/layout/vProcess5"/>
    <dgm:cxn modelId="{085E7C99-D045-7E4B-8A08-9E906BBEE084}" srcId="{A9229A3D-E090-AA4C-A6BA-89D66306354F}" destId="{C4DBACA1-0E5A-F045-A947-3597E43CFED1}" srcOrd="4" destOrd="0" parTransId="{0AE8A8E4-482E-B94B-8793-E5A925430FC9}" sibTransId="{65B0AF98-7F0E-D64C-928E-57BBBDEE7C6F}"/>
    <dgm:cxn modelId="{BB94D19A-8168-964D-B443-F40E152042FC}" type="presOf" srcId="{C188B9F0-E883-F447-B26B-0C7CDBB809E1}" destId="{B0388D05-54B5-FE44-9375-47C1B3E127BA}" srcOrd="0" destOrd="0" presId="urn:microsoft.com/office/officeart/2005/8/layout/vProcess5"/>
    <dgm:cxn modelId="{304B34B0-9881-D84A-91D4-8E2BFED4E7A8}" type="presOf" srcId="{C4DBACA1-0E5A-F045-A947-3597E43CFED1}" destId="{D276763F-24E8-9546-9981-DD4471FB9684}" srcOrd="0" destOrd="0" presId="urn:microsoft.com/office/officeart/2005/8/layout/vProcess5"/>
    <dgm:cxn modelId="{F6D17FB4-0CF6-F046-A441-2312442C1440}" type="presOf" srcId="{D434EFC2-9AC4-754D-9955-14C93A4D1246}" destId="{BBBCF3DB-D71D-344A-984D-4735EDA8F9D5}" srcOrd="0" destOrd="0" presId="urn:microsoft.com/office/officeart/2005/8/layout/vProcess5"/>
    <dgm:cxn modelId="{68DEA2C9-A8D7-0649-8D0A-D27EE3BA6475}" type="presOf" srcId="{BE0BA1F6-1DBD-7348-9E61-C2B9827CA8E4}" destId="{C4563D0E-4158-8F43-A060-BFDF6D85E8E3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7D9FBEEA-73B4-D348-B8EC-44472BFD7146}" type="presOf" srcId="{37FF4BEF-2175-5645-92EA-9DA5099E05E6}" destId="{F41A6DE8-C852-9946-B7D5-255DFED1346B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8D8D4A00-1805-454F-8816-EEB0350F310E}" type="presParOf" srcId="{DAE7AB72-7692-E34B-8E71-CFFBD3DE9881}" destId="{C4563D0E-4158-8F43-A060-BFDF6D85E8E3}" srcOrd="1" destOrd="0" presId="urn:microsoft.com/office/officeart/2005/8/layout/vProcess5"/>
    <dgm:cxn modelId="{C24692BF-2383-CE4D-A8B1-A09F6885D5D8}" type="presParOf" srcId="{DAE7AB72-7692-E34B-8E71-CFFBD3DE9881}" destId="{374E5E08-6AF1-2340-A7B2-A1ED59DEA5B1}" srcOrd="2" destOrd="0" presId="urn:microsoft.com/office/officeart/2005/8/layout/vProcess5"/>
    <dgm:cxn modelId="{A7F7A8CF-0255-D04B-B196-EB7804506A90}" type="presParOf" srcId="{DAE7AB72-7692-E34B-8E71-CFFBD3DE9881}" destId="{D1E0279E-0B7D-4A46-915D-58A666877C65}" srcOrd="3" destOrd="0" presId="urn:microsoft.com/office/officeart/2005/8/layout/vProcess5"/>
    <dgm:cxn modelId="{4D68D555-F086-4443-A74F-F502D1AAF06E}" type="presParOf" srcId="{DAE7AB72-7692-E34B-8E71-CFFBD3DE9881}" destId="{BBBCF3DB-D71D-344A-984D-4735EDA8F9D5}" srcOrd="4" destOrd="0" presId="urn:microsoft.com/office/officeart/2005/8/layout/vProcess5"/>
    <dgm:cxn modelId="{FDE1F7A8-206E-6C4D-BFA8-98289F658EEB}" type="presParOf" srcId="{DAE7AB72-7692-E34B-8E71-CFFBD3DE9881}" destId="{D276763F-24E8-9546-9981-DD4471FB9684}" srcOrd="5" destOrd="0" presId="urn:microsoft.com/office/officeart/2005/8/layout/vProcess5"/>
    <dgm:cxn modelId="{664F9E34-5E8C-4C42-BD1B-570FEC3FFCA6}" type="presParOf" srcId="{DAE7AB72-7692-E34B-8E71-CFFBD3DE9881}" destId="{B0388D05-54B5-FE44-9375-47C1B3E127BA}" srcOrd="6" destOrd="0" presId="urn:microsoft.com/office/officeart/2005/8/layout/vProcess5"/>
    <dgm:cxn modelId="{BBA5DCD5-C90A-5147-B560-28F9227F01AC}" type="presParOf" srcId="{DAE7AB72-7692-E34B-8E71-CFFBD3DE9881}" destId="{89E79A14-C6F5-2B4B-B03B-720B6429821B}" srcOrd="7" destOrd="0" presId="urn:microsoft.com/office/officeart/2005/8/layout/vProcess5"/>
    <dgm:cxn modelId="{0ABDA7D0-9F97-9646-B0F0-FA25D8FD785C}" type="presParOf" srcId="{DAE7AB72-7692-E34B-8E71-CFFBD3DE9881}" destId="{6CB7D3DF-ED30-C744-8EF9-574F4A7A0C95}" srcOrd="8" destOrd="0" presId="urn:microsoft.com/office/officeart/2005/8/layout/vProcess5"/>
    <dgm:cxn modelId="{96D0D7D2-0666-3140-8994-5A8E04FFA77C}" type="presParOf" srcId="{DAE7AB72-7692-E34B-8E71-CFFBD3DE9881}" destId="{F41A6DE8-C852-9946-B7D5-255DFED1346B}" srcOrd="9" destOrd="0" presId="urn:microsoft.com/office/officeart/2005/8/layout/vProcess5"/>
    <dgm:cxn modelId="{2B94FEED-FCD8-C242-B568-60B45E7ED56F}" type="presParOf" srcId="{DAE7AB72-7692-E34B-8E71-CFFBD3DE9881}" destId="{4E617FCE-C8A4-3A48-9960-D925CA6D6642}" srcOrd="10" destOrd="0" presId="urn:microsoft.com/office/officeart/2005/8/layout/vProcess5"/>
    <dgm:cxn modelId="{CAD611AE-5129-2A4E-B81C-2F400C28DFDC}" type="presParOf" srcId="{DAE7AB72-7692-E34B-8E71-CFFBD3DE9881}" destId="{065CD4BF-3226-6041-8F99-521244E2656D}" srcOrd="11" destOrd="0" presId="urn:microsoft.com/office/officeart/2005/8/layout/vProcess5"/>
    <dgm:cxn modelId="{7393BA6F-B87E-CC4A-8CEE-A2253E71CB56}" type="presParOf" srcId="{DAE7AB72-7692-E34B-8E71-CFFBD3DE9881}" destId="{AB4DD0E2-E585-E343-A73F-76A42BD07070}" srcOrd="12" destOrd="0" presId="urn:microsoft.com/office/officeart/2005/8/layout/vProcess5"/>
    <dgm:cxn modelId="{875038A5-C466-FE42-B39E-6C07FF472636}" type="presParOf" srcId="{DAE7AB72-7692-E34B-8E71-CFFBD3DE9881}" destId="{57F33C53-F4CB-4141-9955-E84DF368F4BE}" srcOrd="13" destOrd="0" presId="urn:microsoft.com/office/officeart/2005/8/layout/vProcess5"/>
    <dgm:cxn modelId="{CD7A7274-9F2A-1E4F-BCD9-32C180DF632F}" type="presParOf" srcId="{DAE7AB72-7692-E34B-8E71-CFFBD3DE9881}" destId="{A4D1B772-93AE-AD45-AF53-DB550F36D8A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63D0E-4158-8F43-A060-BFDF6D85E8E3}">
      <dsp:nvSpPr>
        <dsp:cNvPr id="0" name=""/>
        <dsp:cNvSpPr/>
      </dsp:nvSpPr>
      <dsp:spPr>
        <a:xfrm>
          <a:off x="0" y="0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学習し、分析して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絞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り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込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んで＠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1−</a:t>
          </a: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３</a:t>
          </a:r>
          <a:endParaRPr lang="zh-TW" altLang="en-US" sz="2200" kern="1200" dirty="0"/>
        </a:p>
      </dsp:txBody>
      <dsp:txXfrm>
        <a:off x="23150" y="23150"/>
        <a:ext cx="7697103" cy="744103"/>
      </dsp:txXfrm>
    </dsp:sp>
    <dsp:sp modelId="{374E5E08-6AF1-2340-A7B2-A1ED59DEA5B1}">
      <dsp:nvSpPr>
        <dsp:cNvPr id="0" name=""/>
        <dsp:cNvSpPr/>
      </dsp:nvSpPr>
      <dsp:spPr>
        <a:xfrm>
          <a:off x="645380" y="900181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脆弱性に集中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68530" y="923331"/>
        <a:ext cx="7437044" cy="744103"/>
      </dsp:txXfrm>
    </dsp:sp>
    <dsp:sp modelId="{D1E0279E-0B7D-4A46-915D-58A666877C65}">
      <dsp:nvSpPr>
        <dsp:cNvPr id="0" name=""/>
        <dsp:cNvSpPr/>
      </dsp:nvSpPr>
      <dsp:spPr>
        <a:xfrm>
          <a:off x="1290761" y="1800363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論文で資料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確保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できるためにドメイン</a:t>
          </a:r>
          <a:r>
            <a:rPr lang="zh-TW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固有言語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(</a:t>
          </a:r>
          <a:r>
            <a:rPr 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en-US" altLang="zh-TW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)</a:t>
          </a:r>
          <a:r>
            <a:rPr lang="ja-JP" altLang="en-US" sz="20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という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意見＠４</a:t>
          </a:r>
          <a:b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の例：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HTML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CSS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zh-HK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，</a:t>
          </a:r>
          <a:r>
            <a:rPr lang="en-US" altLang="en-US" sz="20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Unity Script</a:t>
          </a:r>
          <a:endParaRPr lang="zh-TW" altLang="en-US" sz="20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13911" y="1823513"/>
        <a:ext cx="7437044" cy="744103"/>
      </dsp:txXfrm>
    </dsp:sp>
    <dsp:sp modelId="{BBBCF3DB-D71D-344A-984D-4735EDA8F9D5}">
      <dsp:nvSpPr>
        <dsp:cNvPr id="0" name=""/>
        <dsp:cNvSpPr/>
      </dsp:nvSpPr>
      <dsp:spPr>
        <a:xfrm>
          <a:off x="1936141" y="2700544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現在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である</a:t>
          </a:r>
          <a:r>
            <a:rPr 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ja-JP" altLang="en-US" sz="22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のコードがあるサイトに</a:t>
          </a:r>
          <a:r>
            <a:rPr lang="zh-HK" altLang="en-US" sz="22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参考＠５</a:t>
          </a:r>
          <a:endParaRPr lang="zh-TW" altLang="en-US" sz="2200" kern="1200" dirty="0"/>
        </a:p>
      </dsp:txBody>
      <dsp:txXfrm>
        <a:off x="1959291" y="2723694"/>
        <a:ext cx="7437044" cy="744103"/>
      </dsp:txXfrm>
    </dsp:sp>
    <dsp:sp modelId="{D276763F-24E8-9546-9981-DD4471FB9684}">
      <dsp:nvSpPr>
        <dsp:cNvPr id="0" name=""/>
        <dsp:cNvSpPr/>
      </dsp:nvSpPr>
      <dsp:spPr>
        <a:xfrm>
          <a:off x="2581522" y="3600726"/>
          <a:ext cx="8642486" cy="7904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Golang</a:t>
          </a:r>
          <a:r>
            <a:rPr kumimoji="1"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でブロックチェーンの基本コードを学習＠６</a:t>
          </a:r>
          <a:endParaRPr lang="zh-TW" altLang="en-US" sz="2200" kern="1200" dirty="0"/>
        </a:p>
      </dsp:txBody>
      <dsp:txXfrm>
        <a:off x="2604672" y="3623876"/>
        <a:ext cx="7437044" cy="744103"/>
      </dsp:txXfrm>
    </dsp:sp>
    <dsp:sp modelId="{B0388D05-54B5-FE44-9375-47C1B3E127BA}">
      <dsp:nvSpPr>
        <dsp:cNvPr id="0" name=""/>
        <dsp:cNvSpPr/>
      </dsp:nvSpPr>
      <dsp:spPr>
        <a:xfrm>
          <a:off x="8128724" y="577433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8244320" y="577433"/>
        <a:ext cx="282570" cy="386606"/>
      </dsp:txXfrm>
    </dsp:sp>
    <dsp:sp modelId="{89E79A14-C6F5-2B4B-B03B-720B6429821B}">
      <dsp:nvSpPr>
        <dsp:cNvPr id="0" name=""/>
        <dsp:cNvSpPr/>
      </dsp:nvSpPr>
      <dsp:spPr>
        <a:xfrm>
          <a:off x="8774105" y="1477615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8889701" y="1477615"/>
        <a:ext cx="282570" cy="386606"/>
      </dsp:txXfrm>
    </dsp:sp>
    <dsp:sp modelId="{6CB7D3DF-ED30-C744-8EF9-574F4A7A0C95}">
      <dsp:nvSpPr>
        <dsp:cNvPr id="0" name=""/>
        <dsp:cNvSpPr/>
      </dsp:nvSpPr>
      <dsp:spPr>
        <a:xfrm>
          <a:off x="9419485" y="2364623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9535081" y="2364623"/>
        <a:ext cx="282570" cy="386606"/>
      </dsp:txXfrm>
    </dsp:sp>
    <dsp:sp modelId="{F41A6DE8-C852-9946-B7D5-255DFED1346B}">
      <dsp:nvSpPr>
        <dsp:cNvPr id="0" name=""/>
        <dsp:cNvSpPr/>
      </dsp:nvSpPr>
      <dsp:spPr>
        <a:xfrm>
          <a:off x="10064866" y="3273587"/>
          <a:ext cx="513762" cy="513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300" kern="1200"/>
        </a:p>
      </dsp:txBody>
      <dsp:txXfrm>
        <a:off x="10180462" y="3273587"/>
        <a:ext cx="282570" cy="386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22/10/24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sz="2400"/>
          </a:p>
          <a:p>
            <a:r>
              <a:rPr lang="ja-JP" altLang="en-US" sz="12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漏洩（ろうえい）</a:t>
            </a:r>
            <a:br>
              <a:rPr lang="en-US" altLang="ja-JP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多発（たはつ）</a:t>
            </a:r>
            <a:br>
              <a:rPr lang="en-US" altLang="zh-HK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普及（ふきゅう）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脆弱性</a:t>
            </a: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（ぜっじゃくせい）</a:t>
            </a:r>
            <a:br>
              <a:rPr kumimoji="1" lang="en-US" altLang="zh-HK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zh-HK" altLang="en-US" sz="1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固有（こゆう）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b="1" i="0" dirty="0">
                <a:solidFill>
                  <a:srgbClr val="F1F1F1"/>
                </a:solidFill>
                <a:effectLst/>
                <a:highlight>
                  <a:srgbClr val="0F0F0F"/>
                </a:highlight>
                <a:latin typeface="Roboto" panose="02000000000000000000" pitchFamily="2" charset="0"/>
              </a:rPr>
              <a:t>Building a Blockchain with Go</a:t>
            </a:r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27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前回は</a:t>
            </a:r>
            <a: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Sha256</a:t>
            </a: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でブロックを作る時、</a:t>
            </a:r>
            <a: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分くらいですので、速度が上がれば、応用の範囲も広くなることです。</a:t>
            </a: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一方、ブロックを作る時にパソコンの負担もチェックしたいです。</a:t>
            </a:r>
            <a:endParaRPr lang="en-US" altLang="ja-JP" sz="2800" kern="100" dirty="0">
              <a:effectLst/>
              <a:latin typeface="Yu Mincho" panose="02020400000000000000" pitchFamily="18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を使用するサーバーの効率性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対</a:t>
            </a: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速度やパソコンの負担などが少なくなること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546754"/>
              </p:ext>
            </p:extLst>
          </p:nvPr>
        </p:nvGraphicFramePr>
        <p:xfrm>
          <a:off x="483995" y="1233435"/>
          <a:ext cx="11224009" cy="4391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43352"/>
            <a:ext cx="10131425" cy="4327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Golang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でブロックチェーンを作成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DSL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言語について合う言語を探す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ポートフォリオに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ウォレットのようなボタンを設置し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b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過去の書類（例：成績書の写真）で実践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2239</TotalTime>
  <Words>256</Words>
  <Application>Microsoft Macintosh PowerPoint</Application>
  <PresentationFormat>寬螢幕</PresentationFormat>
  <Paragraphs>33</Paragraphs>
  <Slides>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Meiryo UI</vt:lpstr>
      <vt:lpstr>Yu Mincho</vt:lpstr>
      <vt:lpstr>Aptos</vt:lpstr>
      <vt:lpstr>Arial</vt:lpstr>
      <vt:lpstr>Calibri</vt:lpstr>
      <vt:lpstr>Calibri Light</vt:lpstr>
      <vt:lpstr>Roboto</vt:lpstr>
      <vt:lpstr>天體</vt:lpstr>
      <vt:lpstr>ブロック作成時のハッシュ化研究</vt:lpstr>
      <vt:lpstr>研究背景</vt:lpstr>
      <vt:lpstr>目的</vt:lpstr>
      <vt:lpstr>研究内容</vt:lpstr>
      <vt:lpstr>今後の予定と課題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30</cp:revision>
  <dcterms:created xsi:type="dcterms:W3CDTF">2024-05-17T02:05:33Z</dcterms:created>
  <dcterms:modified xsi:type="dcterms:W3CDTF">2024-10-22T06:24:59Z</dcterms:modified>
</cp:coreProperties>
</file>