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ink/ink1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77" r:id="rId5"/>
    <p:sldId id="279" r:id="rId6"/>
    <p:sldId id="280" r:id="rId7"/>
    <p:sldId id="281" r:id="rId8"/>
    <p:sldId id="282" r:id="rId9"/>
    <p:sldId id="261" r:id="rId10"/>
    <p:sldId id="283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734"/>
    <p:restoredTop sz="71916"/>
  </p:normalViewPr>
  <p:slideViewPr>
    <p:cSldViewPr snapToGrid="0">
      <p:cViewPr varScale="1">
        <p:scale>
          <a:sx n="103" d="100"/>
          <a:sy n="103" d="100"/>
        </p:scale>
        <p:origin x="2536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BF5479-F83F-EC4C-88EE-3B3627325928}" type="doc">
      <dgm:prSet loTypeId="urn:microsoft.com/office/officeart/2005/8/layout/vList5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02C06AFF-E49C-1940-AB00-12C900C97163}">
      <dgm:prSet phldrT="[文字]" custT="1"/>
      <dgm:spPr/>
      <dgm:t>
        <a:bodyPr/>
        <a:lstStyle/>
        <a:p>
          <a:r>
            <a:rPr lang="zh-HK" altLang="en-US" sz="1900" dirty="0">
              <a:latin typeface="Meiryo UI" panose="020B0604030504040204" pitchFamily="34" charset="-128"/>
              <a:ea typeface="Meiryo UI" panose="020B0604030504040204" pitchFamily="34" charset="-128"/>
            </a:rPr>
            <a:t>ブロックチェーン知識を学び、分析した後、</a:t>
          </a:r>
          <a:r>
            <a:rPr lang="ja-JP" altLang="en-US" sz="1900" b="0" i="0">
              <a:latin typeface="Meiryo UI" panose="020B0604030504040204" pitchFamily="34" charset="-128"/>
              <a:ea typeface="Meiryo UI" panose="020B0604030504040204" pitchFamily="34" charset="-128"/>
            </a:rPr>
            <a:t>スマートコントラクトの</a:t>
          </a:r>
          <a:r>
            <a:rPr lang="zh-TW" altLang="en-US" sz="1900" b="0" i="0" dirty="0">
              <a:latin typeface="Meiryo UI" panose="020B0604030504040204" pitchFamily="34" charset="-128"/>
              <a:ea typeface="Meiryo UI" panose="020B0604030504040204" pitchFamily="34" charset="-128"/>
            </a:rPr>
            <a:t>脆弱性</a:t>
          </a:r>
          <a:r>
            <a:rPr lang="ja-JP" altLang="en-US" sz="1900" b="0" i="0">
              <a:latin typeface="Meiryo UI" panose="020B0604030504040204" pitchFamily="34" charset="-128"/>
              <a:ea typeface="Meiryo UI" panose="020B0604030504040204" pitchFamily="34" charset="-128"/>
            </a:rPr>
            <a:t>に</a:t>
          </a:r>
          <a:r>
            <a:rPr lang="zh-TW" altLang="en-US" sz="1900" b="0" i="0" dirty="0">
              <a:latin typeface="Meiryo UI" panose="020B0604030504040204" pitchFamily="34" charset="-128"/>
              <a:ea typeface="Meiryo UI" panose="020B0604030504040204" pitchFamily="34" charset="-128"/>
            </a:rPr>
            <a:t>焦点</a:t>
          </a:r>
          <a:r>
            <a:rPr lang="ja-JP" altLang="en-US" sz="1900" b="0" i="0">
              <a:latin typeface="Meiryo UI" panose="020B0604030504040204" pitchFamily="34" charset="-128"/>
              <a:ea typeface="Meiryo UI" panose="020B0604030504040204" pitchFamily="34" charset="-128"/>
            </a:rPr>
            <a:t>を</a:t>
          </a:r>
          <a:r>
            <a:rPr lang="zh-TW" altLang="en-US" sz="1900" b="0" i="0" dirty="0">
              <a:latin typeface="Meiryo UI" panose="020B0604030504040204" pitchFamily="34" charset="-128"/>
              <a:ea typeface="Meiryo UI" panose="020B0604030504040204" pitchFamily="34" charset="-128"/>
            </a:rPr>
            <a:t>当</a:t>
          </a:r>
          <a:r>
            <a:rPr lang="ja-JP" altLang="en-US" sz="1900" b="0" i="0">
              <a:latin typeface="Meiryo UI" panose="020B0604030504040204" pitchFamily="34" charset="-128"/>
              <a:ea typeface="Meiryo UI" panose="020B0604030504040204" pitchFamily="34" charset="-128"/>
            </a:rPr>
            <a:t>てる</a:t>
          </a:r>
          <a:endParaRPr lang="zh-TW" altLang="en-US" sz="19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87A54528-7632-354D-840F-DAC2492F5C34}" type="sibTrans" cxnId="{DFA674BE-3C90-7545-A9C4-8786CE55611B}">
      <dgm:prSet/>
      <dgm:spPr/>
      <dgm:t>
        <a:bodyPr/>
        <a:lstStyle/>
        <a:p>
          <a:endParaRPr lang="zh-TW" alt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B9A21E68-55E9-F042-AAC7-6379C20E6B23}" type="parTrans" cxnId="{DFA674BE-3C90-7545-A9C4-8786CE55611B}">
      <dgm:prSet/>
      <dgm:spPr/>
      <dgm:t>
        <a:bodyPr/>
        <a:lstStyle/>
        <a:p>
          <a:endParaRPr lang="zh-TW" alt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4EC25D22-3FED-5C4A-BCC4-33CF102D5D85}">
      <dgm:prSet phldrT="[文字]" custT="1"/>
      <dgm:spPr/>
      <dgm:t>
        <a:bodyPr/>
        <a:lstStyle/>
        <a:p>
          <a:r>
            <a:rPr lang="zh-HK" altLang="en-US" sz="1900" dirty="0">
              <a:latin typeface="Meiryo UI" panose="020B0604030504040204" pitchFamily="34" charset="-128"/>
              <a:ea typeface="Meiryo UI" panose="020B0604030504040204" pitchFamily="34" charset="-128"/>
            </a:rPr>
            <a:t>オンラインの論文とコードを含む</a:t>
          </a:r>
          <a:r>
            <a:rPr lang="en-US" altLang="zh-HK" sz="1900" dirty="0">
              <a:latin typeface="Meiryo UI" panose="020B0604030504040204" pitchFamily="34" charset="-128"/>
              <a:ea typeface="Meiryo UI" panose="020B0604030504040204" pitchFamily="34" charset="-128"/>
            </a:rPr>
            <a:t>NFT</a:t>
          </a:r>
          <a:r>
            <a:rPr lang="zh-HK" altLang="en-US" sz="1900" dirty="0">
              <a:latin typeface="Meiryo UI" panose="020B0604030504040204" pitchFamily="34" charset="-128"/>
              <a:ea typeface="Meiryo UI" panose="020B0604030504040204" pitchFamily="34" charset="-128"/>
            </a:rPr>
            <a:t>サイトを参考にする</a:t>
          </a:r>
          <a:endParaRPr lang="zh-TW" altLang="en-US" sz="19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89C421FC-EDD0-D742-ADAD-BCC912103585}" type="sibTrans" cxnId="{B96CBE10-ED46-F440-8102-87119629E928}">
      <dgm:prSet/>
      <dgm:spPr/>
      <dgm:t>
        <a:bodyPr/>
        <a:lstStyle/>
        <a:p>
          <a:endParaRPr lang="zh-TW" alt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7AE3A016-6FBA-C641-99D9-1DD9B8135E63}" type="parTrans" cxnId="{B96CBE10-ED46-F440-8102-87119629E928}">
      <dgm:prSet/>
      <dgm:spPr/>
      <dgm:t>
        <a:bodyPr/>
        <a:lstStyle/>
        <a:p>
          <a:endParaRPr lang="zh-TW" alt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D0704C2F-FBC1-E84B-B1A8-DD69CAC4D32D}">
      <dgm:prSet phldrT="[文字]" custT="1"/>
      <dgm:spPr/>
      <dgm:t>
        <a:bodyPr/>
        <a:lstStyle/>
        <a:p>
          <a:r>
            <a:rPr lang="en-US" altLang="zh-HK" sz="3200" dirty="0">
              <a:latin typeface="Meiryo UI" panose="020B0604030504040204" pitchFamily="34" charset="-128"/>
              <a:ea typeface="Meiryo UI" panose="020B0604030504040204" pitchFamily="34" charset="-128"/>
            </a:rPr>
            <a:t>6</a:t>
          </a:r>
          <a:r>
            <a:rPr lang="zh-HK" altLang="en-US" sz="3200" dirty="0">
              <a:latin typeface="Meiryo UI" panose="020B0604030504040204" pitchFamily="34" charset="-128"/>
              <a:ea typeface="Meiryo UI" panose="020B0604030504040204" pitchFamily="34" charset="-128"/>
            </a:rPr>
            <a:t>月</a:t>
          </a:r>
          <a:endParaRPr lang="zh-TW" altLang="en-US" sz="32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8EAF56F8-C38D-9049-BCAC-EEAA6E4C085A}" type="parTrans" cxnId="{755D5FE5-8918-1A4F-8E69-5515551AE193}">
      <dgm:prSet/>
      <dgm:spPr/>
      <dgm:t>
        <a:bodyPr/>
        <a:lstStyle/>
        <a:p>
          <a:endParaRPr lang="zh-TW" alt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D393A61A-FF86-3342-AAF8-146E199ADB55}" type="sibTrans" cxnId="{755D5FE5-8918-1A4F-8E69-5515551AE193}">
      <dgm:prSet/>
      <dgm:spPr/>
      <dgm:t>
        <a:bodyPr/>
        <a:lstStyle/>
        <a:p>
          <a:endParaRPr lang="zh-TW" alt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F75C6F94-E2B2-8A43-80A2-FE45EFA1DA44}">
      <dgm:prSet phldrT="[文字]" custT="1"/>
      <dgm:spPr/>
      <dgm:t>
        <a:bodyPr/>
        <a:lstStyle/>
        <a:p>
          <a:r>
            <a:rPr lang="ja-JP" altLang="en-US" sz="2000" b="0">
              <a:latin typeface="Meiryo UI" panose="020B0604030504040204" pitchFamily="34" charset="-128"/>
              <a:ea typeface="Meiryo UI" panose="020B0604030504040204" pitchFamily="34" charset="-128"/>
            </a:rPr>
            <a:t>ブロックチェーンの</a:t>
          </a:r>
          <a:r>
            <a:rPr lang="zh-HK" altLang="en-US" sz="2000" b="0" dirty="0">
              <a:latin typeface="Meiryo UI" panose="020B0604030504040204" pitchFamily="34" charset="-128"/>
              <a:ea typeface="Meiryo UI" panose="020B0604030504040204" pitchFamily="34" charset="-128"/>
            </a:rPr>
            <a:t>コード</a:t>
          </a:r>
          <a:r>
            <a:rPr lang="zh-TW" altLang="en-US" sz="2000" b="0" dirty="0">
              <a:latin typeface="Meiryo UI" panose="020B0604030504040204" pitchFamily="34" charset="-128"/>
              <a:ea typeface="Meiryo UI" panose="020B0604030504040204" pitchFamily="34" charset="-128"/>
            </a:rPr>
            <a:t>学習と</a:t>
          </a:r>
          <a:r>
            <a:rPr lang="ja-JP" altLang="en-US" sz="2000" b="0">
              <a:latin typeface="Meiryo UI" panose="020B0604030504040204" pitchFamily="34" charset="-128"/>
              <a:ea typeface="Meiryo UI" panose="020B0604030504040204" pitchFamily="34" charset="-128"/>
            </a:rPr>
            <a:t>ツールを</a:t>
          </a:r>
          <a:r>
            <a:rPr lang="zh-TW" altLang="en-US" sz="2000" b="0" dirty="0">
              <a:latin typeface="Meiryo UI" panose="020B0604030504040204" pitchFamily="34" charset="-128"/>
              <a:ea typeface="Meiryo UI" panose="020B0604030504040204" pitchFamily="34" charset="-128"/>
            </a:rPr>
            <a:t>変更</a:t>
          </a:r>
        </a:p>
      </dgm:t>
    </dgm:pt>
    <dgm:pt modelId="{8716BDFC-BADE-7F45-9D59-EF39585BC2FA}" type="parTrans" cxnId="{BB4AD750-984E-3744-B28E-9412EFEEA010}">
      <dgm:prSet/>
      <dgm:spPr/>
      <dgm:t>
        <a:bodyPr/>
        <a:lstStyle/>
        <a:p>
          <a:endParaRPr lang="zh-TW" alt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7E0E2311-7794-6849-9EAE-5036C494F0F9}" type="sibTrans" cxnId="{BB4AD750-984E-3744-B28E-9412EFEEA010}">
      <dgm:prSet/>
      <dgm:spPr/>
      <dgm:t>
        <a:bodyPr/>
        <a:lstStyle/>
        <a:p>
          <a:endParaRPr lang="zh-TW" alt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A3FA8E83-482E-614E-92F0-41C73E260DCE}">
      <dgm:prSet phldrT="[文字]" custT="1"/>
      <dgm:spPr/>
      <dgm:t>
        <a:bodyPr/>
        <a:lstStyle/>
        <a:p>
          <a:r>
            <a:rPr lang="ja-JP" altLang="en-US" sz="2000">
              <a:latin typeface="Meiryo UI" panose="020B0604030504040204" pitchFamily="34" charset="-128"/>
              <a:ea typeface="Meiryo UI" panose="020B0604030504040204" pitchFamily="34" charset="-128"/>
            </a:rPr>
            <a:t>ローカルでウォレットのトランザクションのテスト</a:t>
          </a:r>
          <a:endParaRPr lang="zh-TW" altLang="en-US" sz="20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4F5C6DD8-DDC8-A34B-952A-3586AAE4A17E}" type="parTrans" cxnId="{5E79F59D-CBA0-AC4F-90E0-F7B32695CC5D}">
      <dgm:prSet/>
      <dgm:spPr/>
      <dgm:t>
        <a:bodyPr/>
        <a:lstStyle/>
        <a:p>
          <a:endParaRPr lang="zh-TW" alt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319D4AF2-09A5-BC4F-B0DC-8EE0C4D59772}" type="sibTrans" cxnId="{5E79F59D-CBA0-AC4F-90E0-F7B32695CC5D}">
      <dgm:prSet/>
      <dgm:spPr/>
      <dgm:t>
        <a:bodyPr/>
        <a:lstStyle/>
        <a:p>
          <a:endParaRPr lang="zh-TW" alt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7B1D6972-B4D2-F149-B87E-E4605DFDC989}">
      <dgm:prSet phldrT="[文字]" custT="1"/>
      <dgm:spPr/>
      <dgm:t>
        <a:bodyPr/>
        <a:lstStyle/>
        <a:p>
          <a:r>
            <a:rPr lang="en-US" altLang="zh-HK" sz="3200" dirty="0">
              <a:latin typeface="Meiryo UI" panose="020B0604030504040204" pitchFamily="34" charset="-128"/>
              <a:ea typeface="Meiryo UI" panose="020B0604030504040204" pitchFamily="34" charset="-128"/>
            </a:rPr>
            <a:t>7</a:t>
          </a:r>
          <a:r>
            <a:rPr lang="zh-HK" altLang="en-US" sz="3200" dirty="0">
              <a:latin typeface="Meiryo UI" panose="020B0604030504040204" pitchFamily="34" charset="-128"/>
              <a:ea typeface="Meiryo UI" panose="020B0604030504040204" pitchFamily="34" charset="-128"/>
            </a:rPr>
            <a:t>月</a:t>
          </a:r>
          <a:endParaRPr lang="zh-TW" altLang="en-US" sz="32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C7DA3D7F-17E5-BC46-A893-7E3C8A138DD5}" type="parTrans" cxnId="{D25A852C-5DA3-9A40-9EF7-4B63D9921A39}">
      <dgm:prSet/>
      <dgm:spPr/>
      <dgm:t>
        <a:bodyPr/>
        <a:lstStyle/>
        <a:p>
          <a:endParaRPr lang="zh-TW" alt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10148CA5-999D-C043-A946-9BE74280CD3F}" type="sibTrans" cxnId="{D25A852C-5DA3-9A40-9EF7-4B63D9921A39}">
      <dgm:prSet/>
      <dgm:spPr/>
      <dgm:t>
        <a:bodyPr/>
        <a:lstStyle/>
        <a:p>
          <a:endParaRPr lang="zh-TW" alt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2255E362-4B7A-EE47-88A3-6A6427284C0A}">
      <dgm:prSet phldrT="[文字]" custT="1"/>
      <dgm:spPr/>
      <dgm:t>
        <a:bodyPr/>
        <a:lstStyle/>
        <a:p>
          <a:r>
            <a:rPr lang="zh-HK" altLang="en-US" sz="2000" dirty="0">
              <a:latin typeface="Meiryo UI" panose="020B0604030504040204" pitchFamily="34" charset="-128"/>
              <a:ea typeface="Meiryo UI" panose="020B0604030504040204" pitchFamily="34" charset="-128"/>
            </a:rPr>
            <a:t>書類のファイルで</a:t>
          </a:r>
          <a:r>
            <a:rPr lang="en-US" altLang="zh-HK" sz="2000" dirty="0">
              <a:latin typeface="Meiryo UI" panose="020B0604030504040204" pitchFamily="34" charset="-128"/>
              <a:ea typeface="Meiryo UI" panose="020B0604030504040204" pitchFamily="34" charset="-128"/>
            </a:rPr>
            <a:t>SVG</a:t>
          </a:r>
          <a:r>
            <a:rPr lang="zh-HK" altLang="en-US" sz="2000" dirty="0">
              <a:latin typeface="Meiryo UI" panose="020B0604030504040204" pitchFamily="34" charset="-128"/>
              <a:ea typeface="Meiryo UI" panose="020B0604030504040204" pitchFamily="34" charset="-128"/>
            </a:rPr>
            <a:t>（</a:t>
          </a:r>
          <a:r>
            <a:rPr lang="en-US" altLang="zh-HK" sz="2000" dirty="0">
              <a:latin typeface="Meiryo UI" panose="020B0604030504040204" pitchFamily="34" charset="-128"/>
              <a:ea typeface="Meiryo UI" panose="020B0604030504040204" pitchFamily="34" charset="-128"/>
            </a:rPr>
            <a:t>DSL</a:t>
          </a:r>
          <a:r>
            <a:rPr lang="zh-HK" altLang="en-US" sz="2000" dirty="0">
              <a:latin typeface="Meiryo UI" panose="020B0604030504040204" pitchFamily="34" charset="-128"/>
              <a:ea typeface="Meiryo UI" panose="020B0604030504040204" pitchFamily="34" charset="-128"/>
            </a:rPr>
            <a:t>）の形を変更して、</a:t>
          </a:r>
          <a:r>
            <a:rPr lang="en-US" altLang="zh-HK" sz="2000" dirty="0">
              <a:latin typeface="Meiryo UI" panose="020B0604030504040204" pitchFamily="34" charset="-128"/>
              <a:ea typeface="Meiryo UI" panose="020B0604030504040204" pitchFamily="34" charset="-128"/>
            </a:rPr>
            <a:t>Base64</a:t>
          </a:r>
          <a:r>
            <a:rPr lang="zh-HK" altLang="en-US" sz="2000" dirty="0">
              <a:latin typeface="Meiryo UI" panose="020B0604030504040204" pitchFamily="34" charset="-128"/>
              <a:ea typeface="Meiryo UI" panose="020B0604030504040204" pitchFamily="34" charset="-128"/>
            </a:rPr>
            <a:t>で</a:t>
          </a:r>
          <a:r>
            <a:rPr lang="ja-JP" altLang="en-US" sz="2000">
              <a:latin typeface="Meiryo UI" panose="020B0604030504040204" pitchFamily="34" charset="-128"/>
              <a:ea typeface="Meiryo UI" panose="020B0604030504040204" pitchFamily="34" charset="-128"/>
            </a:rPr>
            <a:t>エンコード</a:t>
          </a:r>
          <a:r>
            <a:rPr lang="zh-HK" altLang="en-US" sz="2000" dirty="0">
              <a:latin typeface="Meiryo UI" panose="020B0604030504040204" pitchFamily="34" charset="-128"/>
              <a:ea typeface="Meiryo UI" panose="020B0604030504040204" pitchFamily="34" charset="-128"/>
            </a:rPr>
            <a:t>して、</a:t>
          </a:r>
          <a:br>
            <a:rPr lang="en-US" altLang="zh-HK" sz="2000" dirty="0">
              <a:latin typeface="Meiryo UI" panose="020B0604030504040204" pitchFamily="34" charset="-128"/>
              <a:ea typeface="Meiryo UI" panose="020B0604030504040204" pitchFamily="34" charset="-128"/>
            </a:rPr>
          </a:br>
          <a:r>
            <a:rPr lang="zh-HK" altLang="en-US" sz="2000" dirty="0">
              <a:latin typeface="Meiryo UI" panose="020B0604030504040204" pitchFamily="34" charset="-128"/>
              <a:ea typeface="Meiryo UI" panose="020B0604030504040204" pitchFamily="34" charset="-128"/>
            </a:rPr>
            <a:t>サイトで実行</a:t>
          </a:r>
          <a:endParaRPr lang="zh-TW" altLang="en-US" sz="20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314B2C5E-BCA7-264E-957C-B6A4679F8DA4}" type="parTrans" cxnId="{0E669009-EAE5-714B-A94C-0D7360761D6B}">
      <dgm:prSet/>
      <dgm:spPr/>
      <dgm:t>
        <a:bodyPr/>
        <a:lstStyle/>
        <a:p>
          <a:endParaRPr lang="zh-TW" alt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675A0124-3485-A942-A65C-444E314F5D96}" type="sibTrans" cxnId="{0E669009-EAE5-714B-A94C-0D7360761D6B}">
      <dgm:prSet/>
      <dgm:spPr/>
      <dgm:t>
        <a:bodyPr/>
        <a:lstStyle/>
        <a:p>
          <a:endParaRPr lang="zh-TW" alt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E36A59B3-A8B4-2745-B028-949F02D8626B}">
      <dgm:prSet phldrT="[文字]" custT="1"/>
      <dgm:spPr/>
      <dgm:t>
        <a:bodyPr/>
        <a:lstStyle/>
        <a:p>
          <a:r>
            <a:rPr lang="en-US" altLang="zh-TW" sz="3200" dirty="0">
              <a:latin typeface="Meiryo UI" panose="020B0604030504040204" pitchFamily="34" charset="-128"/>
              <a:ea typeface="Meiryo UI" panose="020B0604030504040204" pitchFamily="34" charset="-128"/>
            </a:rPr>
            <a:t>5</a:t>
          </a:r>
          <a:r>
            <a:rPr lang="zh-HK" altLang="en-US" sz="3200" dirty="0">
              <a:latin typeface="Meiryo UI" panose="020B0604030504040204" pitchFamily="34" charset="-128"/>
              <a:ea typeface="Meiryo UI" panose="020B0604030504040204" pitchFamily="34" charset="-128"/>
            </a:rPr>
            <a:t>月</a:t>
          </a:r>
          <a:endParaRPr lang="zh-TW" altLang="en-US" sz="3200" dirty="0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0EAE697A-5087-8B48-AE4B-DDC895CC3AC6}" type="sibTrans" cxnId="{653595B8-8925-0444-8CA2-1F6F7C0EBFF2}">
      <dgm:prSet/>
      <dgm:spPr/>
      <dgm:t>
        <a:bodyPr/>
        <a:lstStyle/>
        <a:p>
          <a:endParaRPr lang="zh-TW" alt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8AC983EA-4D32-1F40-85DC-8CB630F93022}" type="parTrans" cxnId="{653595B8-8925-0444-8CA2-1F6F7C0EBFF2}">
      <dgm:prSet/>
      <dgm:spPr/>
      <dgm:t>
        <a:bodyPr/>
        <a:lstStyle/>
        <a:p>
          <a:endParaRPr lang="zh-TW" altLang="en-US">
            <a:latin typeface="Meiryo UI" panose="020B0604030504040204" pitchFamily="34" charset="-128"/>
            <a:ea typeface="Meiryo UI" panose="020B0604030504040204" pitchFamily="34" charset="-128"/>
          </a:endParaRPr>
        </a:p>
      </dgm:t>
    </dgm:pt>
    <dgm:pt modelId="{737CB07E-26E0-3F4C-BD81-E943F3374AFC}" type="pres">
      <dgm:prSet presAssocID="{57BF5479-F83F-EC4C-88EE-3B3627325928}" presName="Name0" presStyleCnt="0">
        <dgm:presLayoutVars>
          <dgm:dir/>
          <dgm:animLvl val="lvl"/>
          <dgm:resizeHandles val="exact"/>
        </dgm:presLayoutVars>
      </dgm:prSet>
      <dgm:spPr/>
    </dgm:pt>
    <dgm:pt modelId="{7ECD28D8-0E33-A44D-8C3F-A96F7C09565E}" type="pres">
      <dgm:prSet presAssocID="{E36A59B3-A8B4-2745-B028-949F02D8626B}" presName="linNode" presStyleCnt="0"/>
      <dgm:spPr/>
    </dgm:pt>
    <dgm:pt modelId="{C2EB81E6-D317-A94D-A0F3-8F45E30A2D4B}" type="pres">
      <dgm:prSet presAssocID="{E36A59B3-A8B4-2745-B028-949F02D8626B}" presName="parentText" presStyleLbl="node1" presStyleIdx="0" presStyleCnt="3" custScaleX="30260" custScaleY="18482">
        <dgm:presLayoutVars>
          <dgm:chMax val="1"/>
          <dgm:bulletEnabled val="1"/>
        </dgm:presLayoutVars>
      </dgm:prSet>
      <dgm:spPr/>
    </dgm:pt>
    <dgm:pt modelId="{62284A3F-F775-CC48-9ED9-723A0F1DD549}" type="pres">
      <dgm:prSet presAssocID="{E36A59B3-A8B4-2745-B028-949F02D8626B}" presName="descendantText" presStyleLbl="alignAccFollowNode1" presStyleIdx="0" presStyleCnt="3" custScaleX="128536" custScaleY="18482">
        <dgm:presLayoutVars>
          <dgm:bulletEnabled val="1"/>
        </dgm:presLayoutVars>
      </dgm:prSet>
      <dgm:spPr/>
    </dgm:pt>
    <dgm:pt modelId="{0F41B13E-E515-BD46-840C-3E0DED230807}" type="pres">
      <dgm:prSet presAssocID="{0EAE697A-5087-8B48-AE4B-DDC895CC3AC6}" presName="sp" presStyleCnt="0"/>
      <dgm:spPr/>
    </dgm:pt>
    <dgm:pt modelId="{F339B95A-F49D-7C49-9511-E52B32EE488F}" type="pres">
      <dgm:prSet presAssocID="{D0704C2F-FBC1-E84B-B1A8-DD69CAC4D32D}" presName="linNode" presStyleCnt="0"/>
      <dgm:spPr/>
    </dgm:pt>
    <dgm:pt modelId="{4CF40C3F-9693-AD4E-A206-20D7F8F0A6E2}" type="pres">
      <dgm:prSet presAssocID="{D0704C2F-FBC1-E84B-B1A8-DD69CAC4D32D}" presName="parentText" presStyleLbl="node1" presStyleIdx="1" presStyleCnt="3" custScaleX="30260" custScaleY="18482">
        <dgm:presLayoutVars>
          <dgm:chMax val="1"/>
          <dgm:bulletEnabled val="1"/>
        </dgm:presLayoutVars>
      </dgm:prSet>
      <dgm:spPr/>
    </dgm:pt>
    <dgm:pt modelId="{3F97A9E4-529C-5148-9929-B739F5D7A5C8}" type="pres">
      <dgm:prSet presAssocID="{D0704C2F-FBC1-E84B-B1A8-DD69CAC4D32D}" presName="descendantText" presStyleLbl="alignAccFollowNode1" presStyleIdx="1" presStyleCnt="3" custScaleX="128536" custScaleY="18482">
        <dgm:presLayoutVars>
          <dgm:bulletEnabled val="1"/>
        </dgm:presLayoutVars>
      </dgm:prSet>
      <dgm:spPr/>
    </dgm:pt>
    <dgm:pt modelId="{923A4A57-47A1-E64C-A183-D2AE99274C1A}" type="pres">
      <dgm:prSet presAssocID="{D393A61A-FF86-3342-AAF8-146E199ADB55}" presName="sp" presStyleCnt="0"/>
      <dgm:spPr/>
    </dgm:pt>
    <dgm:pt modelId="{5F4ADCBE-C1B1-BF45-9DA2-B50B1B0C3D4A}" type="pres">
      <dgm:prSet presAssocID="{7B1D6972-B4D2-F149-B87E-E4605DFDC989}" presName="linNode" presStyleCnt="0"/>
      <dgm:spPr/>
    </dgm:pt>
    <dgm:pt modelId="{ED09AA9B-20FB-7343-AD4B-423AE487CCD5}" type="pres">
      <dgm:prSet presAssocID="{7B1D6972-B4D2-F149-B87E-E4605DFDC989}" presName="parentText" presStyleLbl="node1" presStyleIdx="2" presStyleCnt="3" custScaleX="30260" custScaleY="18482">
        <dgm:presLayoutVars>
          <dgm:chMax val="1"/>
          <dgm:bulletEnabled val="1"/>
        </dgm:presLayoutVars>
      </dgm:prSet>
      <dgm:spPr/>
    </dgm:pt>
    <dgm:pt modelId="{8706C387-F7F9-414E-AD3B-A396AA65AC91}" type="pres">
      <dgm:prSet presAssocID="{7B1D6972-B4D2-F149-B87E-E4605DFDC989}" presName="descendantText" presStyleLbl="alignAccFollowNode1" presStyleIdx="2" presStyleCnt="3" custScaleX="128536" custScaleY="18482">
        <dgm:presLayoutVars>
          <dgm:bulletEnabled val="1"/>
        </dgm:presLayoutVars>
      </dgm:prSet>
      <dgm:spPr/>
    </dgm:pt>
  </dgm:ptLst>
  <dgm:cxnLst>
    <dgm:cxn modelId="{0E669009-EAE5-714B-A94C-0D7360761D6B}" srcId="{7B1D6972-B4D2-F149-B87E-E4605DFDC989}" destId="{2255E362-4B7A-EE47-88A3-6A6427284C0A}" srcOrd="0" destOrd="0" parTransId="{314B2C5E-BCA7-264E-957C-B6A4679F8DA4}" sibTransId="{675A0124-3485-A942-A65C-444E314F5D96}"/>
    <dgm:cxn modelId="{B96CBE10-ED46-F440-8102-87119629E928}" srcId="{E36A59B3-A8B4-2745-B028-949F02D8626B}" destId="{4EC25D22-3FED-5C4A-BCC4-33CF102D5D85}" srcOrd="1" destOrd="0" parTransId="{7AE3A016-6FBA-C641-99D9-1DD9B8135E63}" sibTransId="{89C421FC-EDD0-D742-ADAD-BCC912103585}"/>
    <dgm:cxn modelId="{B6D3D91E-B39D-1748-95E5-A64DFE2894E0}" type="presOf" srcId="{F75C6F94-E2B2-8A43-80A2-FE45EFA1DA44}" destId="{3F97A9E4-529C-5148-9929-B739F5D7A5C8}" srcOrd="0" destOrd="0" presId="urn:microsoft.com/office/officeart/2005/8/layout/vList5"/>
    <dgm:cxn modelId="{30EFEF1F-596A-FF4B-8F02-FF63C4784DF5}" type="presOf" srcId="{7B1D6972-B4D2-F149-B87E-E4605DFDC989}" destId="{ED09AA9B-20FB-7343-AD4B-423AE487CCD5}" srcOrd="0" destOrd="0" presId="urn:microsoft.com/office/officeart/2005/8/layout/vList5"/>
    <dgm:cxn modelId="{D25A852C-5DA3-9A40-9EF7-4B63D9921A39}" srcId="{57BF5479-F83F-EC4C-88EE-3B3627325928}" destId="{7B1D6972-B4D2-F149-B87E-E4605DFDC989}" srcOrd="2" destOrd="0" parTransId="{C7DA3D7F-17E5-BC46-A893-7E3C8A138DD5}" sibTransId="{10148CA5-999D-C043-A946-9BE74280CD3F}"/>
    <dgm:cxn modelId="{8DD0CA2C-CE8A-F146-8366-18FBD813B61E}" type="presOf" srcId="{57BF5479-F83F-EC4C-88EE-3B3627325928}" destId="{737CB07E-26E0-3F4C-BD81-E943F3374AFC}" srcOrd="0" destOrd="0" presId="urn:microsoft.com/office/officeart/2005/8/layout/vList5"/>
    <dgm:cxn modelId="{558F9448-9896-D34E-83D3-DE87F1A4969A}" type="presOf" srcId="{E36A59B3-A8B4-2745-B028-949F02D8626B}" destId="{C2EB81E6-D317-A94D-A0F3-8F45E30A2D4B}" srcOrd="0" destOrd="0" presId="urn:microsoft.com/office/officeart/2005/8/layout/vList5"/>
    <dgm:cxn modelId="{BB4AD750-984E-3744-B28E-9412EFEEA010}" srcId="{D0704C2F-FBC1-E84B-B1A8-DD69CAC4D32D}" destId="{F75C6F94-E2B2-8A43-80A2-FE45EFA1DA44}" srcOrd="0" destOrd="0" parTransId="{8716BDFC-BADE-7F45-9D59-EF39585BC2FA}" sibTransId="{7E0E2311-7794-6849-9EAE-5036C494F0F9}"/>
    <dgm:cxn modelId="{14B38262-3659-D440-A67D-DFF721709B75}" type="presOf" srcId="{4EC25D22-3FED-5C4A-BCC4-33CF102D5D85}" destId="{62284A3F-F775-CC48-9ED9-723A0F1DD549}" srcOrd="0" destOrd="1" presId="urn:microsoft.com/office/officeart/2005/8/layout/vList5"/>
    <dgm:cxn modelId="{3AB3B374-BE2A-F44D-BA99-61A87575BD8B}" type="presOf" srcId="{02C06AFF-E49C-1940-AB00-12C900C97163}" destId="{62284A3F-F775-CC48-9ED9-723A0F1DD549}" srcOrd="0" destOrd="0" presId="urn:microsoft.com/office/officeart/2005/8/layout/vList5"/>
    <dgm:cxn modelId="{5D81E57A-0CB9-0349-8B5D-E577A4278C16}" type="presOf" srcId="{A3FA8E83-482E-614E-92F0-41C73E260DCE}" destId="{3F97A9E4-529C-5148-9929-B739F5D7A5C8}" srcOrd="0" destOrd="1" presId="urn:microsoft.com/office/officeart/2005/8/layout/vList5"/>
    <dgm:cxn modelId="{5E79F59D-CBA0-AC4F-90E0-F7B32695CC5D}" srcId="{D0704C2F-FBC1-E84B-B1A8-DD69CAC4D32D}" destId="{A3FA8E83-482E-614E-92F0-41C73E260DCE}" srcOrd="1" destOrd="0" parTransId="{4F5C6DD8-DDC8-A34B-952A-3586AAE4A17E}" sibTransId="{319D4AF2-09A5-BC4F-B0DC-8EE0C4D59772}"/>
    <dgm:cxn modelId="{653595B8-8925-0444-8CA2-1F6F7C0EBFF2}" srcId="{57BF5479-F83F-EC4C-88EE-3B3627325928}" destId="{E36A59B3-A8B4-2745-B028-949F02D8626B}" srcOrd="0" destOrd="0" parTransId="{8AC983EA-4D32-1F40-85DC-8CB630F93022}" sibTransId="{0EAE697A-5087-8B48-AE4B-DDC895CC3AC6}"/>
    <dgm:cxn modelId="{DFA674BE-3C90-7545-A9C4-8786CE55611B}" srcId="{E36A59B3-A8B4-2745-B028-949F02D8626B}" destId="{02C06AFF-E49C-1940-AB00-12C900C97163}" srcOrd="0" destOrd="0" parTransId="{B9A21E68-55E9-F042-AAC7-6379C20E6B23}" sibTransId="{87A54528-7632-354D-840F-DAC2492F5C34}"/>
    <dgm:cxn modelId="{B38DF5E3-D307-3445-96C0-2B0FBC0B76AA}" type="presOf" srcId="{2255E362-4B7A-EE47-88A3-6A6427284C0A}" destId="{8706C387-F7F9-414E-AD3B-A396AA65AC91}" srcOrd="0" destOrd="0" presId="urn:microsoft.com/office/officeart/2005/8/layout/vList5"/>
    <dgm:cxn modelId="{755D5FE5-8918-1A4F-8E69-5515551AE193}" srcId="{57BF5479-F83F-EC4C-88EE-3B3627325928}" destId="{D0704C2F-FBC1-E84B-B1A8-DD69CAC4D32D}" srcOrd="1" destOrd="0" parTransId="{8EAF56F8-C38D-9049-BCAC-EEAA6E4C085A}" sibTransId="{D393A61A-FF86-3342-AAF8-146E199ADB55}"/>
    <dgm:cxn modelId="{ED2935E6-F22D-AC49-9C65-713CB92F425F}" type="presOf" srcId="{D0704C2F-FBC1-E84B-B1A8-DD69CAC4D32D}" destId="{4CF40C3F-9693-AD4E-A206-20D7F8F0A6E2}" srcOrd="0" destOrd="0" presId="urn:microsoft.com/office/officeart/2005/8/layout/vList5"/>
    <dgm:cxn modelId="{F64DDCC6-5C6B-FC44-90FE-8014753C6DEC}" type="presParOf" srcId="{737CB07E-26E0-3F4C-BD81-E943F3374AFC}" destId="{7ECD28D8-0E33-A44D-8C3F-A96F7C09565E}" srcOrd="0" destOrd="0" presId="urn:microsoft.com/office/officeart/2005/8/layout/vList5"/>
    <dgm:cxn modelId="{AF32CC0E-3AA2-8747-80A9-BB4591C71922}" type="presParOf" srcId="{7ECD28D8-0E33-A44D-8C3F-A96F7C09565E}" destId="{C2EB81E6-D317-A94D-A0F3-8F45E30A2D4B}" srcOrd="0" destOrd="0" presId="urn:microsoft.com/office/officeart/2005/8/layout/vList5"/>
    <dgm:cxn modelId="{11D1C1D7-0EBF-944F-A41A-F658CB9153F7}" type="presParOf" srcId="{7ECD28D8-0E33-A44D-8C3F-A96F7C09565E}" destId="{62284A3F-F775-CC48-9ED9-723A0F1DD549}" srcOrd="1" destOrd="0" presId="urn:microsoft.com/office/officeart/2005/8/layout/vList5"/>
    <dgm:cxn modelId="{A1D1C6AE-2CED-A541-9626-B192FE2CF076}" type="presParOf" srcId="{737CB07E-26E0-3F4C-BD81-E943F3374AFC}" destId="{0F41B13E-E515-BD46-840C-3E0DED230807}" srcOrd="1" destOrd="0" presId="urn:microsoft.com/office/officeart/2005/8/layout/vList5"/>
    <dgm:cxn modelId="{B4DA366F-C2F0-1145-AA1C-FD49B6AA1DB0}" type="presParOf" srcId="{737CB07E-26E0-3F4C-BD81-E943F3374AFC}" destId="{F339B95A-F49D-7C49-9511-E52B32EE488F}" srcOrd="2" destOrd="0" presId="urn:microsoft.com/office/officeart/2005/8/layout/vList5"/>
    <dgm:cxn modelId="{0BAA8DBB-F77A-1F46-96E9-02E7AA9B43F0}" type="presParOf" srcId="{F339B95A-F49D-7C49-9511-E52B32EE488F}" destId="{4CF40C3F-9693-AD4E-A206-20D7F8F0A6E2}" srcOrd="0" destOrd="0" presId="urn:microsoft.com/office/officeart/2005/8/layout/vList5"/>
    <dgm:cxn modelId="{3305659B-24CE-E346-8BB1-24A7D674044E}" type="presParOf" srcId="{F339B95A-F49D-7C49-9511-E52B32EE488F}" destId="{3F97A9E4-529C-5148-9929-B739F5D7A5C8}" srcOrd="1" destOrd="0" presId="urn:microsoft.com/office/officeart/2005/8/layout/vList5"/>
    <dgm:cxn modelId="{B7A78D4A-75D6-5C4E-8DAA-80F139C6BE16}" type="presParOf" srcId="{737CB07E-26E0-3F4C-BD81-E943F3374AFC}" destId="{923A4A57-47A1-E64C-A183-D2AE99274C1A}" srcOrd="3" destOrd="0" presId="urn:microsoft.com/office/officeart/2005/8/layout/vList5"/>
    <dgm:cxn modelId="{AE976F34-ABE6-6C44-8EDC-B9250D7129DD}" type="presParOf" srcId="{737CB07E-26E0-3F4C-BD81-E943F3374AFC}" destId="{5F4ADCBE-C1B1-BF45-9DA2-B50B1B0C3D4A}" srcOrd="4" destOrd="0" presId="urn:microsoft.com/office/officeart/2005/8/layout/vList5"/>
    <dgm:cxn modelId="{F0669811-CF67-9F4F-B4AE-AB402D3F7ACC}" type="presParOf" srcId="{5F4ADCBE-C1B1-BF45-9DA2-B50B1B0C3D4A}" destId="{ED09AA9B-20FB-7343-AD4B-423AE487CCD5}" srcOrd="0" destOrd="0" presId="urn:microsoft.com/office/officeart/2005/8/layout/vList5"/>
    <dgm:cxn modelId="{4733CF4E-A8F7-F84A-AF84-C0CA8F735B18}" type="presParOf" srcId="{5F4ADCBE-C1B1-BF45-9DA2-B50B1B0C3D4A}" destId="{8706C387-F7F9-414E-AD3B-A396AA65AC91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284A3F-F775-CC48-9ED9-723A0F1DD549}">
      <dsp:nvSpPr>
        <dsp:cNvPr id="0" name=""/>
        <dsp:cNvSpPr/>
      </dsp:nvSpPr>
      <dsp:spPr>
        <a:xfrm rot="5400000">
          <a:off x="5912469" y="-3101393"/>
          <a:ext cx="900900" cy="94402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K" altLang="en-US" sz="1900" kern="1200" dirty="0">
              <a:latin typeface="Meiryo UI" panose="020B0604030504040204" pitchFamily="34" charset="-128"/>
              <a:ea typeface="Meiryo UI" panose="020B0604030504040204" pitchFamily="34" charset="-128"/>
            </a:rPr>
            <a:t>ブロックチェーン知識を学び、分析した後、</a:t>
          </a:r>
          <a:r>
            <a:rPr lang="ja-JP" altLang="en-US" sz="19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スマートコントラクトの</a:t>
          </a:r>
          <a:r>
            <a:rPr lang="zh-TW" altLang="en-US" sz="19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脆弱性</a:t>
          </a:r>
          <a:r>
            <a:rPr lang="ja-JP" altLang="en-US" sz="19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に</a:t>
          </a:r>
          <a:r>
            <a:rPr lang="zh-TW" altLang="en-US" sz="19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焦点</a:t>
          </a:r>
          <a:r>
            <a:rPr lang="ja-JP" altLang="en-US" sz="19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を</a:t>
          </a:r>
          <a:r>
            <a:rPr lang="zh-TW" altLang="en-US" sz="1900" b="0" i="0" kern="1200" dirty="0">
              <a:latin typeface="Meiryo UI" panose="020B0604030504040204" pitchFamily="34" charset="-128"/>
              <a:ea typeface="Meiryo UI" panose="020B0604030504040204" pitchFamily="34" charset="-128"/>
            </a:rPr>
            <a:t>当</a:t>
          </a:r>
          <a:r>
            <a:rPr lang="ja-JP" altLang="en-US" sz="1900" b="0" i="0" kern="1200">
              <a:latin typeface="Meiryo UI" panose="020B0604030504040204" pitchFamily="34" charset="-128"/>
              <a:ea typeface="Meiryo UI" panose="020B0604030504040204" pitchFamily="34" charset="-128"/>
            </a:rPr>
            <a:t>てる</a:t>
          </a:r>
          <a:endParaRPr lang="zh-TW" altLang="en-US" sz="19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K" altLang="en-US" sz="1900" kern="1200" dirty="0">
              <a:latin typeface="Meiryo UI" panose="020B0604030504040204" pitchFamily="34" charset="-128"/>
              <a:ea typeface="Meiryo UI" panose="020B0604030504040204" pitchFamily="34" charset="-128"/>
            </a:rPr>
            <a:t>オンラインの論文とコードを含む</a:t>
          </a:r>
          <a:r>
            <a:rPr lang="en-US" altLang="zh-HK" sz="1900" kern="1200" dirty="0">
              <a:latin typeface="Meiryo UI" panose="020B0604030504040204" pitchFamily="34" charset="-128"/>
              <a:ea typeface="Meiryo UI" panose="020B0604030504040204" pitchFamily="34" charset="-128"/>
            </a:rPr>
            <a:t>NFT</a:t>
          </a:r>
          <a:r>
            <a:rPr lang="zh-HK" altLang="en-US" sz="1900" kern="1200" dirty="0">
              <a:latin typeface="Meiryo UI" panose="020B0604030504040204" pitchFamily="34" charset="-128"/>
              <a:ea typeface="Meiryo UI" panose="020B0604030504040204" pitchFamily="34" charset="-128"/>
            </a:rPr>
            <a:t>サイトを参考にする</a:t>
          </a:r>
          <a:endParaRPr lang="zh-TW" altLang="en-US" sz="19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 rot="-5400000">
        <a:off x="1642781" y="1212273"/>
        <a:ext cx="9396298" cy="812944"/>
      </dsp:txXfrm>
    </dsp:sp>
    <dsp:sp modelId="{C2EB81E6-D317-A94D-A0F3-8F45E30A2D4B}">
      <dsp:nvSpPr>
        <dsp:cNvPr id="0" name=""/>
        <dsp:cNvSpPr/>
      </dsp:nvSpPr>
      <dsp:spPr>
        <a:xfrm>
          <a:off x="392662" y="1055681"/>
          <a:ext cx="1250119" cy="1126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3200" kern="1200" dirty="0">
              <a:latin typeface="Meiryo UI" panose="020B0604030504040204" pitchFamily="34" charset="-128"/>
              <a:ea typeface="Meiryo UI" panose="020B0604030504040204" pitchFamily="34" charset="-128"/>
            </a:rPr>
            <a:t>5</a:t>
          </a:r>
          <a:r>
            <a:rPr lang="zh-HK" altLang="en-US" sz="3200" kern="1200" dirty="0">
              <a:latin typeface="Meiryo UI" panose="020B0604030504040204" pitchFamily="34" charset="-128"/>
              <a:ea typeface="Meiryo UI" panose="020B0604030504040204" pitchFamily="34" charset="-128"/>
            </a:rPr>
            <a:t>月</a:t>
          </a:r>
          <a:endParaRPr lang="zh-TW" altLang="en-US" sz="32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447635" y="1110654"/>
        <a:ext cx="1140173" cy="1016179"/>
      </dsp:txXfrm>
    </dsp:sp>
    <dsp:sp modelId="{3F97A9E4-529C-5148-9929-B739F5D7A5C8}">
      <dsp:nvSpPr>
        <dsp:cNvPr id="0" name=""/>
        <dsp:cNvSpPr/>
      </dsp:nvSpPr>
      <dsp:spPr>
        <a:xfrm rot="5400000">
          <a:off x="5912469" y="-1670614"/>
          <a:ext cx="900900" cy="94402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2000" b="0" kern="1200">
              <a:latin typeface="Meiryo UI" panose="020B0604030504040204" pitchFamily="34" charset="-128"/>
              <a:ea typeface="Meiryo UI" panose="020B0604030504040204" pitchFamily="34" charset="-128"/>
            </a:rPr>
            <a:t>ブロックチェーンの</a:t>
          </a:r>
          <a:r>
            <a:rPr lang="zh-HK" altLang="en-US" sz="2000" b="0" kern="1200" dirty="0">
              <a:latin typeface="Meiryo UI" panose="020B0604030504040204" pitchFamily="34" charset="-128"/>
              <a:ea typeface="Meiryo UI" panose="020B0604030504040204" pitchFamily="34" charset="-128"/>
            </a:rPr>
            <a:t>コード</a:t>
          </a:r>
          <a:r>
            <a:rPr lang="zh-TW" altLang="en-US" sz="2000" b="0" kern="1200" dirty="0">
              <a:latin typeface="Meiryo UI" panose="020B0604030504040204" pitchFamily="34" charset="-128"/>
              <a:ea typeface="Meiryo UI" panose="020B0604030504040204" pitchFamily="34" charset="-128"/>
            </a:rPr>
            <a:t>学習と</a:t>
          </a:r>
          <a:r>
            <a:rPr lang="ja-JP" altLang="en-US" sz="2000" b="0" kern="1200">
              <a:latin typeface="Meiryo UI" panose="020B0604030504040204" pitchFamily="34" charset="-128"/>
              <a:ea typeface="Meiryo UI" panose="020B0604030504040204" pitchFamily="34" charset="-128"/>
            </a:rPr>
            <a:t>ツールを</a:t>
          </a:r>
          <a:r>
            <a:rPr lang="zh-TW" altLang="en-US" sz="2000" b="0" kern="1200" dirty="0">
              <a:latin typeface="Meiryo UI" panose="020B0604030504040204" pitchFamily="34" charset="-128"/>
              <a:ea typeface="Meiryo UI" panose="020B0604030504040204" pitchFamily="34" charset="-128"/>
            </a:rPr>
            <a:t>変更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ja-JP" altLang="en-US" sz="2000" kern="1200">
              <a:latin typeface="Meiryo UI" panose="020B0604030504040204" pitchFamily="34" charset="-128"/>
              <a:ea typeface="Meiryo UI" panose="020B0604030504040204" pitchFamily="34" charset="-128"/>
            </a:rPr>
            <a:t>ローカルでウォレットのトランザクションのテスト</a:t>
          </a:r>
          <a:endParaRPr lang="zh-TW" altLang="en-US" sz="20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 rot="-5400000">
        <a:off x="1642781" y="2643052"/>
        <a:ext cx="9396298" cy="812944"/>
      </dsp:txXfrm>
    </dsp:sp>
    <dsp:sp modelId="{4CF40C3F-9693-AD4E-A206-20D7F8F0A6E2}">
      <dsp:nvSpPr>
        <dsp:cNvPr id="0" name=""/>
        <dsp:cNvSpPr/>
      </dsp:nvSpPr>
      <dsp:spPr>
        <a:xfrm>
          <a:off x="392662" y="2486461"/>
          <a:ext cx="1250119" cy="1126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3200" kern="1200" dirty="0">
              <a:latin typeface="Meiryo UI" panose="020B0604030504040204" pitchFamily="34" charset="-128"/>
              <a:ea typeface="Meiryo UI" panose="020B0604030504040204" pitchFamily="34" charset="-128"/>
            </a:rPr>
            <a:t>6</a:t>
          </a:r>
          <a:r>
            <a:rPr lang="zh-HK" altLang="en-US" sz="3200" kern="1200" dirty="0">
              <a:latin typeface="Meiryo UI" panose="020B0604030504040204" pitchFamily="34" charset="-128"/>
              <a:ea typeface="Meiryo UI" panose="020B0604030504040204" pitchFamily="34" charset="-128"/>
            </a:rPr>
            <a:t>月</a:t>
          </a:r>
          <a:endParaRPr lang="zh-TW" altLang="en-US" sz="32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447635" y="2541434"/>
        <a:ext cx="1140173" cy="1016179"/>
      </dsp:txXfrm>
    </dsp:sp>
    <dsp:sp modelId="{8706C387-F7F9-414E-AD3B-A396AA65AC91}">
      <dsp:nvSpPr>
        <dsp:cNvPr id="0" name=""/>
        <dsp:cNvSpPr/>
      </dsp:nvSpPr>
      <dsp:spPr>
        <a:xfrm rot="5400000">
          <a:off x="5912469" y="-239834"/>
          <a:ext cx="900900" cy="9440276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zh-HK" altLang="en-US" sz="2000" kern="1200" dirty="0">
              <a:latin typeface="Meiryo UI" panose="020B0604030504040204" pitchFamily="34" charset="-128"/>
              <a:ea typeface="Meiryo UI" panose="020B0604030504040204" pitchFamily="34" charset="-128"/>
            </a:rPr>
            <a:t>書類のファイルで</a:t>
          </a:r>
          <a:r>
            <a:rPr lang="en-US" altLang="zh-HK" sz="2000" kern="1200" dirty="0">
              <a:latin typeface="Meiryo UI" panose="020B0604030504040204" pitchFamily="34" charset="-128"/>
              <a:ea typeface="Meiryo UI" panose="020B0604030504040204" pitchFamily="34" charset="-128"/>
            </a:rPr>
            <a:t>SVG</a:t>
          </a:r>
          <a:r>
            <a:rPr lang="zh-HK" altLang="en-US" sz="2000" kern="1200" dirty="0">
              <a:latin typeface="Meiryo UI" panose="020B0604030504040204" pitchFamily="34" charset="-128"/>
              <a:ea typeface="Meiryo UI" panose="020B0604030504040204" pitchFamily="34" charset="-128"/>
            </a:rPr>
            <a:t>（</a:t>
          </a:r>
          <a:r>
            <a:rPr lang="en-US" altLang="zh-HK" sz="2000" kern="1200" dirty="0">
              <a:latin typeface="Meiryo UI" panose="020B0604030504040204" pitchFamily="34" charset="-128"/>
              <a:ea typeface="Meiryo UI" panose="020B0604030504040204" pitchFamily="34" charset="-128"/>
            </a:rPr>
            <a:t>DSL</a:t>
          </a:r>
          <a:r>
            <a:rPr lang="zh-HK" altLang="en-US" sz="2000" kern="1200" dirty="0">
              <a:latin typeface="Meiryo UI" panose="020B0604030504040204" pitchFamily="34" charset="-128"/>
              <a:ea typeface="Meiryo UI" panose="020B0604030504040204" pitchFamily="34" charset="-128"/>
            </a:rPr>
            <a:t>）の形を変更して、</a:t>
          </a:r>
          <a:r>
            <a:rPr lang="en-US" altLang="zh-HK" sz="2000" kern="1200" dirty="0">
              <a:latin typeface="Meiryo UI" panose="020B0604030504040204" pitchFamily="34" charset="-128"/>
              <a:ea typeface="Meiryo UI" panose="020B0604030504040204" pitchFamily="34" charset="-128"/>
            </a:rPr>
            <a:t>Base64</a:t>
          </a:r>
          <a:r>
            <a:rPr lang="zh-HK" altLang="en-US" sz="2000" kern="1200" dirty="0">
              <a:latin typeface="Meiryo UI" panose="020B0604030504040204" pitchFamily="34" charset="-128"/>
              <a:ea typeface="Meiryo UI" panose="020B0604030504040204" pitchFamily="34" charset="-128"/>
            </a:rPr>
            <a:t>で</a:t>
          </a:r>
          <a:r>
            <a:rPr lang="ja-JP" altLang="en-US" sz="2000" kern="1200">
              <a:latin typeface="Meiryo UI" panose="020B0604030504040204" pitchFamily="34" charset="-128"/>
              <a:ea typeface="Meiryo UI" panose="020B0604030504040204" pitchFamily="34" charset="-128"/>
            </a:rPr>
            <a:t>エンコード</a:t>
          </a:r>
          <a:r>
            <a:rPr lang="zh-HK" altLang="en-US" sz="2000" kern="1200" dirty="0">
              <a:latin typeface="Meiryo UI" panose="020B0604030504040204" pitchFamily="34" charset="-128"/>
              <a:ea typeface="Meiryo UI" panose="020B0604030504040204" pitchFamily="34" charset="-128"/>
            </a:rPr>
            <a:t>して、</a:t>
          </a:r>
          <a:br>
            <a:rPr lang="en-US" altLang="zh-HK" sz="2000" kern="1200" dirty="0">
              <a:latin typeface="Meiryo UI" panose="020B0604030504040204" pitchFamily="34" charset="-128"/>
              <a:ea typeface="Meiryo UI" panose="020B0604030504040204" pitchFamily="34" charset="-128"/>
            </a:rPr>
          </a:br>
          <a:r>
            <a:rPr lang="zh-HK" altLang="en-US" sz="2000" kern="1200" dirty="0">
              <a:latin typeface="Meiryo UI" panose="020B0604030504040204" pitchFamily="34" charset="-128"/>
              <a:ea typeface="Meiryo UI" panose="020B0604030504040204" pitchFamily="34" charset="-128"/>
            </a:rPr>
            <a:t>サイトで実行</a:t>
          </a:r>
          <a:endParaRPr lang="zh-TW" altLang="en-US" sz="20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 rot="-5400000">
        <a:off x="1642781" y="4073832"/>
        <a:ext cx="9396298" cy="812944"/>
      </dsp:txXfrm>
    </dsp:sp>
    <dsp:sp modelId="{ED09AA9B-20FB-7343-AD4B-423AE487CCD5}">
      <dsp:nvSpPr>
        <dsp:cNvPr id="0" name=""/>
        <dsp:cNvSpPr/>
      </dsp:nvSpPr>
      <dsp:spPr>
        <a:xfrm>
          <a:off x="392662" y="3917241"/>
          <a:ext cx="1250119" cy="112612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60960" rIns="121920" bIns="6096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3200" kern="1200" dirty="0">
              <a:latin typeface="Meiryo UI" panose="020B0604030504040204" pitchFamily="34" charset="-128"/>
              <a:ea typeface="Meiryo UI" panose="020B0604030504040204" pitchFamily="34" charset="-128"/>
            </a:rPr>
            <a:t>7</a:t>
          </a:r>
          <a:r>
            <a:rPr lang="zh-HK" altLang="en-US" sz="3200" kern="1200" dirty="0">
              <a:latin typeface="Meiryo UI" panose="020B0604030504040204" pitchFamily="34" charset="-128"/>
              <a:ea typeface="Meiryo UI" panose="020B0604030504040204" pitchFamily="34" charset="-128"/>
            </a:rPr>
            <a:t>月</a:t>
          </a:r>
          <a:endParaRPr lang="zh-TW" altLang="en-US" sz="3200" kern="1200" dirty="0">
            <a:latin typeface="Meiryo UI" panose="020B0604030504040204" pitchFamily="34" charset="-128"/>
            <a:ea typeface="Meiryo UI" panose="020B0604030504040204" pitchFamily="34" charset="-128"/>
          </a:endParaRPr>
        </a:p>
      </dsp:txBody>
      <dsp:txXfrm>
        <a:off x="447635" y="3972214"/>
        <a:ext cx="1140173" cy="101617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00:46:29.297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67 24575,'46'0'0,"12"0"-984,-7 0 0,21 0 0,-19 0 492,12 0 0,1 0-492,-7 0 492,2-3 0,1-1-492,-2 3 1088,-1-6-104,-9 7 0,8 0 0,-8-7 983,0 6 0,-2-6 0,-10 7 0,0 0 0,1 0 0,-1 0-97,1 0-886,-1 0 0,10 0 0,-8 0 0,8-6 0,-9 5 0,8-9 0,-6 8 0,7-2 0,-10 4 0,1 0 0,-1 0 0,1 0 0,8 0 0,-6 0 0,7 0 0,-10 0 0,0 0 0,1 0 0,-1 0 0,1 0 0,-1 0 0,10 0 0,-15 0 0,13 0 0,-15 0 0,7 0 0,0 0 0,1-6 0,-1 4 0,0-3 0,1 5 0,9 0 0,-8 0 0,17 0 0,-16 0 0,16 0 0,-16 0 0,16 0 0,-16 0 0,16 0 0,-16 0 0,7 0 0,-10 0 0,17 0 0,-12 0 0,13 0 0,-26 0 0,7 0 0,-6 0 0,0 0 0,5 0 0,-13 0 0,14 0 0,-7 0 0,1 0 0,6 0 0,-6 0 0,7 0 0,0 0 0,1 0 0,-1 0 0,0 0 0,1 0 0,-1 0 0,10 0 0,-7 0 0,16 0 0,-16 0 0,16 0 0,-16 0 0,16 0 0,-17 0 0,18 0 0,-18 0 0,8 0 0,0 0 0,-7 0 0,33 0 0,-20 0 0,23 6 0,-18-4 0,1 11 0,-1-11 0,1 4 0,-1-6 0,1 0 0,-10 0 0,-2 0 0,-10 6 0,1-4 0,-1 3 0,-7-5 0,5 0 0,-12 0 0,5 5 0,0-4 0,-6 4 0,6-5 0,0 0 0,-6 0 0,6 5 0,0-4 0,-6 3 0,14-4 0,-14 0 0,13 6 0,-12-4 0,12 3 0,-13 0 0,14-4 0,-6 10 0,17-10 0,-15 9 0,13-8 0,-15 2 0,7-4 0,-7 5 0,5-4 0,-12 9 0,12-9 0,-13 4 0,6-5 0,-7 4 0,-1-2 0,8 2 0,-6-4 0,6 0 0,-7 0 0,-1 0 0,1 5 0,-1-4 0,0 4 0,8-5 0,2 6 0,7-5 0,1 5 0,-1-6 0,1 0 0,-1 5 0,10-3 0,-8 3 0,8-5 0,-9 0 0,-1 0 0,0 0 0,1 0 0,-8 5 0,5-4 0,-13 4 0,6-5 0,-7 5 0,-1-4 0,0 4 0,1-5 0,-1 0 0,1 0 0,-1 0 0,17 0 0,-12 0 0,13 0 0,-10 0 0,1 0 0,9 0 0,-1 0 0,0 0 0,1 0 0,-1 0 0,1 0 0,-1 0 0,0 0 0,1 0 0,-1 0 0,0 0 0,-7 0 0,6 0 0,-14 0 0,6 0 0,-8 0 0,1 0 0,-1 0 0,1 0 0,-7 0 0,5 0 0,-10 0 0,10 0 0,-4 0 0,0 0 0,4 0 0,-5 0 0,7 0 0,-6 0 0,3 0 0,-3 0 0,23 5 0,-14-3 0,14 4 0,-18-6 0,8 0 0,-6 0 0,6 0 0,-7 0 0,7 0 0,-6 0 0,13 0 0,-5 0 0,8 0 0,-9 0 0,7 0 0,-6 0 0,0 0 0,5 0 0,-13 0 0,6 0 0,-7 0 0,-1 0 0,1 0 0,-7 0 0,5 0 0,-4 0 0,5 0 0,-5 0 0,4 0 0,-4 0 0,5 0 0,1 0 0,-1 0 0,0 0 0,1 0 0,-1 0 0,1 0 0,-1 0 0,0 0 0,1 0 0,-1 0 0,1 0 0,8 0 0,-6 0 0,15 0 0,-16 0 0,6 0 0,-8 0 0,1 0 0,-1 0 0,0 0 0,1 0 0,-1 0 0,1 0 0,-7 0 0,5 0 0,-4 0 0,5 0 0,1 0 0,-1 0 0,1 0 0,-1 0 0,0 0 0,1 0 0,7 0 0,-6 0 0,23-6 0,-13 4 0,24-3 0,-16 5 0,7 0 0,-10 0 0,-7 0 0,5 0 0,-12 0 0,12 0 0,-13 0 0,6 0 0,-7-5 0,-1 4 0,1-4 0,-1 5 0,0 0 0,1 0 0,-1 0 0,1-5 0,-1 4 0,-5-4 0,11 5 0,-9-5 0,11 4 0,-8-4 0,0 5 0,1 0 0,-1-4 0,8 2 0,-6-2 0,6-1 0,0 4 0,-6-4 0,14 5 0,-14-5 0,14 4 0,-6-4 0,7 5 0,0 0 0,1-5 0,-1 3 0,0-4 0,1 6 0,-1-5 0,1 3 0,-1-3 0,-7 5 0,5 0 0,-12 0 0,12-6 0,-13 5 0,14-5 0,-14 6 0,6 0 0,0-6 0,-6 5 0,14-5 0,-6 6 0,-1 0 0,7 0 0,-6 0 0,-1 0 0,7 0 0,-6 0 0,0 0 0,5 0 0,-13 0 0,14 0 0,-14 0 0,14 0 0,-14 0 0,6 0 0,-8 0 0,1 0 0,-1 0 0,0 0 0,1 0 0,-1 0 0,-5 0 0,4 0 0,-4 0 0,5 0 0,-5 0 0,4 0 0,-5 0 0,1 0 0,4 0 0,5 0 0,-7 0 0,12 0 0,-14 0 0,5 0 0,0 0 0,1 0 0,-1 0 0,1 0 0,-1 0 0,0 0 0,1 0 0,-1 0 0,1 5 0,-1-4 0,0 4 0,1-5 0,-1 0 0,1 0 0,-1 0 0,0 0 0,1 4 0,-7-2 0,5 2 0,-4-4 0,6 0 0,-7 0 0,5 0 0,-10 0 0,10 0 0,-10 4 0,10-3 0,-4 3 0,0-4 0,4 0 0,-11 0 0,11 0 0,-4 0 0,0 0 0,4 0 0,-4 0 0,-1 0 0,9 0 0,-7 0 0,2 0 0,-4 0 0,-7 0 0,1 0 0,9 0 0,-7 0 0,7 4 0,-9-3 0,5 3 0,-4-4 0,4 0 0,0 0 0,2 4 0,0-3 0,4 4 0,-4-5 0,-1 0 0,5 0 0,-10 0 0,10 0 0,-10 0 0,10 0 0,-10 0 0,5 0 0,-7 0 0,7 0 0,-5 0 0,4 0 0,-6 0 0,1 0 0,3 0 0,-2 0 0,2 0 0,-3 0 0,-1 0 0,3 0 0,-3 0 0,4 0 0,-4 0 0,0 0 0,3 0 0,-1 0 0,1 0 0,-3 0 0,2 0 0,-2 0 0,2 0 0,0 0 0,-2 0 0,2 0 0,0 0 0,-2 0 0,3 0 0,-1 0 0,-2 0 0,3 0 0,0 0 0,-2 0 0,2 0 0,-3 0 0,0 0 0,4 0 0,-3 0 0,2 0 0,-4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8T05:54:07.203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24575,'35'0'0,"14"0"0,5 0 0,10 0 0,-5 0 0,0 0-3277,11 0 0,-12 0 1328,10 0 1949,-12 0 1719,-7 0-1719,24 0 0,-27 0 0,22 4 3276,-22-3 0,1 7-3044,-7-7-232,-1 3 0,-6-4 0,0 0 0,-6 4 0,-1-4 0,-4 3 0,-1-3 0,-4 0 0,-1 3 0,-5-2 0,1 1 0,0-2 0,0 0 0,-4 2 0,3-1 0,-2 1 0,3-2 0,-1 0 0,-2 0 0,2 0 0,-2 0 0,2 0 0,1 0 0,-3 0 0,2 0 0,-6 0 0,3 0 0,-3 0 0,0 0 0,1 0 0,0 0 0,0 0 0,-1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8T05:54:08.90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24575,'19'0'0,"8"0"0,-9 0 0,14 0 0,-10 0 0,10 0 0,4 0 0,0 0 0,15 7 0,-21-5 0,5 8 0,-13-10 0,4 7 0,-8-7 0,3 3 0,-9 0 0,-3-2 0,-1 1 0,-4-2 0,1 2 0,2-1 0,-2 1 0,2-2 0,-2 0 0,-1 0 0,1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8T05:54:12.250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79 24575,'24'0'0,"5"0"0,28 0 0,-12 0 0,39 0 0,-40 0 0,16 0 0,-12 0 0,-11 0 0,14 0 0,-22 0 0,10 0 0,-6 3 0,-6-2 0,-1 6 0,-5-6 0,1 2 0,-6 0 0,5-3 0,-9 3 0,8-3 0,-3 0 0,4 0 0,1 0 0,-1 0 0,0 0 0,5 0 0,2 0 0,4 0 0,1 0 0,-5 0 0,3 0 0,-9-3 0,5 2 0,-6-2 0,-4 0 0,3 2 0,-8-1 0,4 2 0,-4 0 0,0 0 0,0 0 0,-1-3 0,1 3 0,-3-3 0,2 3 0,-3-3 0,4 3 0,-3-3 0,2 3 0,-3-3 0,1 3 0,2-3 0,-5 3 0,5 0 0,-6-2 0,6 1 0,-2-1 0,2 0 0,1 1 0,4-5 0,-3 3 0,7-1 0,-7-1 0,7 4 0,-7-4 0,3 4 0,-5-1 0,1-1 0,0 2 0,-4-1 0,3-1 0,-5 2 0,5-1 0,-2 2 0,2-3 0,-2 3 0,2-6 0,-6 6 0,6-3 0,-5 1 0,2 1 0,0-1 0,-3 2 0,3 0 0,-3-2 0,-1 2 0,3-3 0,-2 3 0,1 0 0,0 0 0,-1 0 0,2 0 0,-1 0 0,-2 0 0,2 0 0,0 0 0,-1 0 0,1 0 0,0 2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8T05:54:14.9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 24575,'19'0'0,"-2"0"0,-5 0 0,4 0 0,-7 0 0,3 0 0,-4 0 0,-2 0 0,5 0 0,-6 0 0,6 0 0,-5 0 0,5 0 0,-3 0 0,4 0 0,0 0 0,-4 0 0,3 0 0,-2 0 0,0 0 0,2 0 0,-3 0 0,1 0 0,-1 0 0,0 0 0,-3 0 0,6 0 0,-5 2 0,5-1 0,-3 1 0,1-2 0,2 0 0,-2 0 0,2 0 0,1 0 0,0 0 0,0 0 0,-1 0 0,1 0 0,4 0 0,-3 0 0,5 0 0,-6 0 0,2 0 0,-5 0 0,2 0 0,-6 0 0,6 0 0,-5 0 0,1 0 0,1 0 0,-2 0 0,2 0 0,-4 0 0,1 0 0,2 0 0,-2 0 0,2 0 0,-2 0 0,0 0 0,1 0 0,0 0 0,0 0 0,-1 0 0,1 0 0,-1 0 0,3 0 0,-3 0 0,1 0 0,0 0 0,-1 0 0,1 0 0,-1 0 0,0 0 0,2 0 0,-2 0 0,2 0 0,-3 0 0,1 0 0,2 0 0,-2 0 0,2 0 0,-2 0 0,0 0 0,-1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8T05:54:17.39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24575,'27'0'0,"2"0"0,-12 0 0,4 0 0,5 0 0,2 0 0,4 0 0,1 0 0,0 0 0,-1 0 0,1 0 0,14 0 0,-16 0 0,10 0 0,-24 0 0,-1 0 0,-4 0 0,-4 0 0,3 0 0,-5 0 0,2 0 0,0 0 0,-3 0 0,6 0 0,-2 0 0,-1 0 0,3 0 0,-2 0 0,3 0 0,0 0 0,-1 0 0,1 0 0,0 0 0,0 0 0,-1 0 0,1 0 0,0 0 0,0 0 0,-1 0 0,1 0 0,4 0 0,-3 0 0,3 0 0,-4 0 0,-1 0 0,-2 0 0,2 0 0,-2 0 0,-1 0 0,0 0 0,-3 0 0,0 2 0,1-1 0,0 1 0,0-2 0,-1 2 0,0-1 0,2 1 0,-2-2 0,2 0 0,-2 0 0,2 0 0,2 0 0,0 0 0,2 0 0,-3 0 0,1 0 0,2 0 0,-6 0 0,3 0 0,-3 0 0,0 0 0,2 0 0,-2 0 0,2 0 0,-3 0 0,1 0 0,3 0 0,-3 0 0,6 0 0,-5 0 0,5 0 0,-6 0 0,6 0 0,-5 0 0,5 0 0,-6 0 0,3 0 0,-3 0 0,0 0 0,5 0 0,-4 0 0,4 0 0,-2 0 0,-3 0 0,6 0 0,-5 0 0,5 0 0,-6 0 0,6 0 0,-5 0 0,5 0 0,-6 0 0,3 0 0,-3 0 0,-1 0 0,3 0 0,-2 0 0,2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00:22:39.765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0 24575,'46'0'0,"54"0"0,-39 0 0,-7 0 0,-3 0 0,-1 0 0,7 0 0,1 0 0,-6 0 0,4 0 0,-18 0 0,0 0 0,1 0 0,-1 0 0,-7 0 0,5 0 0,-5 0 0,8 0 0,-1 0 0,-7 0 0,-2 0 0,2 0 0,-7 5 0,6-4 0,-8 4 0,-1-5 0,1 0 0,-1 0 0,0 0 0,1 0 0,-1 0 0,1 0 0,-1 0 0,0 0 0,1 0 0,-1 0 0,1 0 0,-1 0 0,0 0 0,-5 0 0,4 0 0,-4 0 0,5 0 0,1 0 0,-1 0 0,0 0 0,8 0 0,-6 0 0,1 0 0,-4 0 0,-5 0 0,1 0 0,4 0 0,-10 0 0,10 0 0,-4 0 0,0 0 0,4 0 0,-10 0 0,19 0 0,-11 0 0,13 0 0,-10 0 0,1 0 0,-1 0 0,1 0 0,-7 0 0,5 0 0,-4 0 0,0 0 0,4 0 0,-10 0 0,10 0 0,-10 0 0,10 0 0,-10 0 0,4 0 0,0 0 0,-4 0 0,5 0 0,-1 0 0,-4 0 0,10 5 0,-10-4 0,10 3 0,-4-4 0,5 0 0,0 0 0,1 0 0,-1 0 0,1 0 0,-1 0 0,0 0 0,10 0 0,-13 0 0,19 0 0,-19 5 0,11-4 0,-8 4 0,1-5 0,-1 0 0,1 5 0,-1-4 0,-5 4 0,-2-5 0,0 0 0,-4 0 0,8 0 0,-8 0 0,2 0 0,-3 0 0,0 0 0,3 0 0,3 0 0,-1 0 0,0 0 0,-5 0 0,0 0 0,3 0 0,3 0 0,-1 0 0,1 0 0,-7 0 0,1 0 0,5 0 0,-4 0 0,10 0 0,-10 0 0,4 0 0,1 0 0,-5 0 0,10 0 0,-10 0 0,10 0 0,-5 0 0,1-4 0,4-2 0,-4 1 0,-1-4 0,5 8 0,-9-2 0,8-2 0,-8 4 0,3-4 0,-6 5 0,1 0 0,-1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00:22:41.762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0 199 24575,'46'0'0,"-15"0"0,14 0 0,-9 0 0,63 0 0,-18 0 0,4 0 0,-14 0 0,0 0 0,1 0 0,-7 0 0,-1 0 0,4 0 0,-6 0 0,-9 0 0,6 0 0,-29 0 0,7 0 0,-14 0 0,6 0 0,-7 0 0,-1 0 0,0 0 0,8 0 0,-5 0 0,12 0 0,-5 0 0,7 0 0,1 0 0,-1 0 0,0 0 0,10 0 0,-7 0 0,16-7 0,-16 6 0,7-12 0,-10 12 0,0-10 0,1 9 0,1-8 0,-14 9 0,3-4 0,-19 5 0,10 0 0,-10 0 0,10 0 0,-10-4 0,10 3 0,-4-8 0,5 8 0,1-9 0,-1 5 0,0-1 0,1-4 0,-1 4 0,-5 0 0,4 1 0,-10 1 0,4 3 0,1-7 0,-5 7 0,10-9 0,-10 9 0,10-9 0,-10 9 0,4-4 0,-6 5 0,1 0 0,0-4 0,-1 3 0,1-2 0,3 3 0,-2 0 0,2-4 0,-3 3 0,5-3 0,2 4 0,0-4 0,4 3 0,-5-3 0,7 4 0,-7-4 0,5 3 0,-10-3 0,10 4 0,-10 0 0,10 0 0,-10-4 0,5 3 0,-7-2 0,1 3 0,3 0 0,-2 0 0,2 0 0,-3 0 0,0 0 0,3 0 0,-2 0 0,2 0 0,-3 0 0,-1 0 0,5 0 0,-4 0 0,3 0 0,-4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9T00:22:33.30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0 80 24575,'30'0'0,"8"0"0,-14 0 0,6 0 0,-8 0 0,-1 0 0,8 0 0,2 0 0,0 0 0,5 0 0,-5 0 0,8 6 0,-1-5 0,10 5 0,-8-6 0,8 0 0,-9 0 0,8 7 0,-6-6 0,7 6 0,0-7 0,2 6 0,9-4 0,1 5 0,-1-7 0,12 0 0,-9 0 0,9 0 0,-12 0 0,27 0 0,-29 0 0,26 0 0,-32 0 0,-1 5-984,-2-3 0,-1 3 0,-6-5 0,7 0 0,-10 0 0,10 0 104,-7 0 880,6 0 983,1 0 0,-7 0 0,7 0 0,-10 0 0,10 0 0,-7 0-97,16 0-886,-17 0 0,18 0 0,-18 0 0,18 0 0,-8 0 0,9 0 0,1 0 0,11 0 0,-22 0 0,2 0 0,29 0 0,-26 0 0,0 0 0,20 0 0,0 0 0,8 0 0,-20 0 0,9 0 0,-12 0 0,1 0 0,-1 0 0,-8 0 0,6 0 0,-7 0 0,0 0 0,7 0 0,-16 0 0,16 0 0,-7 0 0,10 0 0,-1 0 0,1 0 0,-1 0 0,1 0 0,-10 0 0,7 0 0,-7 0 0,0 0 0,8 0 0,-18 0 0,17 0 0,-16 0 0,7 0 0,0 0 0,2 0 0,9 0 0,-8 0 0,6 0 0,4 0 0,1 0 0,9 0 0,0 0 0,-9 0 0,9 0 0,-11 0 0,-10 0 0,7 0 0,-16 0 0,6 0 0,-8 0 0,-1 0 0,1 0 0,1 0 0,-9 0 0,0 0 0,-2 0 0,-6 0 0,14 0 0,-14 0 0,14 0 0,3 0 0,1 0 0,6 0 0,1 0 0,2 0 0,21 0 0,-9 0 0,9 0 0,-11 0 0,-1 0 0,1 0 0,-1 0 0,1 0 0,-1 0 0,-9 0 0,8 0 0,-8 0 0,9 0 0,1 0 0,-1 0 0,-9 0 0,8 0 0,-18 0 0,8 0 0,-9 0 0,-1 0 0,0 0 0,-7 0 0,6 0 0,-14 0 0,6 0 0,0 0 0,-6 0 0,14 0 0,-14 0 0,13 0 0,-12 0 0,12 0 0,-5 0 0,0 0 0,5 0 0,-5 0 0,7 0 0,1 0 0,-1 0 0,1 0 0,-1 0 0,10 0 0,-8 0 0,18 0 0,-8 0 0,9 0 0,1 0 0,-1 0 0,1 0 0,-1 0 0,1 0 0,-1 0 0,1 0 0,-1 0 0,-8 0 0,6-6 0,-7 4 0,9-5 0,1 7 0,-10 0 0,19 0 0,-16-6 0,17 4 0,-10-4 0,-1 6 0,1-7 0,-1 5 0,1-4 0,-1 6 0,1 0 0,-10-6 0,-2 5 0,0-5 0,-8 0 0,8 5 0,0-5 0,-7 6 0,6-6 0,1 5 0,-7-5 0,16 6 0,-16 0 0,16-6 0,-16 4 0,7-5 0,-10 2 0,0 3 0,1-3 0,-9 5 0,16-6 0,-20 4 0,20-3 0,-23 5 0,6 0 0,-7 0 0,-1 0 0,1 0 0,-1 0 0,0 0 0,1 0 0,-1 0 0,8 0 0,-6 0 0,6 0 0,0 0 0,-5 0 0,12 0 0,-13 0 0,14 0 0,-14 0 0,6 0 0,0 0 0,-6 0 0,6 0 0,-8-5 0,1 4 0,-1-4 0,1 5 0,-1 0 0,-5 0 0,4 0 0,-10 0 0,4 0 0,-5 0 0,-1 0 0,5 0 0,-4 0 0,4 0 0,-5 0 0,1 0 0,3 0 0,-2 0 0,8 0 0,-8 0 0,18 0 0,-16 0 0,23 0 0,-18 0 0,12 0 0,-7 0 0,6 0 0,-4 5 0,12-4 0,-5 9 0,7-8 0,1 9 0,-1-10 0,1 11 0,-1-11 0,0 5 0,-7-6 0,-2 0 0,0 0 0,-12 0 0,11 0 0,-12 0 0,5 0 0,-5 0 0,4 0 0,-10 4 0,4-3 0,0 2 0,-4-3 0,5 0 0,-7 0 0,1 0 0,3 4 0,-2-3 0,2 3 0,-3-4 0,0 0 0,3 0 0,-2 0 0,8 0 0,-8 0 0,10 5 0,-10-4 0,10 4 0,-5-5 0,7 0 0,-1 0 0,-5 0 0,4 0 0,-4 0 0,13 0 0,-6 0 0,6 0 0,0 0 0,-6 0 0,6 0 0,0 0 0,-6 0 0,6 0 0,-7 0 0,-7 0 0,5 0 0,-10 0 0,5 0 0,-7 0 0,1 0 0,2 0 0,-2 0 0,2 0 0,9 0 0,-9 0 0,9 0 0,-11 0 0,5 0 0,-4 0 0,5 0 0,-7 0 0,1 0 0,2 0 0,-2 0 0,2 0 0,-3 0 0,0 0 0,4 0 0,-4 0 0,9 0 0,-12 0 0,5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8T05:53:30.364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1 576 24575,'2'77'0,"0"19"0,-2-25 0,0 3 0,0-15 0,0 1 0,0 23 0,0-6 0,0-13 0,0 3 0,0-16 0,0-5 0,0 11 0,0-38 0,0 6 0,0-16 0,0 4 0,0-4 0,0 2 0,0 0 0,0-6 0,0 6 0,0-1 0,0-2 0,0 6 0,0-1 0,0 10 0,0 5 0,0 11 0,0 1 0,0 7 0,0 0 0,0-7 0,0-6 0,0-12 0,0-6 0,0-4 0,0-4 0,0 2 0,0-1 0,0 0 0,0 3 0,0-5 0,0 3 0,0 1 0,0 2 0,0 5 0,0-6 0,0 9 0,0-7 0,0-1 0,0-5 0,12-46 0,5 2 0,9-48 0,7 1-984,-1-10 957,-14 40 0,4-7 27,7-20 0,6-12 0,-4 3 0,-8 21 0,-1 3 0,0-3 0,9-23 0,2-3 0,-4 8-492,-5 4 0,-5 11-111,4-6 310,-6 5 293,-4 37 0,-5 2 0,-2 20 938,-2 0-938,0 9 983,4 1-321,12 31-327,0 0-335,7 35 0,-6 1 0,-6 7 0,0 8-492,-4-9 0,0 4 164,-1-6 0,-1 4 0,-1 0-164,-2 25 0,-3-1 0,1 3 0,-1-2 214,-2-25 0,-2 0 278,1 13 0,0-3-286,0-26 1,0-4 285,0 1 0,0-2 0,0 38 0,0-61 983,0-20-159,0-37-824,0-36 0,0 14 0,0-5 0,3-7 0,1-3 491,0-9 1,0-1-480,3-2 0,1 4-12,-1 18 0,-1 0 57,-2-10 1,0 2-58,6-14 0,-6 27 0,-1 1 0,3-23 0,-1 15 0,-5 17 0,0 19 0,0 6 983,0 7-440,-18 33-543,-1 17 0,-1 4 0,-1 5-230,-1 2 1,-1 2 229,2 8 0,-1 2 0,-7 5 0,1-1 0,11-18 0,0 0 0,-7 11 0,1-2-137,-1 17 137,-9 6 0,15-24 0,0-17 0,11-19 0,3-9 0,38-92 0,-13 36 0,3-6-328,3-12 0,2-9 0,2-1 0,2-3 0,2-2 0,-1-2 0,0-6 0,-1-2 0,-1 1 0,0 8 0,-1 2 0,0-2 0,2-3 0,1-2 0,0 5-164,8-15 0,1 7 470,-3 11 0,0 4 22,1-4 0,1 7-273,18-3 273,-31 28 0,0 2 0,27-12 0,-24 19 0,-8 16 983,-8 11 0,-4 3 0,-4 3 0,-2 28 0,-4 24 0,-2 42-492,0-32 1,0 3-984,1 3 0,-2 2 374,-5 11 0,-2 2 118,0 2 0,-3-3 0,-2-18 0,-1-1-432,-1 10 0,1-3 432,-10 17-244,4 8 244,3-21 0,8-32 0,4-14 983,0-15-307,5-5 257,-2-40-933,7-10 0,7-47 0,13-5 0,-1 17 280,6-10-280,-10 29 0,-4 0 0,1 17 0,-10 22 0,2 9 0,-6 55 0,-14 22 0,-1-11 0,-4 5-492,-2 7 0,-3 1 314,-3-4 0,0-2 178,7-11 0,1-2-108,-4 5 1,2-3 107,-4 8 0,-5 7 0,12-21 0,5-22 0,3-7 983,4-51-642,-5-20-341,7-43-112,-2 45 1,0 2 111,-1-28 0,3-9 0,-3 29 0,-1-6 0,4 22 0,-3 9 0,4 16 0,-2 4 0,2 67 0,-3 26 0,1-22 0,-1 6-492,2 14 0,0 2 0,-5-7 0,-1-1 0,4-4 0,-1 0 0,-2 6 0,-2-4 194,-5 26 192,1-1 106,1-28 0,6-26 0,-1-22 983,5-19 0,-1-68-492,2 17 1,0-5-544,0-13 0,0-5 52,6-18 0,4-3-492,3 2 0,3-1 164,-3 23 0,3-1 0,0 2 26,4-15 1,1 3-135,1 0 0,0 6 436,8-10-115,7-7 115,-11 35 983,-1 20-501,-6 19 501,-2 12 0,3 10 0,-3 26-46,6 30-937,2 36-492,-14-38 0,-2 1 273,2 6 1,-1-2-766,-3 29 965,-1 6-340,-6-39 359,0 6 0,0-22 0,0-14 983,0-15-503,3-7 503,13-32-900,13-27-83,-6 8 0,1-5-93,3-8 1,-1 1 92,-4 11 0,0 1 0,4-7 0,-1 3 0,7-9 0,6-10 0,-10 24 0,-7 15 0,-4 17 0,-5 7 595,-3 10-595,-3 33 0,-4 32 0,-1-19 0,-2 4-301,1 8 1,0-1 300,0 29 0,0 6 0,0-31 0,0-6 0,0-11 0,0-27 0,3-20 0,13-36 0,15-40 0,-10 28 0,2-3 19,10-16 1,-2 2-20,9-19 0,-15 34 0,-1 3 0,2-11 0,-2 12 0,-3 8 0,-12 25 0,-1 6 0,-5 26 0,-1 64 0,-1-21 0,-2 5-492,-7 9 0,-3 3 0,0 15 0,-4-5 0,-1-35 0,-3 0 199,-3 22 1,0 0 38,8-28 0,1-2 254,-3 7 0,0-3 0,-2 15 0,6-30 0,7-20 0,42-102 0,-11 35 0,4-6 327,4-10 1,5-9 0,-3 4-129,6-13 1,2 2-200,-4 13 0,4-2 0,-6 6 0,-7 10 0,-2 1-333,19-27 0,1 2 333,-20 35 0,-1 2-11,3-6 0,-2 2 11,11-14 0,-13 24 0,-13 16 983,-5 10 0,0 13 0,-6 34-46,-1 23-937,-1 19 0,-2 12-322,1-7 1,0 1 321,0-19 0,0 2 0,0 0-328,0 1 0,0-1 0,0-5 266,0 1 1,0-3 61,0 18 0,0 2 0,0-7 0,0-5 0,0-15 0,0-3 0,0 2 0,0-6 0,3-7 632,13-29-632,11-1 0,36-47 0,0-22 0,-10-2 0,-1-6-492,-17 11 0,-2-2 0,19-21 0,-1-4 0,-14 10 0,-2-3 164,-4 17 0,1-2 0,-3 2-164,1-9 0,-2 1 37,5-4 0,-2 5 455,0-10 0,3 1 0,-12 19 983,-11 29 0,-5 12 0,-1 13 0,-2 35 0,-1 12 0,-14 42 0,-6-3-936,5-33 0,-1-2-47,-12 19 0,2 19 0,3-29 0,0 6 0,7-21 0,5-11 0,6-18 0,8-81 0,2 5 0,-1-13 0,1-6-422,0 16 1,0 1 421,1-7 0,-1 2 0,-3 13 0,0 3 0,0-3 0,-2 3 0,-2-22 0,0-1 0,0 20 0,0 23 0,-2 16 0,-8 7 0,-4 17 0,-12 22 0,-3 30 0,-13 26-148,19-30 1,-1 2 147,-2-3 0,0-3 0,-13 37-265,15-39 1,1-2 264,-12 17 0,-7 17 0,7-32 0,12-9 0,1-24 983,4-3-859,1-9 436,4-3-560,-1-22 0,10-7 0,-5-34 0,9-14 0,0-17-308,7 42 1,3 0 307,2-2 0,3 3 0,27-30 0,6-2 0,-6 27 0,-5 7 0,-5 11 0,-13 21 0,-5 4 0,-43 40 0,-19 14 0,-32 17-328,20-17 0,-11 5 0,5-4 148,1-3 0,-1-4 180,1-4 0,-4 1 0,7-4 0,14-7 0,1-2 0,-28 10 0,2-1 0,-5 1 544,-8 1-544,24-10 0,21-11 0,17-13 0,9-20 0,25-17 0,20-28 0,13-1 0,8 5 0,5 3 0,-7 12 983,-6 6-582,-3 3-370,-21 24-31,-5 2 0,-10 11 0,-50 34 0,6 3 0,-1-5 0,-3 2 0,-21 26 0,0 1 0,-6 10 0,10 3 0,-5 2 0,11 5 0,16-22 0,2 8 0,14-23 0,4-6 0,0-3 0,14-18 0,-1-2 0,6-42 0,15-12 0,6-45 0,-6 36 0,2-1-226,3-6 0,-1 1 226,2-34 0,-8 41 0,-1 3 0,3-11 0,-4 0 0,3 12 0,-10 22 0,0 6 0,-6 13 0,-21 42 0,-10 29 0,1-1 0,-3 9-492,1 15 0,0 7 164,4-19 0,-1 3 0,1-2 19,5-9 0,2-2 0,0 3 309,-6 14 0,0 2 0,3-8-492,2-12 0,2-2 305,-6 29 1,0-2 186,12-41 0,0-2 0,-2 11 0,1-3 0,-2 13 0,8-14 0,21-45 983,30-40 0,16-32-492,-10 10 1,2-4-984,-4 1 0,1-1 342,8-6 0,-2 3 150,-16 16 0,-1 2 0,8-2 0,-2 2 0,3-5 0,4 3 0,-15 6 0,-16 21 0,-3 3 0,-19 10 0,-25 12 0,-6 7 983,-13 6 0,11-1 0,11-6-893,6 0-90,9-6 0,7-1 0,60-5 0,16-1 0,-4-1 0,5-2-492,-1-8 0,0-2 304,1 0 1,-2-2 187,-13-3 0,-3-2-179,3-2 1,-3 2 178,22-6 0,-6-3 0,-19 11 0,-28 6 0,-24 6 983,-32 6-632,-33 22-351,20-4 0,-3 2 0,-5 8 0,2 2 0,-26 19 0,35-23 0,3-1 0,-6 9 0,-1 0 382,17-9-382,18-10 0,24-10 0,21-16 0,36-11 0,-8-11 0,27-5 0,-29 10 0,6 0 0,-22 9 0,-13 7 0,-17 3 0,-8 7 0,-39 21 0,3-3 0,-26 13 0,19-10 0,16-9 0,5-2 0,12-11 0,30-29 0,20-26 0,-8 11 0,3-5-322,6-9 1,-2 0 321,-11 14 0,-1 1 0,6-10 0,-2 2 0,-2-7 0,7-8 0,-24 19 0,-7 3 0,-9 23 0,-28 1 0,-16 19 0,-38 2 0,31 0 0,-2 0 0,-3 0 0,-3 0 0,-9 0 0,-1 0-280,5 0 0,0 0 280,-6 0 0,3 0 0,-24 0-152,-6 0 152,39 0 0,-6 0 0,16 0 0,15-7 0,16-4 983,7-12-772,10-11-50,13-2-161,16-15 0,4 21 0,20-17 0,-5 21 0,3-4 0,3 6 0,-13 9 0,-8 3 0,-6 8 0,-11-2 0,-3 5 0,-46-1 0,-3 2 0,-31 0 0,6 0 0,12 0 0,-4 0 0,17 0 0,8 0 0,15 0 0,9 0 0,51-18 0,-13 9 0,48-19 0,-26 13 0,-1-1 0,-7 5 0,-18 5 0,-9 5 0,-13-2 0,-39 3 0,21 0 0,-26-3 0,83-16 0,-33 11 0,35-10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8T05:53:38.849"/>
    </inkml:context>
    <inkml:brush xml:id="br0">
      <inkml:brushProperty name="width" value="0.35" units="cm"/>
      <inkml:brushProperty name="height" value="0.35" units="cm"/>
      <inkml:brushProperty name="color" value="#E71224"/>
    </inkml:brush>
  </inkml:definitions>
  <inkml:trace contextRef="#ctx0" brushRef="#br0">17 183 24575,'0'41'0,"0"2"0,0-16 0,0 12 0,0-5 0,0 11 0,0-10 0,0 10 0,0-11 0,0 11 0,0-4 0,0 5 0,0-11 0,0 9 0,0-8 0,0 4 0,-4-1 0,3 0 0,-6-5 0,6 11 0,-3-10 0,4 10 0,0-11 0,0 11 0,0-11 0,0 11 0,0-16 0,0 9 0,0-16 0,0 10 0,0-10 0,0 5 0,4-6 0,0 0 0,-1-4 0,4 3 0,-7-7 0,6 2 0,-5-6 0,4-1 0,-5 1 0,9-46 0,-3 13 0,7-50 0,2 19 0,1-8 0,6-9 0,-1-2 0,2-7-492,-4 21 0,-1-1 252,7-30 0,-2 4 240,3-1-204,2 1 204,-11 30 0,9-7 0,-7 16 0,-6 9 0,2 11 983,-7 6-517,1 9-247,-6 5-219,1 3 0,-3-6 0,1 4 0,-2-8 0,0 6 0,0-3 0,0 4 0,0-2 0,0 65 0,0 1 0,0 3 0,0 7 0,0-5 0,0 5 0,-4 5 0,-1 8 0,1-6 0,2 3 0,0-1-460,-7 24 0,1-8 460,7-10 0,-4-26 0,5-7 0,0-9 0,0-16 0,0-2 0,0-9 920,0-3-920,0 1 0,0-45 0,0-16 0,10-22 0,5-11-492,2 2 0,3-2 0,4-8 0,3-2 164,-5 26 0,0 1 0,1 1-164,5-15 0,-1 3 167,-4 11 0,1 1 127,3-3 0,-1 7 198,-2 2 0,8-7 0,-15 26 983,-5 19-97,-3 11 97,-4 6 0,-2 40 0,-1 2-819,-2 50-164,0-2 0,0-34 0,0 0 0,0 27 0,0 9 0,0-21 0,0 0 0,-4-4 0,3-22 0,-7-6 0,8-12 0,-4-9 0,4-5 0,0-47 0,0-5 0,11-43 0,8-3 0,6 6 0,-5 35 0,1 1 0,9-39 0,-3 33 0,-9 13 0,-14 39 0,-1 53 0,-1-2 0,-1 6 0,-2 5-363,-2 0 1,-1-2 362,1-8 0,0 0 0,-3 12 0,-2-4 0,-7 9 0,3 7 0,-2-27 0,5-13 0,5-12 0,1-9 725,3-53-725,12-25 0,-1 5 0,1-6-492,6-4 0,2 0 0,3-7 0,-1 2 150,-5 22 1,0 2 341,3-10 0,-1 4 0,3-3 0,6-14 0,-13 26 0,-3 19 0,-6 11 0,-1 12 983,-2 55 0,-1 9-641,-4 3 1,-3 7-835,-2-4 0,-1 2 253,-3 10 0,-2-1 239,3-19 0,-1 0-218,-3 11 0,1-4 218,0 7 0,-5 20 0,9-40 0,3-9 0,2-22 0,4-7 983,21-45-537,7-13-446,21-39-385,-19 36 1,0-2 384,-3-4 0,1 2 0,21-27-331,-22 28 0,-3 4 331,7 0 0,7-13 0,-16 27 0,-2 5 0,-10 17 983,-1 3-771,-6 60-212,-1 7 0,-10-2 0,-3 6 0,4-5 0,-3 1 0,-11 12 0,0-3 155,-1 27-155,6-34 0,0-2 0,-1 2 0,-1 13 0,8-31 0,6-13 0,4-17 0,2-8 0,19-33 0,14-21 0,-3 9 0,1-2 0,18-24 0,-12 20 0,-1 2 550,2-5-550,15-16 0,-23 27 0,-10 11 0,-8 14 0,-5 5 0,-6 47 0,-1 8 0,-13 47 0,4-24 0,-21 18 0,15-30 0,-12 7 0,14-16 0,2-18 0,6-13 0,3-9 0,15-48 0,12-15 0,0-4 0,3-9-492,0-2 0,1-3 490,5-12 1,0-2-491,-2-4 0,-3 3 124,-5 23 1,-2 2 367,2-6 0,-2 6 0,3-5 0,1-5 0,-10 31 0,-8 23 899,-4 66-899,-15-1 0,-4 6 0,1 6 0,-4 5-243,-4-1 1,-3 3 0,-3-1 242,-13 14 0,-2-1 0,11-13 0,0 3 0,1-5 0,-6 6 0,0-4-319,3 1 1,2-5 318,-10 10 0,3 4 0,8-28 0,14-18 0,8-30 983,1-24 0,12-38-506,7-21-477,-1 29 0,3-1-30,-2 0 0,2-2 30,6-9 0,0-1 0,-6 4 0,0 2 0,1 7 0,1 3 0,-5 1 0,1 5-67,7-11 67,-4-4 0,-3 26 0,-6 8 0,-1 17 0,-3 10 785,-12 48-785,-17 14 0,3-5 0,-4 5-343,-1-2 1,0-1 342,1-10 0,1-1 0,1 5 0,0-3 0,-14 12 0,-2 4 0,11-21 0,7-22 0,9-12 0,0-26 755,8-34-755,3-36 0,3 34 0,0-1 0,0-42 0,5 6 0,6 24 0,3 7 0,1 17 0,-4 15 0,-5 14 0,0 3 0,-2 44 0,-1 2 0,-1 19 0,-2 4 0,-4-24 0,0 10 0,-1-22 0,2-3 0,3-13 0,29-27 0,5-11 0,18-14 0,-1 2 0,-8 14 0,28 7 0,-18 7 0,18 9 0,-19 36 0,-11 4 0,6 49 0,-26-30 0,8 31 0,-18-33 0,4 5 0,-7-16 0,-1-19 0,-3-9 0,-1-59 0,-3-21 0,0 9 0,0-6-492,0-4 0,0-1 173,0-2 0,0 2 319,0 13 0,0 0-57,0-5 1,0 3 56,0-10 0,-4-5 0,2 31 0,-2 9 0,4 34 983,5 29-354,2 37-629,6 26 0,-7-42 0,0 0 0,2 34 0,-3 4 0,-5-16 0,0 0 123,0-15-123,0-17 0,0-19 0,0-9 0,0-6 0,11-32 0,9-25 0,-1 4 0,2-4 0,17-37 0,-17 37 0,1 1 0,19-28 0,-1 7 0,-5 10 0,-8 19 0,-12 20 0,-2 6 0,-4 12 0,-1 8 0,0 24 0,1 29 0,-3 37 0,-2-33 0,-2 3-492,-2 5 0,0 0 378,0-14 1,0 0 113,0 10 0,0-2 0,0 14 0,0 8 0,4-30 0,-1-27 0,3-11 0,3-12 983,-1-4-755,7-23-228,6-12 0,7-31 0,0-9 0,6-9 0,-17 22 0,9-7 0,-12 24 0,4-9 0,-6 21 0,-5 8 0,-4 26 0,-3 25 0,0 34 0,0 22 0,0-27 0,0-1 0,0 24 0,0 17 0,0-39 0,0 5 0,0-20 0,0-15 0,0-15 0,5-7 0,9-21 0,8-17 0,17-37 0,-17 22 0,0-1 0,15-33 0,-15 32 0,-1 1 0,6-18 0,1 0 0,-4 15 0,-12 23 0,0 17 0,-6 6 0,2 28 0,-5 10 0,-1 18 0,-2 10 0,0-13 0,0 6 0,0-13 0,0-7 0,0-16 0,0-6 0,0-46 0,0-19 0,0-41 0,0 37 0,0 1 0,4-24 0,2-17 0,4 46 0,0-11 0,-1 27 0,-2 9 0,-2 14 0,0 10 0,0 30 0,-3-6 0,1 39 0,-3-11 0,0 13 0,0-8 0,0-7 0,0-14 0,0-8 0,2-12 0,0-2 0,10-9 0,2-1 0,7-2 0,10-24 0,-7-18 0,14-36 0,-19 3 0,10-14 0,-17 16 0,4 7 0,-6 10 0,-2 22 0,0 7 0,-4 14 0,1 3 0,0 41 0,-2 13 0,7 35 0,-9 11-454,1-38 1,1 0 453,0 0 0,0 1 0,-3 9 0,1-1-162,5 19 162,-1 17 0,-4-31 0,4 0 0,-5-10 0,0-17 0,0-16 0,2-5 899,1-12-899,4-63 170,1 6-170,-3-3 0,1-5 0,0 8 0,0-2 0,5-32 0,-2-1 0,-4 34 0,-1 0 0,3-27 0,-1 5 0,-1 8 0,-4 0 0,4 10 0,-5 26 0,0 9 0,2 14 0,3 56 0,-2-15 0,2 53 0,-5-31 0,0 15 0,0-6 0,0-1 0,0-10 0,0-8 0,0-10 0,0-4 0,0-18 0,0 1 0,0-9 0,0-52 0,0 8 0,0-48 0,0 14 0,0-10 0,-16-2 0,4 9 0,-21-3 0,0 17 0,0-4 0,3 20 0,5 11 0,6 15 0,1 4 0,-2 8 0,-3 4 0,5 3 0,-12 8 0,-3 12 0,-6 15 0,-20 16 0,7 4 0,-17 4 0,23-10 0,-11-1 0,15-8 0,-4-4 0,9-8 0,9-8 0,11-10 0,4-1 0,5-3 0,3-4 0,0 19 0,-6-2 0,-14 34 0,-8 0 0,-8 11 0,-2 2 0,14-25 0,-3 3 0,-10 10 0,-8 10 0,-3 2 0,8-12-492,-1-2 0,1-3 235,-8 9 1,-5 5 0,9-10 256,-8 4 0,17-21 0,7-14 0,20-26 0,-2-31 0,15-40 0,-1 23 0,2-2-492,9-8 0,5-2 399,-1-5 1,5 1 92,8 2 0,2 3 0,-6 13 0,0 2 983,19-40-323,-14 44-660,-5 1 0,-6 15 0,-8 17 0,-31 58 0,-3-3 0,-1 6 0,-1 0 0,-12 8 0,-1 14 0,11-28 983,1 0-687,10-11-296,4-18 0,8-5 0,4-8 0,0-2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8T05:53:49.54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24575,'24'0'0,"0"0"0,12 0 0,-11 0 0,10 0 0,-9 0 0,-3 0 0,3 0 0,-5 0 0,10 0 0,-8 0 0,3 0 0,-10 0 0,-4 0 0,4 0 0,-3 0 0,3 0 0,-5 0 0,1 0 0,0 0 0,0 0 0,-4 0 0,8 0 0,-7 0 0,7 0 0,0 0 0,-3 0 0,7 0 0,-3 0 0,4 0 0,0 0 0,0 0 0,10 0 0,-12 0 0,10 0 0,-16 0 0,8 0 0,-8 0 0,4 0 0,-5 0 0,0 0 0,0 0 0,-1 0 0,1 0 0,0 0 0,0 0 0,3 0 0,-2 0 0,3 0 0,-4 0 0,0 0 0,-1 0 0,5 0 0,-6 0 0,5 0 0,-6 0 0,3 0 0,-1 0 0,1 0 0,-3 0 0,2 0 0,-3 0 0,4 0 0,0 0 0,0 0 0,-4 0 0,3 0 0,-2 0 0,8 0 0,-4 0 0,4 0 0,-1 0 0,-3 0 0,7 0 0,-8 0 0,9 0 0,-9 0 0,8 0 0,-7 0 0,3 0 0,-4 0 0,0 0 0,-1 0 0,1 0 0,0 0 0,0 0 0,-4 0 0,3 0 0,-5 0 0,2 0 0,-4 0 0,1 0 0,2 0 0,-2 0 0,1 0 0,1 0 0,1 0 0,-1 0 0,4 0 0,2 0 0,0 0 0,3 0 0,-1 4 0,2-4 0,0 3 0,3-3 0,-7 0 0,7 0 0,-7 0 0,3 0 0,-4 0 0,-1 3 0,1-2 0,0 1 0,-3-2 0,2 0 0,-6 0 0,6 0 0,-5 0 0,5 0 0,-3 0 0,1 0 0,2 0 0,-3 0 0,1 0 0,2 0 0,-5 0 0,5 0 0,-6 0 0,6 0 0,-2 0 0,2 0 0,1 0 0,4 0 0,1 0 0,4 0 0,0 0 0,0 0 0,0 0 0,-4 0 0,3 0 0,-7 0 0,3 0 0,-4 0 0,0 0 0,-1 0 0,-2 0 0,2 0 0,-5 0 0,5 0 0,-6 0 0,6 0 0,-2 0 0,-1 0 0,3 0 0,-5 0 0,5 0 0,-6 0 0,6 0 0,-5 0 0,2 0 0,-4 0 0,1 0 0,1 0 0,-1 0 0,0 0 0,2 0 0,-2 0 0,1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8T05:53:52.669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30 24575,'19'0'0,"4"0"0,-9 0 0,16 0 0,-11 0 0,35 0 0,-26 0 0,18 0 0,-14 0 0,-5 0 0,1 0 0,3 0 0,-3 0 0,-1 0 0,-1 0 0,1 0 0,-5 0 0,0 0 0,-2 0 0,-3 0 0,0 0 0,-1 0 0,-4 0 0,0 0 0,-1 0 0,1 0 0,0 0 0,0 0 0,4 0 0,-4 0 0,8 0 0,-3-6 0,10 4 0,-5-4 0,4 6 0,1 0 0,-5 0 0,4 0 0,-5 0 0,0 0 0,-4 0 0,3 0 0,-7 0 0,3 0 0,-4 0 0,0 0 0,-1 0 0,5 0 0,-3 0 0,7 0 0,-3 0 0,0 0 0,3-3 0,-3 2 0,9-2 0,-3 3 0,8 0 0,-3 0 0,4 0 0,1-4 0,0 4 0,-1-4 0,-4 4 0,3 0 0,-8 0 0,3 0 0,-9 0 0,3 0 0,-3 0 0,0 0 0,3 0 0,-7 0 0,7 0 0,-7 0 0,3 0 0,-1 0 0,-2 0 0,3 0 0,-4 0 0,0 0 0,-1 0 0,1 0 0,0 0 0,-3 0 0,-2 0 0,1 0 0,-2 0 0,2 0 0,-4 0 0,1 0 0,2 0 0,-2 0 0,2 0 0,1 0 0,-3 0 0,3 0 0,-3 0 0,3 0 0,-3 0 0,6 0 0,-5 0 0,5 0 0,-2 0 0,2 0 0,-2 0 0,2 0 0,-2 0 0,2 0 0,-2 0 0,2 0 0,-6 0 0,6 0 0,-5 0 0,5 0 0,-2 0 0,-1 0 0,3 0 0,-5 0 0,5 0 0,-6 0 0,6 0 0,-2 0 0,-1 0 0,3 0 0,-5 0 0,5 0 0,-2 0 0,-1 0 0,3 0 0,-5 0 0,5 0 0,-6 0 0,6 0 0,-2 0 0,2 0 0,-2 0 0,2 0 0,0 0 0,1 0 0,-1 0 0,-3 0 0,-4 0 0,1 0 0,2 0 0,-2 0 0,1 0 0,-2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8T05:53:56.138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1 149 24575,'32'0'0,"16"0"0,-8 0 0,21 0 0,-9 0 0,30 0 0,-28 0 0,41 0 0,-49 0 0,8 0 0,-23 0 0,6 0 0,-2 0 0,2 0 0,-5 0 0,-5 0 0,6 0 0,0 0 0,-1 0 0,1 0 0,0 0 0,-6 0 0,5 0 0,-10 0 0,5 0 0,-1 0 0,-4 0 0,4 0 0,-4 0 0,-1 0 0,0 0 0,5 0 0,2 0 0,-1-3 0,5 2 0,-5-6 0,12 6 0,-5-6 0,11 6 0,-10-6 0,3 6 0,1-7 0,-4 4 0,4-2 0,-7-1 0,-4 6 0,3-6 0,-8 6 0,3-6 0,-5 6 0,-4-4 0,3 1 0,-3 0 0,4-2 0,0 2 0,0 0 0,5-2 0,-3 5 0,3-3 0,-5 1 0,5 2 0,-3-5 0,3 5 0,-5-2 0,0 3 0,0-3 0,0 2 0,0-2 0,0 3 0,-4 0 0,3-3 0,-7 2 0,3-2 0,-4 3 0,0 0 0,-1 0 0,1 0 0,0 0 0,0-3 0,-1 3 0,1-3 0,4 0 0,-3 2 0,3-2 0,-4 3 0,-1 0 0,5 0 0,-1 0 0,1 0 0,-2 0 0,-2 0 0,-3 0 0,2 0 0,-6 0 0,6 0 0,-5 0 0,5 0 0,-3 0 0,1 0 0,2 0 0,-6 0 0,6 0 0,-5 0 0,5 0 0,-3 0 0,1 0 0,2 0 0,-5 0 0,5 0 0,-3 0 0,1 2 0,2-1 0,-6 3 0,6-4 0,-5 2 0,5 1 0,-6-2 0,6 1 0,-5 0 0,5-1 0,-6 1 0,6-2 0,-5 2 0,1-1 0,1 1 0,1-2 0,3 2 0,-1-1 0,1 2 0,0-3 0,4 0 0,1 0 0,4 3 0,0-2 0,-4 2 0,3 0 0,-7-2 0,7 2 0,-7-1 0,3-1 0,-5 4 0,1-4 0,0 4 0,4-4 0,-4 1 0,4 1 0,-4-2 0,0 4 0,-4-5 0,3 3 0,-5-1 0,5-1 0,-2 1 0,-1-2 0,0 2 0,0-2 0,-3 2 0,6-2 0,-5 0 0,5 0 0,-3 0 0,1 0 0,2 0 0,-5 0 0,5 0 0,-3 0 0,1 0 0,2 0 0,-3 0 0,1 0 0,2 0 0,-2 0 0,2 0 0,1 0 0,0 0 0,0 0 0,-4 0 0,3-2 0,-5 1 0,2-4 0,-4 5 0,1-2 0,0 0 0,0 1 0,2-6 0,-3 5 0,1-3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8T05:53:57.397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0 24575,'0'0'0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7-18T05:53:59.681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0 25 24575,'24'0'0,"0"0"0,-3 0 0,6 0 0,-5 0 0,24 0 0,-20 0 0,29 0 0,-25 0 0,7 0 0,-11 0 0,1 0 0,-9 0 0,3 0 0,-9 0 0,0 0 0,-1 0 0,1 0 0,0 0 0,0 0 0,-1 0 0,5 0 0,-3 0 0,3 0 0,0 0 0,1 0 0,0 0 0,-1 0 0,0 0 0,-4 0 0,8 0 0,-7 0 0,3 0 0,0 0 0,1 0 0,4 0 0,0 0 0,0 0 0,0 0 0,1 0 0,-1 0 0,0 0 0,0 0 0,0 0 0,0 0 0,0 0 0,0 0 0,0 0 0,6 0 0,0 0 0,6 0 0,0 0 0,-1 0 0,1 0 0,0 0 0,-1 0 0,1 0 0,-5 0 0,3 0 0,-9 0 0,5 0 0,-6 0 0,0 0 0,0 0 0,-4 0 0,3 0 0,-7 0 0,12 0 0,-11 0 0,7 0 0,-5 0 0,-3 0 0,7 0 0,-7 0 0,7 0 0,-7 0 0,7 0 0,-8 0 0,4 0 0,-7 0 0,2 0 0,-5 0 0,5 0 0,-6 0 0,3 0 0,-3 0 0,-1 0 0,3-2 0,-2 1 0,2-1 0,-2 2 0,-1 0 0,3-2 0,-2-1 0,2 1 0,-2 0 0,-1-1 0,4 3 0,-2-2 0,2 0 0,-4 1 0,1-1 0,0 2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5B1EB1-CDC4-F948-A361-2ADBE5BAC4B6}" type="datetimeFigureOut">
              <a:rPr kumimoji="1" lang="zh-HK" altLang="en-US" smtClean="0"/>
              <a:t>19/07/24</a:t>
            </a:fld>
            <a:endParaRPr kumimoji="1" lang="zh-HK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  <a:endParaRPr kumimoji="1" lang="zh-HK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HK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02099C-06F5-764E-8D8C-32B506B98079}" type="slidenum">
              <a:rPr kumimoji="1" lang="zh-HK" altLang="en-US" smtClean="0"/>
              <a:t>‹#›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02316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HK" dirty="0"/>
              <a:t>SK3a</a:t>
            </a:r>
            <a:r>
              <a:rPr lang="ja-JP" altLang="en-US"/>
              <a:t>の</a:t>
            </a:r>
            <a:r>
              <a:rPr lang="zh-HK" altLang="en-US" dirty="0"/>
              <a:t>文家俊です</a:t>
            </a:r>
            <a:r>
              <a:rPr lang="ja-JP" altLang="en-US"/>
              <a:t>。「ブロックチェーンの</a:t>
            </a:r>
            <a:r>
              <a:rPr lang="zh-HK" altLang="en-US" dirty="0"/>
              <a:t>応用」</a:t>
            </a:r>
            <a:r>
              <a:rPr lang="ja-JP" altLang="en-US"/>
              <a:t>について</a:t>
            </a:r>
            <a:r>
              <a:rPr lang="zh-HK" altLang="en-US" dirty="0"/>
              <a:t>発表</a:t>
            </a:r>
            <a:r>
              <a:rPr lang="ja-JP" altLang="en-US"/>
              <a:t>させていただきます。</a:t>
            </a:r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8696179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11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795646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K" altLang="en-US" dirty="0"/>
              <a:t>近年（</a:t>
            </a:r>
            <a:r>
              <a:rPr lang="ja-JP" altLang="en-US"/>
              <a:t>きんねん）</a:t>
            </a:r>
            <a:r>
              <a:rPr lang="zh-HK" altLang="en-US" dirty="0"/>
              <a:t>、</a:t>
            </a:r>
            <a:r>
              <a:rPr lang="ja-JP" altLang="en-US"/>
              <a:t>セキュリティの</a:t>
            </a:r>
            <a:r>
              <a:rPr lang="zh-HK" altLang="en-US" dirty="0"/>
              <a:t>分野</a:t>
            </a:r>
            <a:r>
              <a:rPr lang="ja-JP" altLang="en-US"/>
              <a:t>ではデータ</a:t>
            </a:r>
            <a:r>
              <a:rPr lang="ja-JP" altLang="en-US" sz="1200" kern="10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漏洩（ろうえい）</a:t>
            </a:r>
            <a:r>
              <a:rPr lang="zh-HK" altLang="en-US" dirty="0"/>
              <a:t>事件</a:t>
            </a:r>
            <a:r>
              <a:rPr lang="ja-JP" altLang="en-US"/>
              <a:t>が</a:t>
            </a:r>
            <a:r>
              <a:rPr lang="zh-HK" altLang="en-US" sz="1200" kern="100" dirty="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多発（たはつ）</a:t>
            </a:r>
            <a:r>
              <a:rPr lang="ja-JP" altLang="en-US"/>
              <a:t>しています。</a:t>
            </a:r>
            <a:r>
              <a:rPr lang="en-US" altLang="ja-JP" dirty="0"/>
              <a:t>Web</a:t>
            </a:r>
            <a:r>
              <a:rPr lang="ja-JP" altLang="en-US"/>
              <a:t>３</a:t>
            </a:r>
            <a:r>
              <a:rPr lang="zh-TW" altLang="en-US" dirty="0"/>
              <a:t>の</a:t>
            </a:r>
            <a:r>
              <a:rPr lang="zh-HK" altLang="en-US" dirty="0"/>
              <a:t>時代に登場</a:t>
            </a:r>
            <a:r>
              <a:rPr lang="ja-JP" altLang="en-US"/>
              <a:t>した</a:t>
            </a:r>
            <a:endParaRPr lang="en-US" altLang="ja-JP" dirty="0"/>
          </a:p>
          <a:p>
            <a:endParaRPr lang="en-US" altLang="ja-JP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ja-JP" altLang="en-US"/>
              <a:t>ブロックチェーンは</a:t>
            </a:r>
            <a:r>
              <a:rPr lang="zh-HK" altLang="en-US" dirty="0"/>
              <a:t>高</a:t>
            </a:r>
            <a:r>
              <a:rPr lang="ja-JP" altLang="en-US"/>
              <a:t>いセキュリティ</a:t>
            </a:r>
            <a:r>
              <a:rPr lang="zh-HK" altLang="en-US" dirty="0"/>
              <a:t>特性（とくせい）</a:t>
            </a:r>
            <a:r>
              <a:rPr lang="ja-JP" altLang="en-US"/>
              <a:t>を</a:t>
            </a:r>
            <a:r>
              <a:rPr lang="zh-HK" altLang="en-US" dirty="0"/>
              <a:t>持</a:t>
            </a:r>
            <a:r>
              <a:rPr lang="ja-JP" altLang="en-US"/>
              <a:t>つ</a:t>
            </a:r>
            <a:r>
              <a:rPr lang="zh-HK" altLang="en-US" dirty="0"/>
              <a:t>技術</a:t>
            </a:r>
            <a:r>
              <a:rPr lang="ja-JP" altLang="en-US"/>
              <a:t>で</a:t>
            </a:r>
            <a:r>
              <a:rPr lang="zh-HK" altLang="en-US" dirty="0"/>
              <a:t>あり</a:t>
            </a:r>
            <a:r>
              <a:rPr lang="ja-JP" altLang="en-US"/>
              <a:t>、</a:t>
            </a:r>
            <a:r>
              <a:rPr lang="zh-HK" altLang="en-US" dirty="0"/>
              <a:t>広</a:t>
            </a:r>
            <a:r>
              <a:rPr lang="ja-JP" altLang="en-US"/>
              <a:t>く</a:t>
            </a:r>
            <a:r>
              <a:rPr lang="zh-HK" altLang="en-US" sz="1200" kern="100" dirty="0">
                <a:effectLst/>
                <a:latin typeface="Yu Mincho" panose="02020400000000000000" pitchFamily="18" charset="-128"/>
                <a:ea typeface="Meiryo UI" panose="020B0604030504040204" pitchFamily="34" charset="-128"/>
                <a:cs typeface="Times New Roman" panose="02020603050405020304" pitchFamily="18" charset="0"/>
              </a:rPr>
              <a:t>普及（ふきゅう）</a:t>
            </a:r>
            <a:r>
              <a:rPr lang="ja-JP" altLang="en-US"/>
              <a:t>すればセキュリティが</a:t>
            </a:r>
            <a:r>
              <a:rPr lang="zh-HK" altLang="en-US" dirty="0"/>
              <a:t>強化</a:t>
            </a:r>
            <a:r>
              <a:rPr lang="ja-JP" altLang="en-US"/>
              <a:t>されると</a:t>
            </a:r>
            <a:r>
              <a:rPr lang="zh-HK" altLang="en-US" dirty="0"/>
              <a:t>考</a:t>
            </a:r>
            <a:r>
              <a:rPr lang="ja-JP" altLang="en-US"/>
              <a:t>えられます。</a:t>
            </a:r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2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4098829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ブロックチェーン</a:t>
            </a:r>
            <a:r>
              <a:rPr lang="zh-HK" altLang="en-US" dirty="0"/>
              <a:t>技術</a:t>
            </a:r>
            <a:r>
              <a:rPr lang="ja-JP" altLang="en-US"/>
              <a:t>を</a:t>
            </a:r>
            <a:r>
              <a:rPr lang="zh-HK" altLang="en-US" dirty="0"/>
              <a:t>学生</a:t>
            </a:r>
            <a:r>
              <a:rPr lang="ja-JP" altLang="en-US"/>
              <a:t>の</a:t>
            </a:r>
            <a:r>
              <a:rPr lang="zh-HK" altLang="en-US" dirty="0"/>
              <a:t>作品</a:t>
            </a:r>
            <a:r>
              <a:rPr lang="ja-JP" altLang="en-US"/>
              <a:t>にどう</a:t>
            </a:r>
            <a:r>
              <a:rPr lang="zh-HK" altLang="en-US" dirty="0"/>
              <a:t>活用</a:t>
            </a:r>
            <a:r>
              <a:rPr lang="ja-JP" altLang="en-US"/>
              <a:t>できるかを</a:t>
            </a:r>
            <a:r>
              <a:rPr lang="zh-HK" altLang="en-US" dirty="0"/>
              <a:t>研究</a:t>
            </a:r>
            <a:r>
              <a:rPr lang="ja-JP" altLang="en-US"/>
              <a:t>しています。</a:t>
            </a:r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3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41512304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/>
              <a:t>まず、ブロックチェーンの</a:t>
            </a:r>
            <a:r>
              <a:rPr lang="zh-HK" altLang="en-US" dirty="0"/>
              <a:t>知識</a:t>
            </a:r>
            <a:r>
              <a:rPr lang="ja-JP" altLang="en-US"/>
              <a:t>を</a:t>
            </a:r>
            <a:r>
              <a:rPr lang="zh-HK" altLang="en-US" dirty="0"/>
              <a:t>学</a:t>
            </a:r>
            <a:r>
              <a:rPr lang="ja-JP" altLang="en-US"/>
              <a:t>び、</a:t>
            </a:r>
            <a:r>
              <a:rPr lang="zh-HK" altLang="en-US" dirty="0"/>
              <a:t>分析</a:t>
            </a:r>
            <a:r>
              <a:rPr lang="ja-JP" altLang="en-US"/>
              <a:t>した</a:t>
            </a:r>
            <a:r>
              <a:rPr lang="zh-HK" altLang="en-US" dirty="0"/>
              <a:t>後、</a:t>
            </a:r>
            <a:r>
              <a:rPr lang="ja-JP" altLang="en-US"/>
              <a:t>スマートコントラクトの</a:t>
            </a:r>
            <a:r>
              <a:rPr lang="zh-HK" altLang="en-US" dirty="0"/>
              <a:t>脆弱性（ぜいじゃくせい）</a:t>
            </a:r>
            <a:r>
              <a:rPr lang="ja-JP" altLang="en-US"/>
              <a:t>に</a:t>
            </a:r>
            <a:r>
              <a:rPr lang="zh-HK" altLang="en-US" dirty="0"/>
              <a:t>焦点（しょうてん）</a:t>
            </a:r>
            <a:r>
              <a:rPr lang="ja-JP" altLang="en-US"/>
              <a:t>を</a:t>
            </a:r>
            <a:r>
              <a:rPr lang="zh-HK" altLang="en-US" dirty="0"/>
              <a:t>当</a:t>
            </a:r>
            <a:r>
              <a:rPr lang="ja-JP" altLang="en-US"/>
              <a:t>てました。</a:t>
            </a:r>
            <a:endParaRPr lang="en-US" altLang="ja-JP" dirty="0"/>
          </a:p>
          <a:p>
            <a:r>
              <a:rPr lang="ja-JP" altLang="en-US"/>
              <a:t>そのために、オンラインの</a:t>
            </a:r>
            <a:r>
              <a:rPr lang="zh-HK" altLang="en-US" dirty="0"/>
              <a:t>論文</a:t>
            </a:r>
            <a:r>
              <a:rPr lang="ja-JP" altLang="en-US"/>
              <a:t>とコードを</a:t>
            </a:r>
            <a:r>
              <a:rPr lang="zh-HK" altLang="en-US" dirty="0"/>
              <a:t>含</a:t>
            </a:r>
            <a:r>
              <a:rPr lang="ja-JP" altLang="en-US"/>
              <a:t>む</a:t>
            </a:r>
            <a:r>
              <a:rPr lang="en-US" altLang="zh-HK" dirty="0"/>
              <a:t>NFT</a:t>
            </a:r>
            <a:r>
              <a:rPr lang="ja-JP" altLang="en-US"/>
              <a:t>サイトを</a:t>
            </a:r>
            <a:r>
              <a:rPr lang="zh-HK" altLang="en-US" dirty="0"/>
              <a:t>参考</a:t>
            </a:r>
            <a:r>
              <a:rPr lang="ja-JP" altLang="en-US"/>
              <a:t>にしました。</a:t>
            </a:r>
            <a:endParaRPr lang="en-US" altLang="ja-JP" dirty="0"/>
          </a:p>
          <a:p>
            <a:endParaRPr lang="en-US" altLang="ja-JP" dirty="0"/>
          </a:p>
          <a:p>
            <a:endParaRPr lang="ja-JP" altLang="en-US"/>
          </a:p>
          <a:p>
            <a:r>
              <a:rPr lang="en-US" altLang="ja-JP" b="1" dirty="0"/>
              <a:t>6</a:t>
            </a:r>
            <a:r>
              <a:rPr lang="zh-HK" altLang="en-US" b="1" dirty="0"/>
              <a:t>月は</a:t>
            </a:r>
            <a:r>
              <a:rPr lang="ja-JP" altLang="en-US"/>
              <a:t>ブロックチェーンの</a:t>
            </a:r>
            <a:r>
              <a:rPr lang="zh-HK" altLang="en-US" dirty="0"/>
              <a:t>基本</a:t>
            </a:r>
            <a:r>
              <a:rPr lang="ja-JP" altLang="en-US"/>
              <a:t>コードを</a:t>
            </a:r>
            <a:r>
              <a:rPr lang="zh-HK" altLang="en-US" dirty="0"/>
              <a:t>学</a:t>
            </a:r>
            <a:r>
              <a:rPr lang="ja-JP" altLang="en-US"/>
              <a:t>び、テストを</a:t>
            </a:r>
            <a:r>
              <a:rPr lang="zh-HK" altLang="en-US" dirty="0"/>
              <a:t>行</a:t>
            </a:r>
            <a:r>
              <a:rPr lang="ja-JP" altLang="en-US"/>
              <a:t>いました。</a:t>
            </a:r>
            <a:endParaRPr lang="en-US" altLang="ja-JP" dirty="0"/>
          </a:p>
          <a:p>
            <a:pPr>
              <a:buFont typeface="Arial" panose="020B0604020202020204" pitchFamily="34" charset="0"/>
              <a:buChar char="•"/>
            </a:pPr>
            <a:endParaRPr lang="en-US" altLang="ja-JP" dirty="0"/>
          </a:p>
          <a:p>
            <a:pPr>
              <a:buFont typeface="Arial" panose="020B0604020202020204" pitchFamily="34" charset="0"/>
              <a:buChar char="•"/>
            </a:pPr>
            <a:endParaRPr lang="ja-JP" altLang="en-US"/>
          </a:p>
          <a:p>
            <a:r>
              <a:rPr lang="en-US" altLang="ja-JP" b="1" dirty="0"/>
              <a:t>7</a:t>
            </a:r>
            <a:r>
              <a:rPr lang="zh-HK" altLang="en-US" b="1" dirty="0"/>
              <a:t>月は書類</a:t>
            </a:r>
            <a:r>
              <a:rPr lang="ja-JP" altLang="en-US"/>
              <a:t>ファイルを</a:t>
            </a:r>
            <a:r>
              <a:rPr lang="en-US" altLang="zh-HK" dirty="0"/>
              <a:t>SVG</a:t>
            </a:r>
            <a:r>
              <a:rPr lang="zh-HK" altLang="en-US" dirty="0"/>
              <a:t>（</a:t>
            </a:r>
            <a:r>
              <a:rPr lang="en-US" altLang="zh-HK" dirty="0"/>
              <a:t>DSL</a:t>
            </a:r>
            <a:r>
              <a:rPr lang="zh-HK" altLang="en-US" dirty="0"/>
              <a:t>）</a:t>
            </a:r>
            <a:r>
              <a:rPr lang="ja-JP" altLang="en-US"/>
              <a:t>に</a:t>
            </a:r>
            <a:r>
              <a:rPr lang="zh-HK" altLang="en-US" dirty="0"/>
              <a:t>変換</a:t>
            </a:r>
            <a:r>
              <a:rPr lang="ja-JP" altLang="en-US"/>
              <a:t>し、</a:t>
            </a:r>
            <a:r>
              <a:rPr lang="en-US" altLang="zh-HK" dirty="0"/>
              <a:t>Base64</a:t>
            </a:r>
            <a:r>
              <a:rPr lang="ja-JP" altLang="en-US"/>
              <a:t>でエンコードしてサイトで</a:t>
            </a:r>
            <a:r>
              <a:rPr lang="zh-HK" altLang="en-US" dirty="0"/>
              <a:t>実行</a:t>
            </a:r>
            <a:r>
              <a:rPr lang="ja-JP" altLang="en-US"/>
              <a:t>しました。</a:t>
            </a:r>
          </a:p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4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2909564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HK" altLang="en-US" dirty="0"/>
              <a:t>ポートフォリオを見てから、興味</a:t>
            </a:r>
            <a:r>
              <a:rPr lang="ja-JP" altLang="en-US"/>
              <a:t>を</a:t>
            </a:r>
            <a:r>
              <a:rPr lang="zh-HK" altLang="en-US" dirty="0"/>
              <a:t>持</a:t>
            </a:r>
            <a:r>
              <a:rPr lang="ja-JP" altLang="en-US"/>
              <a:t>つ</a:t>
            </a:r>
            <a:r>
              <a:rPr lang="zh-HK" altLang="en-US" dirty="0"/>
              <a:t>方</a:t>
            </a:r>
            <a:r>
              <a:rPr lang="ja-JP" altLang="en-US"/>
              <a:t>は</a:t>
            </a:r>
            <a:r>
              <a:rPr lang="zh-HK" altLang="en-US" dirty="0"/>
              <a:t>個人情報</a:t>
            </a:r>
            <a:r>
              <a:rPr lang="ja-JP" altLang="en-US"/>
              <a:t>を</a:t>
            </a:r>
            <a:r>
              <a:rPr lang="zh-HK" altLang="en-US" dirty="0"/>
              <a:t>入力</a:t>
            </a:r>
            <a:r>
              <a:rPr lang="ja-JP" altLang="en-US"/>
              <a:t>し、その</a:t>
            </a:r>
            <a:r>
              <a:rPr lang="zh-HK" altLang="en-US" dirty="0"/>
              <a:t>情報</a:t>
            </a:r>
            <a:r>
              <a:rPr lang="ja-JP" altLang="en-US"/>
              <a:t>をブロックを</a:t>
            </a:r>
            <a:r>
              <a:rPr lang="zh-HK" altLang="en-US" dirty="0"/>
              <a:t>作成して記録</a:t>
            </a:r>
            <a:r>
              <a:rPr lang="ja-JP" altLang="en-US"/>
              <a:t>します。（データベースにブロックがなければ、</a:t>
            </a:r>
            <a:r>
              <a:rPr lang="zh-HK" altLang="en-US" dirty="0"/>
              <a:t>新</a:t>
            </a:r>
            <a:r>
              <a:rPr lang="ja-JP" altLang="en-US"/>
              <a:t>しいブロックを</a:t>
            </a:r>
            <a:r>
              <a:rPr lang="zh-HK" altLang="en-US" dirty="0"/>
              <a:t>作成</a:t>
            </a:r>
            <a:r>
              <a:rPr lang="ja-JP" altLang="en-US"/>
              <a:t>します）</a:t>
            </a:r>
            <a:endParaRPr lang="en-US" altLang="ja-JP" dirty="0"/>
          </a:p>
          <a:p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5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367616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zh-HK" altLang="en-US" dirty="0"/>
              <a:t>相手</a:t>
            </a:r>
            <a:r>
              <a:rPr lang="ja-JP" altLang="en-US"/>
              <a:t>の</a:t>
            </a:r>
            <a:r>
              <a:rPr lang="zh-HK" altLang="en-US" dirty="0"/>
              <a:t>情報</a:t>
            </a:r>
            <a:r>
              <a:rPr lang="ja-JP" altLang="en-US"/>
              <a:t>のブロックを</a:t>
            </a:r>
            <a:r>
              <a:rPr lang="zh-HK" altLang="en-US" dirty="0"/>
              <a:t>作成</a:t>
            </a:r>
            <a:r>
              <a:rPr lang="ja-JP" altLang="en-US"/>
              <a:t>したら、メールで</a:t>
            </a:r>
            <a:r>
              <a:rPr lang="zh-HK" altLang="en-US" dirty="0"/>
              <a:t>自分</a:t>
            </a:r>
            <a:r>
              <a:rPr lang="ja-JP" altLang="en-US"/>
              <a:t>に</a:t>
            </a:r>
            <a:r>
              <a:rPr lang="zh-HK" altLang="en-US" dirty="0"/>
              <a:t>通知</a:t>
            </a:r>
            <a:r>
              <a:rPr lang="ja-JP" altLang="en-US"/>
              <a:t>します。</a:t>
            </a:r>
            <a:endParaRPr lang="en-US" altLang="ja-JP" dirty="0"/>
          </a:p>
          <a:p>
            <a:pPr>
              <a:buFont typeface="+mj-lt"/>
              <a:buAutoNum type="arabicPeriod"/>
            </a:pPr>
            <a:endParaRPr lang="ja-JP" altLang="en-US"/>
          </a:p>
          <a:p>
            <a:pPr>
              <a:buFont typeface="+mj-lt"/>
              <a:buAutoNum type="arabicPeriod"/>
            </a:pPr>
            <a:r>
              <a:rPr lang="zh-HK" altLang="en-US" dirty="0"/>
              <a:t>確認後、許可</a:t>
            </a:r>
            <a:r>
              <a:rPr lang="ja-JP" altLang="en-US"/>
              <a:t>を</a:t>
            </a:r>
            <a:r>
              <a:rPr lang="zh-HK" altLang="en-US" dirty="0"/>
              <a:t>与</a:t>
            </a:r>
            <a:r>
              <a:rPr lang="ja-JP" altLang="en-US"/>
              <a:t>えるボタンを</a:t>
            </a:r>
            <a:r>
              <a:rPr lang="zh-HK" altLang="en-US" dirty="0"/>
              <a:t>押</a:t>
            </a:r>
            <a:r>
              <a:rPr lang="ja-JP" altLang="en-US"/>
              <a:t>すと、</a:t>
            </a:r>
            <a:r>
              <a:rPr lang="zh-HK" altLang="en-US" dirty="0"/>
              <a:t>書類</a:t>
            </a:r>
            <a:r>
              <a:rPr lang="ja-JP" altLang="en-US"/>
              <a:t>のデータを</a:t>
            </a:r>
            <a:r>
              <a:rPr lang="zh-HK" altLang="en-US" dirty="0"/>
              <a:t>含</a:t>
            </a:r>
            <a:r>
              <a:rPr lang="ja-JP" altLang="en-US"/>
              <a:t>むブロックが</a:t>
            </a:r>
            <a:r>
              <a:rPr lang="zh-HK" altLang="en-US" dirty="0"/>
              <a:t>作成</a:t>
            </a:r>
            <a:r>
              <a:rPr lang="ja-JP" altLang="en-US"/>
              <a:t>されます。</a:t>
            </a:r>
            <a:endParaRPr lang="en-US" altLang="ja-JP" dirty="0"/>
          </a:p>
          <a:p>
            <a:pPr>
              <a:buFont typeface="+mj-lt"/>
              <a:buAutoNum type="arabicPeriod"/>
            </a:pPr>
            <a:endParaRPr lang="ja-JP" altLang="en-US"/>
          </a:p>
          <a:p>
            <a:r>
              <a:rPr lang="en-US" altLang="zh-HK" dirty="0"/>
              <a:t>PDF</a:t>
            </a:r>
            <a:r>
              <a:rPr lang="ja-JP" altLang="en-US"/>
              <a:t>を</a:t>
            </a:r>
            <a:r>
              <a:rPr lang="en-US" altLang="zh-HK" dirty="0"/>
              <a:t>SVG</a:t>
            </a:r>
            <a:r>
              <a:rPr lang="ja-JP" altLang="en-US"/>
              <a:t>に</a:t>
            </a:r>
            <a:r>
              <a:rPr lang="zh-HK" altLang="en-US" dirty="0"/>
              <a:t>変換</a:t>
            </a:r>
            <a:r>
              <a:rPr lang="ja-JP" altLang="en-US"/>
              <a:t>し、</a:t>
            </a:r>
            <a:r>
              <a:rPr lang="en-US" altLang="zh-HK" dirty="0"/>
              <a:t>Base64</a:t>
            </a:r>
            <a:r>
              <a:rPr lang="ja-JP" altLang="en-US"/>
              <a:t>でエンコードするプロセスを</a:t>
            </a:r>
            <a:r>
              <a:rPr lang="zh-HK" altLang="en-US" dirty="0"/>
              <a:t>実行</a:t>
            </a:r>
            <a:r>
              <a:rPr lang="ja-JP" altLang="en-US"/>
              <a:t>しました。</a:t>
            </a:r>
          </a:p>
          <a:p>
            <a:br>
              <a:rPr kumimoji="1" lang="en-US" altLang="zh-HK" dirty="0"/>
            </a:br>
            <a:br>
              <a:rPr kumimoji="1" lang="en-US" altLang="zh-HK" dirty="0"/>
            </a:br>
            <a:r>
              <a:rPr kumimoji="1" lang="en-US" altLang="zh-HK" dirty="0"/>
              <a:t>SVG</a:t>
            </a:r>
            <a:r>
              <a:rPr kumimoji="1" lang="zh-HK" altLang="en-US" dirty="0"/>
              <a:t>は</a:t>
            </a:r>
            <a:r>
              <a:rPr kumimoji="1" lang="en-US" altLang="zh-HK" dirty="0"/>
              <a:t>DSL</a:t>
            </a:r>
            <a:r>
              <a:rPr kumimoji="1" lang="zh-HK" altLang="en-US" dirty="0"/>
              <a:t>言語の中に</a:t>
            </a:r>
            <a:r>
              <a:rPr kumimoji="1" lang="en-US" altLang="zh-HK" dirty="0"/>
              <a:t>Byte</a:t>
            </a:r>
            <a:r>
              <a:rPr kumimoji="1" lang="zh-HK" altLang="en-US" dirty="0"/>
              <a:t>の形で記録できる選択です。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6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6881405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K" altLang="en-US" dirty="0"/>
              <a:t>書類</a:t>
            </a:r>
            <a:r>
              <a:rPr lang="ja-JP" altLang="en-US"/>
              <a:t>のデータを</a:t>
            </a:r>
            <a:r>
              <a:rPr lang="zh-HK" altLang="en-US" dirty="0"/>
              <a:t>含む</a:t>
            </a:r>
            <a:r>
              <a:rPr lang="ja-JP" altLang="en-US"/>
              <a:t>ブロックを</a:t>
            </a:r>
            <a:r>
              <a:rPr lang="zh-HK" altLang="en-US" dirty="0"/>
              <a:t>作成され</a:t>
            </a:r>
            <a:r>
              <a:rPr lang="ja-JP" altLang="en-US"/>
              <a:t>たら、 メールで</a:t>
            </a:r>
            <a:r>
              <a:rPr lang="zh-HK" altLang="en-US" dirty="0"/>
              <a:t>相手</a:t>
            </a:r>
            <a:r>
              <a:rPr lang="ja-JP" altLang="en-US"/>
              <a:t>を</a:t>
            </a:r>
            <a:r>
              <a:rPr lang="zh-HK" altLang="en-US" dirty="0"/>
              <a:t>連絡</a:t>
            </a:r>
            <a:r>
              <a:rPr lang="ja-JP" altLang="en-US"/>
              <a:t>します</a:t>
            </a:r>
            <a:endParaRPr kumimoji="1" lang="zh-HK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7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3911359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K" altLang="en-US" b="1" dirty="0"/>
              <a:t>研究結果は</a:t>
            </a:r>
            <a:endParaRPr lang="en-US" altLang="zh-HK" dirty="0"/>
          </a:p>
          <a:p>
            <a:r>
              <a:rPr lang="ja-JP" altLang="en-US"/>
              <a:t>　</a:t>
            </a:r>
            <a:r>
              <a:rPr lang="zh-HK" altLang="en-US" dirty="0"/>
              <a:t>失敗</a:t>
            </a:r>
            <a:r>
              <a:rPr lang="ja-JP" altLang="en-US"/>
              <a:t>した</a:t>
            </a:r>
            <a:r>
              <a:rPr lang="zh-HK" altLang="en-US" dirty="0"/>
              <a:t>と思います</a:t>
            </a:r>
            <a:r>
              <a:rPr lang="ja-JP" altLang="en-US"/>
              <a:t>。その</a:t>
            </a:r>
            <a:r>
              <a:rPr lang="zh-HK" altLang="en-US" dirty="0"/>
              <a:t>理由</a:t>
            </a:r>
            <a:r>
              <a:rPr lang="ja-JP" altLang="en-US"/>
              <a:t>は</a:t>
            </a:r>
            <a:r>
              <a:rPr lang="zh-HK" altLang="en-US" dirty="0"/>
              <a:t>以下</a:t>
            </a:r>
            <a:r>
              <a:rPr lang="ja-JP" altLang="en-US"/>
              <a:t>の</a:t>
            </a:r>
            <a:r>
              <a:rPr lang="zh-HK" altLang="en-US" dirty="0"/>
              <a:t>通</a:t>
            </a:r>
            <a:r>
              <a:rPr lang="ja-JP" altLang="en-US"/>
              <a:t>りです。</a:t>
            </a:r>
            <a:endParaRPr lang="en-US" altLang="ja-JP" dirty="0"/>
          </a:p>
          <a:p>
            <a:endParaRPr lang="en-US" altLang="ja-JP" dirty="0"/>
          </a:p>
          <a:p>
            <a:r>
              <a:rPr lang="ja-JP" altLang="en-US"/>
              <a:t>　ブロックチェーンの</a:t>
            </a:r>
            <a:r>
              <a:rPr lang="zh-HK" altLang="en-US" dirty="0"/>
              <a:t>学習</a:t>
            </a:r>
            <a:r>
              <a:rPr lang="ja-JP" altLang="en-US"/>
              <a:t>が</a:t>
            </a:r>
            <a:r>
              <a:rPr lang="zh-HK" altLang="en-US" dirty="0"/>
              <a:t>初</a:t>
            </a:r>
            <a:r>
              <a:rPr lang="ja-JP" altLang="en-US"/>
              <a:t>めてで、まだ</a:t>
            </a:r>
            <a:r>
              <a:rPr lang="zh-HK" altLang="en-US" dirty="0"/>
              <a:t>理解しないところがあるし、</a:t>
            </a:r>
            <a:r>
              <a:rPr lang="ja-JP" altLang="en-US"/>
              <a:t>セキュリティ</a:t>
            </a:r>
            <a:r>
              <a:rPr lang="zh-HK" altLang="en-US" dirty="0"/>
              <a:t>部分</a:t>
            </a:r>
            <a:r>
              <a:rPr lang="ja-JP" altLang="en-US"/>
              <a:t>も</a:t>
            </a:r>
            <a:r>
              <a:rPr lang="zh-HK" altLang="en-US" sz="1200" dirty="0">
                <a:latin typeface="Meiryo UI" panose="020B0604030504040204" pitchFamily="34" charset="-128"/>
                <a:ea typeface="Meiryo UI" panose="020B0604030504040204" pitchFamily="34" charset="-128"/>
              </a:rPr>
              <a:t>まだ強化できるツールを</a:t>
            </a:r>
            <a:r>
              <a:rPr lang="zh-HK" altLang="en-US" dirty="0"/>
              <a:t>使用</a:t>
            </a:r>
            <a:r>
              <a:rPr lang="ja-JP" altLang="en-US"/>
              <a:t>し</a:t>
            </a:r>
            <a:r>
              <a:rPr lang="zh-HK" altLang="en-US" dirty="0"/>
              <a:t>ていないんです</a:t>
            </a:r>
            <a:r>
              <a:rPr lang="ja-JP" altLang="en-US"/>
              <a:t>。</a:t>
            </a:r>
            <a:r>
              <a:rPr lang="zh-HK" altLang="en-US" dirty="0"/>
              <a:t>例</a:t>
            </a:r>
            <a:r>
              <a:rPr lang="ja-JP" altLang="en-US"/>
              <a:t>えば、デジタル</a:t>
            </a:r>
            <a:r>
              <a:rPr lang="zh-HK" altLang="en-US" dirty="0"/>
              <a:t>署名</a:t>
            </a:r>
            <a:r>
              <a:rPr lang="ja-JP" altLang="en-US"/>
              <a:t>など</a:t>
            </a:r>
            <a:r>
              <a:rPr lang="zh-HK" altLang="en-US" dirty="0"/>
              <a:t>です</a:t>
            </a:r>
            <a:r>
              <a:rPr lang="ja-JP" altLang="en-US"/>
              <a:t>。</a:t>
            </a:r>
            <a:endParaRPr lang="en-US" altLang="ja-JP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9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685389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HK" altLang="en-US" b="1" dirty="0"/>
              <a:t>今後</a:t>
            </a:r>
            <a:r>
              <a:rPr lang="ja-JP" altLang="en-US" b="1"/>
              <a:t>の</a:t>
            </a:r>
            <a:r>
              <a:rPr lang="zh-HK" altLang="en-US" b="1" dirty="0"/>
              <a:t>改善点は</a:t>
            </a:r>
            <a:r>
              <a:rPr lang="ja-JP" altLang="en-US" b="1"/>
              <a:t>　</a:t>
            </a:r>
            <a:endParaRPr lang="en-US" altLang="ja-JP" b="1" dirty="0"/>
          </a:p>
          <a:p>
            <a:r>
              <a:rPr lang="ja-JP" altLang="en-US" b="1"/>
              <a:t>　</a:t>
            </a:r>
            <a:r>
              <a:rPr lang="ja-JP" altLang="en-US"/>
              <a:t>トランザクションで　リクエスト　と　レスポンス　のチェーンを</a:t>
            </a:r>
            <a:r>
              <a:rPr lang="zh-HK" altLang="en-US" dirty="0"/>
              <a:t>保存するデータベース分</a:t>
            </a:r>
            <a:r>
              <a:rPr lang="ja-JP" altLang="en-US"/>
              <a:t>けること</a:t>
            </a:r>
            <a:endParaRPr lang="en-US" altLang="ja-JP" dirty="0"/>
          </a:p>
          <a:p>
            <a:r>
              <a:rPr lang="ja-JP" altLang="en-US"/>
              <a:t>　と</a:t>
            </a:r>
            <a:endParaRPr lang="en-US" altLang="ja-JP" dirty="0"/>
          </a:p>
          <a:p>
            <a:r>
              <a:rPr lang="ja-JP" altLang="en-US"/>
              <a:t>　</a:t>
            </a:r>
            <a:r>
              <a:rPr lang="zh-HK" altLang="en-US" dirty="0"/>
              <a:t>書類</a:t>
            </a:r>
            <a:r>
              <a:rPr lang="ja-JP" altLang="en-US"/>
              <a:t>を</a:t>
            </a:r>
            <a:r>
              <a:rPr lang="zh-HK" altLang="en-US" dirty="0"/>
              <a:t>追加</a:t>
            </a:r>
            <a:r>
              <a:rPr lang="ja-JP" altLang="en-US"/>
              <a:t>したブロックの</a:t>
            </a:r>
            <a:r>
              <a:rPr lang="zh-HK" altLang="en-US" dirty="0"/>
              <a:t>作成時間</a:t>
            </a:r>
            <a:r>
              <a:rPr lang="ja-JP" altLang="en-US"/>
              <a:t>を</a:t>
            </a:r>
            <a:r>
              <a:rPr lang="zh-HK" altLang="en-US" dirty="0"/>
              <a:t>短縮（たんしゅく）</a:t>
            </a:r>
            <a:r>
              <a:rPr lang="ja-JP" altLang="en-US"/>
              <a:t>する</a:t>
            </a:r>
            <a:r>
              <a:rPr lang="zh-HK" altLang="en-US" dirty="0"/>
              <a:t>方法</a:t>
            </a:r>
            <a:r>
              <a:rPr lang="ja-JP" altLang="en-US"/>
              <a:t>を</a:t>
            </a:r>
            <a:r>
              <a:rPr lang="zh-HK" altLang="en-US" dirty="0"/>
              <a:t>検討（けんとう）</a:t>
            </a:r>
            <a:r>
              <a:rPr lang="ja-JP" altLang="en-US"/>
              <a:t>します。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02099C-06F5-764E-8D8C-32B506B98079}" type="slidenum">
              <a:rPr kumimoji="1" lang="zh-HK" altLang="en-US" smtClean="0"/>
              <a:t>10</a:t>
            </a:fld>
            <a:endParaRPr kumimoji="1" lang="zh-HK" altLang="en-US"/>
          </a:p>
        </p:txBody>
      </p:sp>
    </p:spTree>
    <p:extLst>
      <p:ext uri="{BB962C8B-B14F-4D97-AF65-F5344CB8AC3E}">
        <p14:creationId xmlns:p14="http://schemas.microsoft.com/office/powerpoint/2010/main" val="16784805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739ABFA9-092D-994B-9E3D-66FFA6AF0FF3}" type="datetime1">
              <a:rPr lang="zh-HK" altLang="en-US" smtClean="0"/>
              <a:t>19/07/24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D26B19-BF07-DB43-B935-D50E41B30DE8}" type="datetime1">
              <a:rPr lang="zh-HK" altLang="en-US" smtClean="0"/>
              <a:t>19/07/24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0AF69-F240-0145-841E-A15025856ABE}" type="datetime1">
              <a:rPr lang="zh-HK" altLang="en-US" smtClean="0"/>
              <a:t>19/07/24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34D00-109B-E848-B531-2BA27099E2ED}" type="datetime1">
              <a:rPr lang="zh-HK" altLang="en-US" smtClean="0"/>
              <a:t>19/07/24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986FF-5E1C-D944-A1F2-2500509D3AF7}" type="datetime1">
              <a:rPr lang="zh-HK" altLang="en-US" smtClean="0"/>
              <a:t>19/07/24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2D823-30CF-FD4D-9F19-18B4B35B683C}" type="datetime1">
              <a:rPr lang="zh-HK" altLang="en-US" smtClean="0"/>
              <a:t>19/07/24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DEBC79-BF81-B94C-B296-7180A8476654}" type="datetime1">
              <a:rPr lang="zh-HK" altLang="en-US" smtClean="0"/>
              <a:t>19/07/24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23498-1256-0740-BF34-7FC5C520EAB7}" type="datetime1">
              <a:rPr lang="zh-HK" altLang="en-US" smtClean="0"/>
              <a:t>19/07/24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4C62A9-5F44-7F4C-B3B1-19AF0C0A5328}" type="datetime1">
              <a:rPr lang="zh-HK" altLang="en-US" smtClean="0"/>
              <a:t>19/07/24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36223-2D37-5840-AD48-A20D73084725}" type="datetime1">
              <a:rPr lang="zh-HK" altLang="en-US" smtClean="0"/>
              <a:t>19/07/24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9059-292B-F343-9B24-8B2905B7CD0B}" type="datetime1">
              <a:rPr lang="zh-HK" altLang="en-US" smtClean="0"/>
              <a:t>19/07/24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7274A9-01A7-A441-BA56-1FD0B5AAD5E7}" type="datetime1">
              <a:rPr lang="zh-HK" altLang="en-US" smtClean="0"/>
              <a:t>19/07/24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9C3DA-54C5-EE4B-B502-03F6BF616746}" type="datetime1">
              <a:rPr lang="zh-HK" altLang="en-US" smtClean="0"/>
              <a:t>19/07/24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F4E5E-C3F3-6343-A0AC-A23A467B5FDE}" type="datetime1">
              <a:rPr lang="zh-HK" altLang="en-US" smtClean="0"/>
              <a:t>19/07/24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92FB-2FE2-3F4E-BE2D-361D7980EE16}" type="datetime1">
              <a:rPr lang="zh-HK" altLang="en-US" smtClean="0"/>
              <a:t>19/07/24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BBFE8-7A32-7244-8C0B-384DC0B4AE61}" type="datetime1">
              <a:rPr lang="zh-HK" altLang="en-US" smtClean="0"/>
              <a:t>19/07/24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755EA-5A09-2F46-9A50-4BEC2BE5DBC9}" type="datetime1">
              <a:rPr lang="zh-HK" altLang="en-US" smtClean="0"/>
              <a:t>19/07/24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0A74234-E14C-3844-881A-63148A4D4EAE}" type="datetime1">
              <a:rPr lang="zh-HK" altLang="en-US" smtClean="0"/>
              <a:t>19/07/24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playlist?list=PLpP5MQvVi4PGmNYGEsShrlvuE2B33xV1L" TargetMode="External"/><Relationship Id="rId3" Type="http://schemas.openxmlformats.org/officeDocument/2006/relationships/hyperlink" Target="https://www.coinex.com/ja/blog/2147-what-are-nodes" TargetMode="External"/><Relationship Id="rId7" Type="http://schemas.openxmlformats.org/officeDocument/2006/relationships/hyperlink" Target="https://etherscan.io/nft-top-contracts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iencedirect.com/science/article/abs/pii/S0167404818310927" TargetMode="External"/><Relationship Id="rId5" Type="http://schemas.openxmlformats.org/officeDocument/2006/relationships/hyperlink" Target="https://www.jstage.jst.go.jp/article/ieejjournal/137/10/137_708/_article/-char/ja/" TargetMode="External"/><Relationship Id="rId4" Type="http://schemas.openxmlformats.org/officeDocument/2006/relationships/hyperlink" Target="https://cuc.repo.nii.ac.jp/records/6261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ustomXml" Target="../ink/ink7.xml"/><Relationship Id="rId18" Type="http://schemas.openxmlformats.org/officeDocument/2006/relationships/image" Target="../media/image16.png"/><Relationship Id="rId26" Type="http://schemas.openxmlformats.org/officeDocument/2006/relationships/image" Target="../media/image20.png"/><Relationship Id="rId3" Type="http://schemas.openxmlformats.org/officeDocument/2006/relationships/image" Target="../media/image10.png"/><Relationship Id="rId21" Type="http://schemas.openxmlformats.org/officeDocument/2006/relationships/customXml" Target="../ink/ink11.xml"/><Relationship Id="rId7" Type="http://schemas.openxmlformats.org/officeDocument/2006/relationships/customXml" Target="../ink/ink4.xml"/><Relationship Id="rId12" Type="http://schemas.openxmlformats.org/officeDocument/2006/relationships/image" Target="../media/image15.png"/><Relationship Id="rId17" Type="http://schemas.openxmlformats.org/officeDocument/2006/relationships/customXml" Target="../ink/ink9.xml"/><Relationship Id="rId25" Type="http://schemas.openxmlformats.org/officeDocument/2006/relationships/customXml" Target="../ink/ink13.xml"/><Relationship Id="rId2" Type="http://schemas.openxmlformats.org/officeDocument/2006/relationships/customXml" Target="../ink/ink2.xml"/><Relationship Id="rId16" Type="http://schemas.openxmlformats.org/officeDocument/2006/relationships/image" Target="../media/image150.png"/><Relationship Id="rId20" Type="http://schemas.openxmlformats.org/officeDocument/2006/relationships/image" Target="../media/image17.png"/><Relationship Id="rId29" Type="http://schemas.openxmlformats.org/officeDocument/2006/relationships/customXml" Target="../ink/ink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customXml" Target="../ink/ink6.xml"/><Relationship Id="rId24" Type="http://schemas.openxmlformats.org/officeDocument/2006/relationships/image" Target="../media/image19.png"/><Relationship Id="rId32" Type="http://schemas.openxmlformats.org/officeDocument/2006/relationships/image" Target="../media/image23.png"/><Relationship Id="rId5" Type="http://schemas.openxmlformats.org/officeDocument/2006/relationships/customXml" Target="../ink/ink3.xml"/><Relationship Id="rId15" Type="http://schemas.openxmlformats.org/officeDocument/2006/relationships/customXml" Target="../ink/ink8.xml"/><Relationship Id="rId23" Type="http://schemas.openxmlformats.org/officeDocument/2006/relationships/customXml" Target="../ink/ink12.xml"/><Relationship Id="rId28" Type="http://schemas.openxmlformats.org/officeDocument/2006/relationships/image" Target="../media/image21.png"/><Relationship Id="rId10" Type="http://schemas.openxmlformats.org/officeDocument/2006/relationships/image" Target="../media/image14.png"/><Relationship Id="rId19" Type="http://schemas.openxmlformats.org/officeDocument/2006/relationships/customXml" Target="../ink/ink10.xml"/><Relationship Id="rId31" Type="http://schemas.openxmlformats.org/officeDocument/2006/relationships/customXml" Target="../ink/ink16.xml"/><Relationship Id="rId4" Type="http://schemas.openxmlformats.org/officeDocument/2006/relationships/image" Target="../media/image11.png"/><Relationship Id="rId9" Type="http://schemas.openxmlformats.org/officeDocument/2006/relationships/customXml" Target="../ink/ink5.xml"/><Relationship Id="rId14" Type="http://schemas.openxmlformats.org/officeDocument/2006/relationships/image" Target="../media/image140.png"/><Relationship Id="rId22" Type="http://schemas.openxmlformats.org/officeDocument/2006/relationships/image" Target="../media/image18.png"/><Relationship Id="rId27" Type="http://schemas.openxmlformats.org/officeDocument/2006/relationships/customXml" Target="../ink/ink14.xml"/><Relationship Id="rId30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DB40E8-B6A0-DE36-EB6E-D5978F67DC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ブロックチェーンの応用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1E7047E-85A5-5EE1-6722-0A0A4DA5536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SK3a 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文家俊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32577D8-7F95-C637-62D1-BB99E28FE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1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2084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9BE88-FD0B-131B-75F2-DB3D052E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0885"/>
            <a:ext cx="10131425" cy="1456267"/>
          </a:xfrm>
        </p:spPr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今後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3DE65-3E07-AE0F-83F1-1DB3CA622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938" y="505224"/>
            <a:ext cx="9688122" cy="4327223"/>
          </a:xfrm>
        </p:spPr>
        <p:txBody>
          <a:bodyPr>
            <a:normAutofit/>
          </a:bodyPr>
          <a:lstStyle/>
          <a:p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トランザクションでリクエストとレスポンスのチェーンを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保存するデータベースを分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ける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こと</a:t>
            </a:r>
            <a:endParaRPr lang="en-US" altLang="ja-JP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書類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追加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したブロックの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作成時間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短縮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する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方法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検討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します。</a:t>
            </a:r>
            <a:br>
              <a:rPr kumimoji="1" lang="en-US" altLang="zh-HK" sz="28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endParaRPr kumimoji="1" lang="zh-HK" altLang="en-US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pic>
        <p:nvPicPr>
          <p:cNvPr id="7" name="圖片 6" descr="一張含有 文字, 螢幕擷取畫面, 軟體 的圖片&#10;&#10;自動產生的描述">
            <a:extLst>
              <a:ext uri="{FF2B5EF4-FFF2-40B4-BE49-F238E27FC236}">
                <a16:creationId xmlns:a16="http://schemas.microsoft.com/office/drawing/2014/main" id="{39714617-E51F-C8D4-6117-C420D6368FE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9027" t="95973" r="31765" b="-1"/>
          <a:stretch/>
        </p:blipFill>
        <p:spPr>
          <a:xfrm>
            <a:off x="5378956" y="4352950"/>
            <a:ext cx="4365939" cy="398417"/>
          </a:xfrm>
          <a:prstGeom prst="rect">
            <a:avLst/>
          </a:prstGeom>
          <a:solidFill>
            <a:srgbClr val="FF0000"/>
          </a:solidFill>
        </p:spPr>
      </p:pic>
      <p:sp>
        <p:nvSpPr>
          <p:cNvPr id="8" name="框架 7">
            <a:extLst>
              <a:ext uri="{FF2B5EF4-FFF2-40B4-BE49-F238E27FC236}">
                <a16:creationId xmlns:a16="http://schemas.microsoft.com/office/drawing/2014/main" id="{D365BB65-F30D-A5D6-62B0-24B940E2CF3A}"/>
              </a:ext>
            </a:extLst>
          </p:cNvPr>
          <p:cNvSpPr/>
          <p:nvPr/>
        </p:nvSpPr>
        <p:spPr>
          <a:xfrm>
            <a:off x="6619600" y="4091046"/>
            <a:ext cx="1562288" cy="859620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>
              <a:solidFill>
                <a:schemeClr val="tx1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2A8096FF-A609-E976-6E50-500C6EAC0773}"/>
              </a:ext>
            </a:extLst>
          </p:cNvPr>
          <p:cNvSpPr txBox="1"/>
          <p:nvPr/>
        </p:nvSpPr>
        <p:spPr>
          <a:xfrm>
            <a:off x="2729092" y="4352950"/>
            <a:ext cx="2500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SVG </a:t>
            </a:r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ファイル：</a:t>
            </a:r>
            <a:r>
              <a:rPr kumimoji="1" lang="en-US" altLang="zh-HK" dirty="0">
                <a:latin typeface="Meiryo UI" panose="020B0604030504040204" pitchFamily="34" charset="-128"/>
                <a:ea typeface="Meiryo UI" panose="020B0604030504040204" pitchFamily="34" charset="-128"/>
              </a:rPr>
              <a:t>3.6MB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A4B8488-6D14-2A6D-9F87-2B2093F7C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674000" cy="377825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10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926539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30DE05-40CE-4C36-0AA9-175FD1CE9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938591"/>
            <a:ext cx="10131425" cy="1456267"/>
          </a:xfrm>
        </p:spPr>
        <p:txBody>
          <a:bodyPr>
            <a:normAutofit/>
          </a:bodyPr>
          <a:lstStyle/>
          <a:p>
            <a:pPr algn="ctr"/>
            <a:r>
              <a:rPr kumimoji="1" lang="zh-HK" altLang="en-US" sz="5000" dirty="0">
                <a:latin typeface="Meiryo UI" panose="020B0604030504040204" pitchFamily="34" charset="-128"/>
                <a:ea typeface="Meiryo UI" panose="020B0604030504040204" pitchFamily="34" charset="-128"/>
              </a:rPr>
              <a:t>ご清聴ありがとうございます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E1D2C72-E426-1B4C-B8B1-8BAF677E3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2221442"/>
            <a:ext cx="10131425" cy="4255558"/>
          </a:xfrm>
        </p:spPr>
        <p:txBody>
          <a:bodyPr/>
          <a:lstStyle/>
          <a:p>
            <a:pPr marL="0" indent="0">
              <a:buNone/>
            </a:pPr>
            <a:r>
              <a:rPr kumimoji="1" lang="zh-HK" altLang="en-US" sz="2200" dirty="0">
                <a:latin typeface="Meiryo UI" panose="020B0604030504040204" pitchFamily="34" charset="-128"/>
                <a:ea typeface="Meiryo UI" panose="020B0604030504040204" pitchFamily="34" charset="-128"/>
              </a:rPr>
              <a:t>参考文献</a:t>
            </a:r>
            <a:endParaRPr kumimoji="1" lang="en-US" altLang="zh-HK" sz="22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HK" sz="14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CoinEx</a:t>
            </a: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 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アカデミー ｜ ノードとは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何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か、ブロックチェーン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業界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におけるその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重要性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徹底解説</a:t>
            </a:r>
            <a:b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  <a:hlinkClick r:id="rId3"/>
              </a:rPr>
              <a:t>https://www.coinex.com/ja/blog/2147-what-are-nodes</a:t>
            </a:r>
            <a:endParaRPr kumimoji="1" lang="en-US" altLang="zh-HK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技術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歴史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展望</a:t>
            </a:r>
            <a:b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  <a:hlinkClick r:id="rId4"/>
              </a:rPr>
              <a:t>https://cuc.repo.nii.ac.jp/records/6261</a:t>
            </a:r>
            <a:endParaRPr kumimoji="1" lang="en-US" altLang="zh-HK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技術 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—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学生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視点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から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現状</a:t>
            </a:r>
            <a:r>
              <a:rPr kumimoji="1" lang="ja-JP" altLang="en-US" sz="1400">
                <a:latin typeface="Meiryo UI" panose="020B0604030504040204" pitchFamily="34" charset="-128"/>
                <a:ea typeface="Meiryo UI" panose="020B0604030504040204" pitchFamily="34" charset="-128"/>
              </a:rPr>
              <a:t>と</a:t>
            </a:r>
            <a:r>
              <a:rPr kumimoji="1" lang="zh-HK" altLang="en-US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期待</a:t>
            </a: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—</a:t>
            </a:r>
            <a:b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  <a:hlinkClick r:id="rId5"/>
              </a:rPr>
              <a:t>https://www.jstage.jst.go.jp/article/ieejjournal/137/10/137_708/_article/-char/ja/</a:t>
            </a:r>
            <a:endParaRPr kumimoji="1" lang="en-US" altLang="zh-HK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Blockchain smart contracts formalization: Approaches and challenges to address vulnerabilities</a:t>
            </a:r>
            <a:b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  <a:hlinkClick r:id="rId6"/>
              </a:rPr>
              <a:t>https://www.sciencedirect.com/science/article/abs/pii/S0167404818310927</a:t>
            </a:r>
            <a:endParaRPr kumimoji="1" lang="en-US" altLang="zh-HK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HK" sz="14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Etherscan</a:t>
            </a: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 -NFT</a:t>
            </a:r>
            <a:b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  <a:hlinkClick r:id="rId7"/>
              </a:rPr>
              <a:t>https://etherscan.io/nft-top-contracts</a:t>
            </a:r>
            <a:endParaRPr kumimoji="1" lang="en-US" altLang="zh-HK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  <a:t>Building a Blockchain with Go</a:t>
            </a:r>
            <a:b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kumimoji="1" lang="en-US" altLang="zh-HK" sz="1400" dirty="0">
                <a:latin typeface="Meiryo UI" panose="020B0604030504040204" pitchFamily="34" charset="-128"/>
                <a:ea typeface="Meiryo UI" panose="020B0604030504040204" pitchFamily="34" charset="-128"/>
                <a:hlinkClick r:id="rId8"/>
              </a:rPr>
              <a:t>https://www.youtube.com/playlist?list=PLpP5MQvVi4PGmNYGEsShrlvuE2B33xV1L</a:t>
            </a:r>
            <a:endParaRPr kumimoji="1" lang="en-US" altLang="zh-HK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HK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342900" indent="-342900">
              <a:buFont typeface="+mj-lt"/>
              <a:buAutoNum type="arabicPeriod"/>
            </a:pPr>
            <a:endParaRPr kumimoji="1" lang="en-US" altLang="zh-HK" sz="1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1ADB643-AED8-5DD8-57E3-110E91C3C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5"/>
            <a:ext cx="736237" cy="377825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11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7555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A80C67C-6F1D-9194-B10F-5F2F4BF86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8467"/>
            <a:ext cx="10131425" cy="1456267"/>
          </a:xfrm>
        </p:spPr>
        <p:txBody>
          <a:bodyPr/>
          <a:lstStyle/>
          <a:p>
            <a:r>
              <a:rPr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研究背景</a:t>
            </a:r>
            <a:endParaRPr kumimoji="1" lang="zh-HK" altLang="en-US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9A44EBC-1910-CD0F-C76B-3EBC70D0D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456267"/>
            <a:ext cx="10131425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セキュリティー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分野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では</a:t>
            </a: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データ漏洩事件が多発しています。ブロックチェーンは高いセキュリティ特性を持つ技術であり、広く普及すれば、セキュリティがある程度強化</a:t>
            </a:r>
            <a:r>
              <a:rPr lang="zh-HK" altLang="en-US" sz="2800" kern="100" dirty="0"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される</a:t>
            </a: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と</a:t>
            </a:r>
            <a:r>
              <a:rPr lang="zh-HK" altLang="en-US" sz="2800" kern="100" dirty="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考えられます</a:t>
            </a:r>
            <a:r>
              <a:rPr lang="ja-JP" altLang="en-US" sz="2800" kern="100"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Times New Roman" panose="02020603050405020304" pitchFamily="18" charset="0"/>
              </a:rPr>
              <a:t>。</a:t>
            </a:r>
            <a:endParaRPr lang="en-US" altLang="ja-JP" sz="2800" kern="100" dirty="0">
              <a:effectLst/>
              <a:latin typeface="Meiryo UI" panose="020B0604030504040204" pitchFamily="34" charset="-128"/>
              <a:ea typeface="Meiryo UI" panose="020B0604030504040204" pitchFamily="34" charset="-128"/>
              <a:cs typeface="Times New Roman" panose="02020603050405020304" pitchFamily="18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6C9FF8B-C46F-4A23-43FD-F91B81AD3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2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5895973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6E13B-2813-7E36-CD2A-7D593CD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1771"/>
            <a:ext cx="10131425" cy="1456267"/>
          </a:xfrm>
        </p:spPr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目的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14226E-6A82-544D-F0DF-F0A6275774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0287" y="1554238"/>
            <a:ext cx="10506393" cy="3649133"/>
          </a:xfrm>
        </p:spPr>
        <p:txBody>
          <a:bodyPr>
            <a:normAutofit/>
          </a:bodyPr>
          <a:lstStyle/>
          <a:p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技術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学生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作品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にどのように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活用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できるかを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研究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。</a:t>
            </a:r>
            <a:endParaRPr kumimoji="1" lang="zh-HK" altLang="en-US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27DCA84-C9DE-856E-5A73-2379E3DA7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3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16870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內容版面配置區 25">
            <a:extLst>
              <a:ext uri="{FF2B5EF4-FFF2-40B4-BE49-F238E27FC236}">
                <a16:creationId xmlns:a16="http://schemas.microsoft.com/office/drawing/2014/main" id="{4C557B4B-DBEC-65B1-5F63-3D655D8236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26881627"/>
              </p:ext>
            </p:extLst>
          </p:nvPr>
        </p:nvGraphicFramePr>
        <p:xfrm>
          <a:off x="358140" y="379476"/>
          <a:ext cx="11475720" cy="6099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53B6E13B-2813-7E36-CD2A-7D593CD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1771"/>
            <a:ext cx="10131425" cy="1456267"/>
          </a:xfrm>
        </p:spPr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研究内容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9A10140-4060-DF90-023B-4123A35DC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4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714491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6E13B-2813-7E36-CD2A-7D593CD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1772"/>
            <a:ext cx="10131425" cy="1160176"/>
          </a:xfrm>
        </p:spPr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研究結果</a:t>
            </a:r>
          </a:p>
        </p:txBody>
      </p:sp>
      <p:pic>
        <p:nvPicPr>
          <p:cNvPr id="8" name="圖片 7" descr="一張含有 文字, 字型, 軟體, 螢幕擷取畫面 的圖片&#10;&#10;自動產生的描述">
            <a:extLst>
              <a:ext uri="{FF2B5EF4-FFF2-40B4-BE49-F238E27FC236}">
                <a16:creationId xmlns:a16="http://schemas.microsoft.com/office/drawing/2014/main" id="{99532A09-E14B-EAD2-EA9C-6A37903A8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958" y="1276187"/>
            <a:ext cx="5129153" cy="965764"/>
          </a:xfrm>
          <a:prstGeom prst="rect">
            <a:avLst/>
          </a:prstGeom>
        </p:spPr>
      </p:pic>
      <p:sp>
        <p:nvSpPr>
          <p:cNvPr id="11" name="向下箭號 10">
            <a:extLst>
              <a:ext uri="{FF2B5EF4-FFF2-40B4-BE49-F238E27FC236}">
                <a16:creationId xmlns:a16="http://schemas.microsoft.com/office/drawing/2014/main" id="{55DF6015-F36D-DDBF-5C00-540E8639C083}"/>
              </a:ext>
            </a:extLst>
          </p:cNvPr>
          <p:cNvSpPr/>
          <p:nvPr/>
        </p:nvSpPr>
        <p:spPr>
          <a:xfrm rot="16200000">
            <a:off x="2463761" y="2142124"/>
            <a:ext cx="681548" cy="1375955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pic>
        <p:nvPicPr>
          <p:cNvPr id="13" name="圖片 12" descr="一張含有 文字, 螢幕擷取畫面 的圖片&#10;&#10;自動產生的描述">
            <a:extLst>
              <a:ext uri="{FF2B5EF4-FFF2-40B4-BE49-F238E27FC236}">
                <a16:creationId xmlns:a16="http://schemas.microsoft.com/office/drawing/2014/main" id="{AF040239-650E-A970-B70F-91A142F8B77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6338"/>
          <a:stretch/>
        </p:blipFill>
        <p:spPr>
          <a:xfrm>
            <a:off x="5500274" y="609600"/>
            <a:ext cx="6451768" cy="5070343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6FA6E120-A49E-1C16-A026-EC157435687C}"/>
              </a:ext>
            </a:extLst>
          </p:cNvPr>
          <p:cNvSpPr txBox="1"/>
          <p:nvPr/>
        </p:nvSpPr>
        <p:spPr>
          <a:xfrm>
            <a:off x="-343075" y="3418252"/>
            <a:ext cx="629521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ポートフォリオを見てから、</a:t>
            </a:r>
            <a:br>
              <a:rPr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興味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持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つ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方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は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個人情報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入力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し、</a:t>
            </a:r>
            <a:b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その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情報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をブロックに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記録</a:t>
            </a:r>
            <a:b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b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＊データベースにブロックがなければ、</a:t>
            </a:r>
            <a:br>
              <a:rPr lang="en-US" altLang="ja-JP" sz="24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新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しいブロックの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作成</a:t>
            </a:r>
            <a:endParaRPr kumimoji="1" lang="en-US" altLang="zh-HK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45D775A8-D2F5-C84C-B2A6-8CD1C2E3D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5</a:t>
            </a:fld>
            <a:endParaRPr lang="en-US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F246FFA5-00A8-EF03-95B0-391A926758C8}"/>
                  </a:ext>
                </a:extLst>
              </p14:cNvPr>
              <p14:cNvContentPartPr/>
              <p14:nvPr/>
            </p14:nvContentPartPr>
            <p14:xfrm>
              <a:off x="333425" y="1579875"/>
              <a:ext cx="4980600" cy="7704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F246FFA5-00A8-EF03-95B0-391A926758C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0425" y="1517235"/>
                <a:ext cx="5106240" cy="20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7286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CCD0EE89-8AE2-645A-0934-958B6BDADE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9"/>
          <a:stretch/>
        </p:blipFill>
        <p:spPr>
          <a:xfrm>
            <a:off x="7107862" y="504796"/>
            <a:ext cx="4991100" cy="521757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53B6E13B-2813-7E36-CD2A-7D593CD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1772"/>
            <a:ext cx="10131425" cy="1160176"/>
          </a:xfrm>
        </p:spPr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研究結果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BA3338A-920C-DF8A-AE23-6C485364EDE6}"/>
              </a:ext>
            </a:extLst>
          </p:cNvPr>
          <p:cNvSpPr txBox="1"/>
          <p:nvPr/>
        </p:nvSpPr>
        <p:spPr>
          <a:xfrm>
            <a:off x="526587" y="1512268"/>
            <a:ext cx="53543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相手の情報のブロックを作成したら、</a:t>
            </a:r>
            <a:endParaRPr kumimoji="1" lang="en-US" altLang="zh-HK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メールで自分に通知</a:t>
            </a:r>
          </a:p>
        </p:txBody>
      </p:sp>
      <p:sp>
        <p:nvSpPr>
          <p:cNvPr id="6" name="框架 5">
            <a:extLst>
              <a:ext uri="{FF2B5EF4-FFF2-40B4-BE49-F238E27FC236}">
                <a16:creationId xmlns:a16="http://schemas.microsoft.com/office/drawing/2014/main" id="{C0F89990-E94A-8FA3-454B-6F6A7C9A1294}"/>
              </a:ext>
            </a:extLst>
          </p:cNvPr>
          <p:cNvSpPr/>
          <p:nvPr/>
        </p:nvSpPr>
        <p:spPr>
          <a:xfrm>
            <a:off x="7258047" y="4454370"/>
            <a:ext cx="1407056" cy="718457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>
              <a:solidFill>
                <a:schemeClr val="tx1"/>
              </a:solidFill>
            </a:endParaRPr>
          </a:p>
        </p:txBody>
      </p:sp>
      <p:sp>
        <p:nvSpPr>
          <p:cNvPr id="7" name="向下箭號 6">
            <a:extLst>
              <a:ext uri="{FF2B5EF4-FFF2-40B4-BE49-F238E27FC236}">
                <a16:creationId xmlns:a16="http://schemas.microsoft.com/office/drawing/2014/main" id="{558BAC13-E526-ACBB-AC62-6FE4FF9ECB22}"/>
              </a:ext>
            </a:extLst>
          </p:cNvPr>
          <p:cNvSpPr/>
          <p:nvPr/>
        </p:nvSpPr>
        <p:spPr>
          <a:xfrm rot="16646409">
            <a:off x="6123000" y="3988372"/>
            <a:ext cx="559836" cy="979715"/>
          </a:xfrm>
          <a:prstGeom prst="down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6E8743E-5FE8-1040-7399-595DF87E0AF6}"/>
              </a:ext>
            </a:extLst>
          </p:cNvPr>
          <p:cNvSpPr txBox="1"/>
          <p:nvPr/>
        </p:nvSpPr>
        <p:spPr>
          <a:xfrm>
            <a:off x="1075615" y="2796695"/>
            <a:ext cx="521008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確認したら、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許可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与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えるボタンを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押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すと</a:t>
            </a:r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、</a:t>
            </a:r>
            <a:endParaRPr kumimoji="1" lang="en-US" altLang="zh-HK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書類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のデータを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含</a:t>
            </a:r>
            <a:r>
              <a:rPr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むブロックを</a:t>
            </a:r>
            <a:r>
              <a:rPr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作成</a:t>
            </a:r>
            <a:endParaRPr kumimoji="1" lang="en-US" altLang="zh-HK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endParaRPr kumimoji="1" lang="en-US" altLang="zh-HK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en-US" altLang="zh-HK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PDF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　＝＞　</a:t>
            </a:r>
            <a:r>
              <a:rPr kumimoji="1" lang="en-US" altLang="ja-JP" sz="2400" dirty="0" err="1">
                <a:latin typeface="Meiryo UI" panose="020B0604030504040204" pitchFamily="34" charset="-128"/>
                <a:ea typeface="Meiryo UI" panose="020B0604030504040204" pitchFamily="34" charset="-128"/>
              </a:rPr>
              <a:t>svg</a:t>
            </a:r>
            <a:r>
              <a:rPr kumimoji="1" lang="ja-JP" altLang="en-US" sz="2400">
                <a:latin typeface="Meiryo UI" panose="020B0604030504040204" pitchFamily="34" charset="-128"/>
                <a:ea typeface="Meiryo UI" panose="020B0604030504040204" pitchFamily="34" charset="-128"/>
              </a:rPr>
              <a:t>　</a:t>
            </a:r>
            <a:endParaRPr kumimoji="1" lang="en-US" altLang="zh-HK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3D6D47-132D-5733-6BED-55E0C035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z="3200" dirty="0"/>
              <a:t>６</a:t>
            </a:r>
          </a:p>
        </p:txBody>
      </p:sp>
    </p:spTree>
    <p:extLst>
      <p:ext uri="{BB962C8B-B14F-4D97-AF65-F5344CB8AC3E}">
        <p14:creationId xmlns:p14="http://schemas.microsoft.com/office/powerpoint/2010/main" val="2112134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6E13B-2813-7E36-CD2A-7D593CD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1772"/>
            <a:ext cx="10131425" cy="1160176"/>
          </a:xfrm>
        </p:spPr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研究結果</a:t>
            </a:r>
          </a:p>
        </p:txBody>
      </p:sp>
      <p:pic>
        <p:nvPicPr>
          <p:cNvPr id="8" name="圖片 7" descr="一張含有 文字, 螢幕擷取畫面, 軟體 的圖片&#10;&#10;自動產生的描述">
            <a:extLst>
              <a:ext uri="{FF2B5EF4-FFF2-40B4-BE49-F238E27FC236}">
                <a16:creationId xmlns:a16="http://schemas.microsoft.com/office/drawing/2014/main" id="{31AB4380-B0DF-9BB4-B443-3BE25180C95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94"/>
          <a:stretch/>
        </p:blipFill>
        <p:spPr>
          <a:xfrm>
            <a:off x="223972" y="1376318"/>
            <a:ext cx="5694744" cy="4777168"/>
          </a:xfrm>
          <a:prstGeom prst="rect">
            <a:avLst/>
          </a:prstGeom>
        </p:spPr>
      </p:pic>
      <p:pic>
        <p:nvPicPr>
          <p:cNvPr id="11" name="圖片 10" descr="一張含有 文字, 螢幕擷取畫面, 字型 的圖片&#10;&#10;自動產生的描述">
            <a:extLst>
              <a:ext uri="{FF2B5EF4-FFF2-40B4-BE49-F238E27FC236}">
                <a16:creationId xmlns:a16="http://schemas.microsoft.com/office/drawing/2014/main" id="{32074C91-F79B-F981-3924-DF143D97DA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71916"/>
            <a:ext cx="5937343" cy="3440037"/>
          </a:xfrm>
          <a:prstGeom prst="rect">
            <a:avLst/>
          </a:prstGeom>
        </p:spPr>
      </p:pic>
      <p:sp>
        <p:nvSpPr>
          <p:cNvPr id="12" name="文字方塊 11">
            <a:extLst>
              <a:ext uri="{FF2B5EF4-FFF2-40B4-BE49-F238E27FC236}">
                <a16:creationId xmlns:a16="http://schemas.microsoft.com/office/drawing/2014/main" id="{FBBC19B3-4FC9-03DD-B082-C059143DFDAC}"/>
              </a:ext>
            </a:extLst>
          </p:cNvPr>
          <p:cNvSpPr txBox="1"/>
          <p:nvPr/>
        </p:nvSpPr>
        <p:spPr>
          <a:xfrm>
            <a:off x="6320329" y="1044861"/>
            <a:ext cx="540083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書類のデータを含むブロックを作成されたら、</a:t>
            </a:r>
            <a:endParaRPr kumimoji="1" lang="en-US" altLang="zh-HK" sz="24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algn="ctr"/>
            <a:r>
              <a:rPr kumimoji="1" lang="zh-HK" altLang="en-US" sz="2400" dirty="0">
                <a:latin typeface="Meiryo UI" panose="020B0604030504040204" pitchFamily="34" charset="-128"/>
                <a:ea typeface="Meiryo UI" panose="020B0604030504040204" pitchFamily="34" charset="-128"/>
              </a:rPr>
              <a:t>メールで相手を連絡</a:t>
            </a:r>
          </a:p>
        </p:txBody>
      </p:sp>
      <p:sp>
        <p:nvSpPr>
          <p:cNvPr id="13" name="框架 12">
            <a:extLst>
              <a:ext uri="{FF2B5EF4-FFF2-40B4-BE49-F238E27FC236}">
                <a16:creationId xmlns:a16="http://schemas.microsoft.com/office/drawing/2014/main" id="{C5A213BB-8B48-9EE4-B287-7A628C6A6E09}"/>
              </a:ext>
            </a:extLst>
          </p:cNvPr>
          <p:cNvSpPr/>
          <p:nvPr/>
        </p:nvSpPr>
        <p:spPr>
          <a:xfrm>
            <a:off x="6186196" y="3797559"/>
            <a:ext cx="774441" cy="326572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HK" altLang="en-US">
              <a:solidFill>
                <a:schemeClr val="tx1"/>
              </a:solidFill>
            </a:endParaRP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20F9F8B3-3601-469B-51BD-61935A675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7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3364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B6E13B-2813-7E36-CD2A-7D593CD43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6" y="21772"/>
            <a:ext cx="10131425" cy="1160176"/>
          </a:xfrm>
        </p:spPr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研究結果</a:t>
            </a:r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03D72F54-DCE2-1F67-7CC6-8D98C5BE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z="3200" smtClean="0"/>
              <a:pPr/>
              <a:t>8</a:t>
            </a:fld>
            <a:endParaRPr lang="en-US" sz="320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85D74FDB-98FB-7508-039F-4AD807071852}"/>
                  </a:ext>
                </a:extLst>
              </p14:cNvPr>
              <p14:cNvContentPartPr/>
              <p14:nvPr/>
            </p14:nvContentPartPr>
            <p14:xfrm>
              <a:off x="3022985" y="1275675"/>
              <a:ext cx="4739040" cy="4860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85D74FDB-98FB-7508-039F-4AD80707185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59985" y="1213035"/>
                <a:ext cx="4864680" cy="17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群組 8">
            <a:extLst>
              <a:ext uri="{FF2B5EF4-FFF2-40B4-BE49-F238E27FC236}">
                <a16:creationId xmlns:a16="http://schemas.microsoft.com/office/drawing/2014/main" id="{D33FA023-71B3-B779-C7BB-6C065EF34FBE}"/>
              </a:ext>
            </a:extLst>
          </p:cNvPr>
          <p:cNvGrpSpPr/>
          <p:nvPr/>
        </p:nvGrpSpPr>
        <p:grpSpPr>
          <a:xfrm>
            <a:off x="2891089" y="979715"/>
            <a:ext cx="6409821" cy="5075854"/>
            <a:chOff x="2891089" y="979715"/>
            <a:chExt cx="6409821" cy="5075854"/>
          </a:xfrm>
        </p:grpSpPr>
        <p:pic>
          <p:nvPicPr>
            <p:cNvPr id="4" name="圖片 3" descr="一張含有 文字, 螢幕擷取畫面, 軟體, 網站 的圖片&#10;&#10;自動產生的描述">
              <a:extLst>
                <a:ext uri="{FF2B5EF4-FFF2-40B4-BE49-F238E27FC236}">
                  <a16:creationId xmlns:a16="http://schemas.microsoft.com/office/drawing/2014/main" id="{552A4756-CCEE-4B3B-3EFE-538F10A36B4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91089" y="979715"/>
              <a:ext cx="6409821" cy="5075854"/>
            </a:xfrm>
            <a:prstGeom prst="rect">
              <a:avLst/>
            </a:prstGeom>
          </p:spPr>
        </p:pic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7" name="筆跡 6">
                  <a:extLst>
                    <a:ext uri="{FF2B5EF4-FFF2-40B4-BE49-F238E27FC236}">
                      <a16:creationId xmlns:a16="http://schemas.microsoft.com/office/drawing/2014/main" id="{02BB9810-DF4D-EB02-8E78-127C450CF3BD}"/>
                    </a:ext>
                  </a:extLst>
                </p14:cNvPr>
                <p14:cNvContentPartPr/>
                <p14:nvPr/>
              </p14:nvContentPartPr>
              <p14:xfrm>
                <a:off x="6395095" y="3475142"/>
                <a:ext cx="1333440" cy="896040"/>
              </p14:xfrm>
            </p:contentPart>
          </mc:Choice>
          <mc:Fallback>
            <p:pic>
              <p:nvPicPr>
                <p:cNvPr id="7" name="筆跡 6">
                  <a:extLst>
                    <a:ext uri="{FF2B5EF4-FFF2-40B4-BE49-F238E27FC236}">
                      <a16:creationId xmlns:a16="http://schemas.microsoft.com/office/drawing/2014/main" id="{02BB9810-DF4D-EB02-8E78-127C450CF3B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332095" y="3412142"/>
                  <a:ext cx="1459080" cy="10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C3859C69-528E-4482-7F24-C4CD0B973B64}"/>
                    </a:ext>
                  </a:extLst>
                </p14:cNvPr>
                <p14:cNvContentPartPr/>
                <p14:nvPr/>
              </p14:nvContentPartPr>
              <p14:xfrm>
                <a:off x="6396175" y="4610942"/>
                <a:ext cx="1287000" cy="543960"/>
              </p14:xfrm>
            </p:contentPart>
          </mc:Choice>
          <mc:Fallback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C3859C69-528E-4482-7F24-C4CD0B973B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333193" y="4547942"/>
                  <a:ext cx="1412605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070612D0-EFDD-1670-CF34-51E5B5B711F5}"/>
                    </a:ext>
                  </a:extLst>
                </p14:cNvPr>
                <p14:cNvContentPartPr/>
                <p14:nvPr/>
              </p14:nvContentPartPr>
              <p14:xfrm>
                <a:off x="6055615" y="1863062"/>
                <a:ext cx="805680" cy="5040"/>
              </p14:xfrm>
            </p:contentPart>
          </mc:Choice>
          <mc:Fallback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070612D0-EFDD-1670-CF34-51E5B5B711F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019615" y="1827062"/>
                  <a:ext cx="87732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6" name="筆跡 15">
                  <a:extLst>
                    <a:ext uri="{FF2B5EF4-FFF2-40B4-BE49-F238E27FC236}">
                      <a16:creationId xmlns:a16="http://schemas.microsoft.com/office/drawing/2014/main" id="{1458146A-D383-34F5-2F01-BB817BBE1DDD}"/>
                    </a:ext>
                  </a:extLst>
                </p14:cNvPr>
                <p14:cNvContentPartPr/>
                <p14:nvPr/>
              </p14:nvContentPartPr>
              <p14:xfrm>
                <a:off x="6066055" y="1989782"/>
                <a:ext cx="810360" cy="10800"/>
              </p14:xfrm>
            </p:contentPart>
          </mc:Choice>
          <mc:Fallback>
            <p:pic>
              <p:nvPicPr>
                <p:cNvPr id="16" name="筆跡 15">
                  <a:extLst>
                    <a:ext uri="{FF2B5EF4-FFF2-40B4-BE49-F238E27FC236}">
                      <a16:creationId xmlns:a16="http://schemas.microsoft.com/office/drawing/2014/main" id="{1458146A-D383-34F5-2F01-BB817BBE1DDD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6030055" y="1953782"/>
                  <a:ext cx="882000" cy="824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9" name="群組 18">
              <a:extLst>
                <a:ext uri="{FF2B5EF4-FFF2-40B4-BE49-F238E27FC236}">
                  <a16:creationId xmlns:a16="http://schemas.microsoft.com/office/drawing/2014/main" id="{327B5069-E553-9EBF-49DB-DD2C716ADACD}"/>
                </a:ext>
              </a:extLst>
            </p:cNvPr>
            <p:cNvGrpSpPr/>
            <p:nvPr/>
          </p:nvGrpSpPr>
          <p:grpSpPr>
            <a:xfrm>
              <a:off x="6056695" y="2101742"/>
              <a:ext cx="1239840" cy="61560"/>
              <a:chOff x="6056695" y="2101742"/>
              <a:chExt cx="1239840" cy="61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7" name="筆跡 16">
                    <a:extLst>
                      <a:ext uri="{FF2B5EF4-FFF2-40B4-BE49-F238E27FC236}">
                        <a16:creationId xmlns:a16="http://schemas.microsoft.com/office/drawing/2014/main" id="{1436E188-758D-DB7B-4D4F-932267EFAA73}"/>
                      </a:ext>
                    </a:extLst>
                  </p14:cNvPr>
                  <p14:cNvContentPartPr/>
                  <p14:nvPr/>
                </p14:nvContentPartPr>
                <p14:xfrm>
                  <a:off x="6056695" y="2101742"/>
                  <a:ext cx="1239840" cy="54000"/>
                </p14:xfrm>
              </p:contentPart>
            </mc:Choice>
            <mc:Fallback xmlns="">
              <p:pic>
                <p:nvPicPr>
                  <p:cNvPr id="17" name="筆跡 16">
                    <a:extLst>
                      <a:ext uri="{FF2B5EF4-FFF2-40B4-BE49-F238E27FC236}">
                        <a16:creationId xmlns:a16="http://schemas.microsoft.com/office/drawing/2014/main" id="{1436E188-758D-DB7B-4D4F-932267EFAA73}"/>
                      </a:ext>
                    </a:extLst>
                  </p:cNvPr>
                  <p:cNvPicPr/>
                  <p:nvPr/>
                </p:nvPicPr>
                <p:blipFill>
                  <a:blip r:embed="rId14"/>
                  <a:stretch>
                    <a:fillRect/>
                  </a:stretch>
                </p:blipFill>
                <p:spPr>
                  <a:xfrm>
                    <a:off x="6021055" y="2065742"/>
                    <a:ext cx="1311480" cy="1256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8" name="筆跡 17">
                    <a:extLst>
                      <a:ext uri="{FF2B5EF4-FFF2-40B4-BE49-F238E27FC236}">
                        <a16:creationId xmlns:a16="http://schemas.microsoft.com/office/drawing/2014/main" id="{2E9BB85A-9856-3BD8-80A4-EC663CB4DBEA}"/>
                      </a:ext>
                    </a:extLst>
                  </p14:cNvPr>
                  <p14:cNvContentPartPr/>
                  <p14:nvPr/>
                </p14:nvContentPartPr>
                <p14:xfrm>
                  <a:off x="6888295" y="2162942"/>
                  <a:ext cx="360" cy="360"/>
                </p14:xfrm>
              </p:contentPart>
            </mc:Choice>
            <mc:Fallback xmlns="">
              <p:pic>
                <p:nvPicPr>
                  <p:cNvPr id="18" name="筆跡 17">
                    <a:extLst>
                      <a:ext uri="{FF2B5EF4-FFF2-40B4-BE49-F238E27FC236}">
                        <a16:creationId xmlns:a16="http://schemas.microsoft.com/office/drawing/2014/main" id="{2E9BB85A-9856-3BD8-80A4-EC663CB4DBEA}"/>
                      </a:ext>
                    </a:extLst>
                  </p:cNvPr>
                  <p:cNvPicPr/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6852295" y="2126942"/>
                    <a:ext cx="72000" cy="72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DCD0E4E8-FF4C-A27A-90AF-8DF80B718411}"/>
                    </a:ext>
                  </a:extLst>
                </p14:cNvPr>
                <p14:cNvContentPartPr/>
                <p14:nvPr/>
              </p14:nvContentPartPr>
              <p14:xfrm>
                <a:off x="6580495" y="2870702"/>
                <a:ext cx="662400" cy="9000"/>
              </p14:xfrm>
            </p:contentPart>
          </mc:Choice>
          <mc:Fallback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DCD0E4E8-FF4C-A27A-90AF-8DF80B718411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544495" y="2834702"/>
                  <a:ext cx="734040" cy="8064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FE2D6046-ECDD-F179-5E87-6B4DE81695B3}"/>
                </a:ext>
              </a:extLst>
            </p:cNvPr>
            <p:cNvGrpSpPr/>
            <p:nvPr/>
          </p:nvGrpSpPr>
          <p:grpSpPr>
            <a:xfrm>
              <a:off x="4083895" y="2259782"/>
              <a:ext cx="681480" cy="225360"/>
              <a:chOff x="4083895" y="2259782"/>
              <a:chExt cx="681480" cy="225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2" name="筆跡 21">
                    <a:extLst>
                      <a:ext uri="{FF2B5EF4-FFF2-40B4-BE49-F238E27FC236}">
                        <a16:creationId xmlns:a16="http://schemas.microsoft.com/office/drawing/2014/main" id="{2FAA9CAA-4169-8D32-43B5-EB0F237568CC}"/>
                      </a:ext>
                    </a:extLst>
                  </p14:cNvPr>
                  <p14:cNvContentPartPr/>
                  <p14:nvPr/>
                </p14:nvContentPartPr>
                <p14:xfrm>
                  <a:off x="4262455" y="2471822"/>
                  <a:ext cx="502920" cy="13320"/>
                </p14:xfrm>
              </p:contentPart>
            </mc:Choice>
            <mc:Fallback xmlns="">
              <p:pic>
                <p:nvPicPr>
                  <p:cNvPr id="22" name="筆跡 21">
                    <a:extLst>
                      <a:ext uri="{FF2B5EF4-FFF2-40B4-BE49-F238E27FC236}">
                        <a16:creationId xmlns:a16="http://schemas.microsoft.com/office/drawing/2014/main" id="{2FAA9CAA-4169-8D32-43B5-EB0F237568CC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226815" y="2436182"/>
                    <a:ext cx="574560" cy="849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3" name="筆跡 22">
                    <a:extLst>
                      <a:ext uri="{FF2B5EF4-FFF2-40B4-BE49-F238E27FC236}">
                        <a16:creationId xmlns:a16="http://schemas.microsoft.com/office/drawing/2014/main" id="{B62B8FFD-0075-FEFD-C7E4-7FC5FD0BC305}"/>
                      </a:ext>
                    </a:extLst>
                  </p14:cNvPr>
                  <p14:cNvContentPartPr/>
                  <p14:nvPr/>
                </p14:nvContentPartPr>
                <p14:xfrm>
                  <a:off x="4083895" y="2259782"/>
                  <a:ext cx="178920" cy="14760"/>
                </p14:xfrm>
              </p:contentPart>
            </mc:Choice>
            <mc:Fallback xmlns="">
              <p:pic>
                <p:nvPicPr>
                  <p:cNvPr id="23" name="筆跡 22">
                    <a:extLst>
                      <a:ext uri="{FF2B5EF4-FFF2-40B4-BE49-F238E27FC236}">
                        <a16:creationId xmlns:a16="http://schemas.microsoft.com/office/drawing/2014/main" id="{B62B8FFD-0075-FEFD-C7E4-7FC5FD0BC305}"/>
                      </a:ext>
                    </a:extLst>
                  </p:cNvPr>
                  <p:cNvPicPr/>
                  <p:nvPr/>
                </p:nvPicPr>
                <p:blipFill>
                  <a:blip r:embed="rId22"/>
                  <a:stretch>
                    <a:fillRect/>
                  </a:stretch>
                </p:blipFill>
                <p:spPr>
                  <a:xfrm>
                    <a:off x="4047895" y="2223782"/>
                    <a:ext cx="250560" cy="864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25" name="筆跡 24">
                  <a:extLst>
                    <a:ext uri="{FF2B5EF4-FFF2-40B4-BE49-F238E27FC236}">
                      <a16:creationId xmlns:a16="http://schemas.microsoft.com/office/drawing/2014/main" id="{F24FBA97-DDD4-F6DD-6BD3-510E5022FD4E}"/>
                    </a:ext>
                  </a:extLst>
                </p14:cNvPr>
                <p14:cNvContentPartPr/>
                <p14:nvPr/>
              </p14:nvContentPartPr>
              <p14:xfrm>
                <a:off x="4370815" y="2132342"/>
                <a:ext cx="624960" cy="36000"/>
              </p14:xfrm>
            </p:contentPart>
          </mc:Choice>
          <mc:Fallback>
            <p:pic>
              <p:nvPicPr>
                <p:cNvPr id="25" name="筆跡 24">
                  <a:extLst>
                    <a:ext uri="{FF2B5EF4-FFF2-40B4-BE49-F238E27FC236}">
                      <a16:creationId xmlns:a16="http://schemas.microsoft.com/office/drawing/2014/main" id="{F24FBA97-DDD4-F6DD-6BD3-510E5022FD4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334815" y="2096698"/>
                  <a:ext cx="696600" cy="106931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8" name="群組 27">
              <a:extLst>
                <a:ext uri="{FF2B5EF4-FFF2-40B4-BE49-F238E27FC236}">
                  <a16:creationId xmlns:a16="http://schemas.microsoft.com/office/drawing/2014/main" id="{7000DBD4-00F6-2E5A-3F68-08A2E385D134}"/>
                </a:ext>
              </a:extLst>
            </p:cNvPr>
            <p:cNvGrpSpPr/>
            <p:nvPr/>
          </p:nvGrpSpPr>
          <p:grpSpPr>
            <a:xfrm>
              <a:off x="4075255" y="2647142"/>
              <a:ext cx="1443600" cy="6120"/>
              <a:chOff x="4075255" y="2647142"/>
              <a:chExt cx="1443600" cy="61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6" name="筆跡 25">
                    <a:extLst>
                      <a:ext uri="{FF2B5EF4-FFF2-40B4-BE49-F238E27FC236}">
                        <a16:creationId xmlns:a16="http://schemas.microsoft.com/office/drawing/2014/main" id="{BF6A50EB-C25A-6F24-AA02-F6A07216B3AF}"/>
                      </a:ext>
                    </a:extLst>
                  </p14:cNvPr>
                  <p14:cNvContentPartPr/>
                  <p14:nvPr/>
                </p14:nvContentPartPr>
                <p14:xfrm>
                  <a:off x="5259295" y="2647142"/>
                  <a:ext cx="259560" cy="2160"/>
                </p14:xfrm>
              </p:contentPart>
            </mc:Choice>
            <mc:Fallback xmlns="">
              <p:pic>
                <p:nvPicPr>
                  <p:cNvPr id="26" name="筆跡 25">
                    <a:extLst>
                      <a:ext uri="{FF2B5EF4-FFF2-40B4-BE49-F238E27FC236}">
                        <a16:creationId xmlns:a16="http://schemas.microsoft.com/office/drawing/2014/main" id="{BF6A50EB-C25A-6F24-AA02-F6A07216B3AF}"/>
                      </a:ext>
                    </a:extLst>
                  </p:cNvPr>
                  <p:cNvPicPr/>
                  <p:nvPr/>
                </p:nvPicPr>
                <p:blipFill>
                  <a:blip r:embed="rId26"/>
                  <a:stretch>
                    <a:fillRect/>
                  </a:stretch>
                </p:blipFill>
                <p:spPr>
                  <a:xfrm>
                    <a:off x="5223655" y="2611502"/>
                    <a:ext cx="331200" cy="738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27" name="筆跡 26">
                    <a:extLst>
                      <a:ext uri="{FF2B5EF4-FFF2-40B4-BE49-F238E27FC236}">
                        <a16:creationId xmlns:a16="http://schemas.microsoft.com/office/drawing/2014/main" id="{4572D862-EE32-5585-1EF3-8EA0783823CA}"/>
                      </a:ext>
                    </a:extLst>
                  </p14:cNvPr>
                  <p14:cNvContentPartPr/>
                  <p14:nvPr/>
                </p14:nvContentPartPr>
                <p14:xfrm>
                  <a:off x="4075255" y="2649662"/>
                  <a:ext cx="446040" cy="3600"/>
                </p14:xfrm>
              </p:contentPart>
            </mc:Choice>
            <mc:Fallback xmlns="">
              <p:pic>
                <p:nvPicPr>
                  <p:cNvPr id="27" name="筆跡 26">
                    <a:extLst>
                      <a:ext uri="{FF2B5EF4-FFF2-40B4-BE49-F238E27FC236}">
                        <a16:creationId xmlns:a16="http://schemas.microsoft.com/office/drawing/2014/main" id="{4572D862-EE32-5585-1EF3-8EA0783823CA}"/>
                      </a:ext>
                    </a:extLst>
                  </p:cNvPr>
                  <p:cNvPicPr/>
                  <p:nvPr/>
                </p:nvPicPr>
                <p:blipFill>
                  <a:blip r:embed="rId28"/>
                  <a:stretch>
                    <a:fillRect/>
                  </a:stretch>
                </p:blipFill>
                <p:spPr>
                  <a:xfrm>
                    <a:off x="4039615" y="2613662"/>
                    <a:ext cx="517680" cy="75240"/>
                  </a:xfrm>
                  <a:prstGeom prst="rect">
                    <a:avLst/>
                  </a:prstGeom>
                </p:spPr>
              </p:pic>
            </mc:Fallback>
          </mc:AlternateContent>
        </p:grp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8E4B54C-9AE5-C5BD-2540-1046A61B5EA1}"/>
                </a:ext>
              </a:extLst>
            </p:cNvPr>
            <p:cNvSpPr/>
            <p:nvPr/>
          </p:nvSpPr>
          <p:spPr>
            <a:xfrm>
              <a:off x="3827158" y="3354819"/>
              <a:ext cx="1744021" cy="1695576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HK" altLang="en-US"/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6" name="筆跡 5">
                  <a:extLst>
                    <a:ext uri="{FF2B5EF4-FFF2-40B4-BE49-F238E27FC236}">
                      <a16:creationId xmlns:a16="http://schemas.microsoft.com/office/drawing/2014/main" id="{98F53E65-6CE5-405B-09BA-FCB5844BDD56}"/>
                    </a:ext>
                  </a:extLst>
                </p14:cNvPr>
                <p14:cNvContentPartPr/>
                <p14:nvPr/>
              </p14:nvContentPartPr>
              <p14:xfrm>
                <a:off x="6424625" y="3324795"/>
                <a:ext cx="1149120" cy="15840"/>
              </p14:xfrm>
            </p:contentPart>
          </mc:Choice>
          <mc:Fallback>
            <p:pic>
              <p:nvPicPr>
                <p:cNvPr id="6" name="筆跡 5">
                  <a:extLst>
                    <a:ext uri="{FF2B5EF4-FFF2-40B4-BE49-F238E27FC236}">
                      <a16:creationId xmlns:a16="http://schemas.microsoft.com/office/drawing/2014/main" id="{98F53E65-6CE5-405B-09BA-FCB5844BDD56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6361985" y="3261795"/>
                  <a:ext cx="12747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3AB8C4AC-6790-54C1-DE1D-EE9DD737570C}"/>
                    </a:ext>
                  </a:extLst>
                </p14:cNvPr>
                <p14:cNvContentPartPr/>
                <p14:nvPr/>
              </p14:nvContentPartPr>
              <p14:xfrm>
                <a:off x="6394385" y="3036435"/>
                <a:ext cx="998280" cy="71640"/>
              </p14:xfrm>
            </p:contentPart>
          </mc:Choice>
          <mc:Fallback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3AB8C4AC-6790-54C1-DE1D-EE9DD737570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6331385" y="2973795"/>
                  <a:ext cx="1123920" cy="197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733484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19BE88-FD0B-131B-75F2-DB3D052E7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287" y="10885"/>
            <a:ext cx="10131425" cy="1456267"/>
          </a:xfrm>
        </p:spPr>
        <p:txBody>
          <a:bodyPr/>
          <a:lstStyle/>
          <a:p>
            <a:r>
              <a:rPr kumimoji="1" lang="zh-HK" altLang="en-US" dirty="0">
                <a:latin typeface="Meiryo UI" panose="020B0604030504040204" pitchFamily="34" charset="-128"/>
                <a:ea typeface="Meiryo UI" panose="020B0604030504040204" pitchFamily="34" charset="-128"/>
              </a:rPr>
              <a:t>結論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F3DE65-3E07-AE0F-83F1-1DB3CA622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342" y="1308824"/>
            <a:ext cx="11009313" cy="4327223"/>
          </a:xfrm>
        </p:spPr>
        <p:txBody>
          <a:bodyPr>
            <a:normAutofit/>
          </a:bodyPr>
          <a:lstStyle/>
          <a:p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研究結果：失敗しました。</a:t>
            </a:r>
            <a:endParaRPr kumimoji="1" lang="en-US" altLang="zh-HK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r>
              <a:rPr kumimoji="1"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理由：</a:t>
            </a:r>
            <a:endParaRPr kumimoji="1" lang="en-US" altLang="zh-HK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ブロックチェーンの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学習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初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めてで、まだ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理解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が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不足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しているため</a:t>
            </a:r>
            <a:endParaRPr lang="en-US" altLang="ja-JP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lvl="1"/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ブロックチェーン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技術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のセキュリティ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部分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は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まだ強化できるツールを使用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してい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ません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。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例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えば、デジタル</a:t>
            </a:r>
            <a:r>
              <a:rPr lang="zh-HK" altLang="en-US" sz="2800" dirty="0">
                <a:latin typeface="Meiryo UI" panose="020B0604030504040204" pitchFamily="34" charset="-128"/>
                <a:ea typeface="Meiryo UI" panose="020B0604030504040204" pitchFamily="34" charset="-128"/>
              </a:rPr>
              <a:t>署名</a:t>
            </a:r>
            <a:r>
              <a:rPr lang="ja-JP" altLang="en-US" sz="2800">
                <a:latin typeface="Meiryo UI" panose="020B0604030504040204" pitchFamily="34" charset="-128"/>
                <a:ea typeface="Meiryo UI" panose="020B0604030504040204" pitchFamily="34" charset="-128"/>
              </a:rPr>
              <a:t>など</a:t>
            </a:r>
            <a:endParaRPr lang="en-US" altLang="zh-HK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  <a:p>
            <a:pPr marL="0" indent="0">
              <a:buNone/>
            </a:pPr>
            <a:br>
              <a:rPr kumimoji="1" lang="en-US" altLang="zh-HK" sz="2800" dirty="0">
                <a:latin typeface="Meiryo UI" panose="020B0604030504040204" pitchFamily="34" charset="-128"/>
                <a:ea typeface="Meiryo UI" panose="020B0604030504040204" pitchFamily="34" charset="-128"/>
              </a:rPr>
            </a:br>
            <a:endParaRPr kumimoji="1" lang="zh-HK" altLang="en-US" sz="2800" dirty="0">
              <a:latin typeface="Meiryo UI" panose="020B0604030504040204" pitchFamily="34" charset="-128"/>
              <a:ea typeface="Meiryo UI" panose="020B0604030504040204" pitchFamily="34" charset="-128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C81EE2-F172-9877-C053-22DEB01F9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6060" y="5870576"/>
            <a:ext cx="551167" cy="279502"/>
          </a:xfrm>
        </p:spPr>
        <p:txBody>
          <a:bodyPr/>
          <a:lstStyle/>
          <a:p>
            <a:fld id="{D57F1E4F-1CFF-5643-939E-217C01CDF565}" type="slidenum">
              <a:rPr lang="en-US" sz="3200" smtClean="0"/>
              <a:pPr/>
              <a:t>9</a:t>
            </a:fld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6746277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體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天體</Template>
  <TotalTime>10179</TotalTime>
  <Words>918</Words>
  <Application>Microsoft Macintosh PowerPoint</Application>
  <PresentationFormat>寬螢幕</PresentationFormat>
  <Paragraphs>96</Paragraphs>
  <Slides>11</Slides>
  <Notes>10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8" baseType="lpstr">
      <vt:lpstr>Meiryo UI</vt:lpstr>
      <vt:lpstr>Yu Mincho</vt:lpstr>
      <vt:lpstr>Aptos</vt:lpstr>
      <vt:lpstr>Arial</vt:lpstr>
      <vt:lpstr>Calibri</vt:lpstr>
      <vt:lpstr>Calibri Light</vt:lpstr>
      <vt:lpstr>天體</vt:lpstr>
      <vt:lpstr>ブロックチェーンの応用</vt:lpstr>
      <vt:lpstr>研究背景</vt:lpstr>
      <vt:lpstr>目的</vt:lpstr>
      <vt:lpstr>研究内容</vt:lpstr>
      <vt:lpstr>研究結果</vt:lpstr>
      <vt:lpstr>研究結果</vt:lpstr>
      <vt:lpstr>研究結果</vt:lpstr>
      <vt:lpstr>研究結果</vt:lpstr>
      <vt:lpstr>結論</vt:lpstr>
      <vt:lpstr>今後</vt:lpstr>
      <vt:lpstr>ご清聴ありがとうございます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ブロックチェーンの応用</dc:title>
  <dc:creator>文 家俊</dc:creator>
  <cp:lastModifiedBy>文 家俊</cp:lastModifiedBy>
  <cp:revision>83</cp:revision>
  <dcterms:created xsi:type="dcterms:W3CDTF">2024-05-17T02:05:33Z</dcterms:created>
  <dcterms:modified xsi:type="dcterms:W3CDTF">2024-07-19T01:06:39Z</dcterms:modified>
</cp:coreProperties>
</file>