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4" r:id="rId6"/>
    <p:sldId id="266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82"/>
    <p:restoredTop sz="86326"/>
  </p:normalViewPr>
  <p:slideViewPr>
    <p:cSldViewPr snapToGrid="0">
      <p:cViewPr varScale="1">
        <p:scale>
          <a:sx n="124" d="100"/>
          <a:sy n="124" d="100"/>
        </p:scale>
        <p:origin x="124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229A3D-E090-AA4C-A6BA-89D66306354F}" type="doc">
      <dgm:prSet loTypeId="urn:microsoft.com/office/officeart/2005/8/layout/vProcess5" loCatId="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zh-TW" altLang="en-US"/>
        </a:p>
      </dgm:t>
    </dgm:pt>
    <dgm:pt modelId="{05B7333D-CFB4-4D49-90B8-A098F815E272}">
      <dgm:prSet phldrT="[文字]" custT="1"/>
      <dgm:spPr/>
      <dgm:t>
        <a:bodyPr/>
        <a:lstStyle/>
        <a:p>
          <a:pPr algn="ctr"/>
          <a:r>
            <a:rPr lang="ja-JP" altLang="en-US" sz="2200" b="0" i="0">
              <a:latin typeface="Meiryo UI" panose="020B0604030504040204" pitchFamily="34" charset="-128"/>
              <a:ea typeface="Meiryo UI" panose="020B0604030504040204" pitchFamily="34" charset="-128"/>
            </a:rPr>
            <a:t>スマートコントラクトの</a:t>
          </a:r>
          <a:r>
            <a:rPr lang="zh-HK" altLang="en-US" sz="2200" b="0" i="0" dirty="0">
              <a:latin typeface="Meiryo UI" panose="020B0604030504040204" pitchFamily="34" charset="-128"/>
              <a:ea typeface="Meiryo UI" panose="020B0604030504040204" pitchFamily="34" charset="-128"/>
            </a:rPr>
            <a:t>脆弱性に集中</a:t>
          </a:r>
          <a:endParaRPr lang="zh-TW" altLang="en-US" sz="2200" dirty="0">
            <a:latin typeface="Meiryo UI" panose="020B0604030504040204" pitchFamily="34" charset="-128"/>
            <a:ea typeface="Meiryo UI" panose="020B0604030504040204" pitchFamily="34" charset="-128"/>
          </a:endParaRPr>
        </a:p>
      </dgm:t>
    </dgm:pt>
    <dgm:pt modelId="{D4A6376B-18E8-8D42-B806-5A5BAA189F23}" type="parTrans" cxnId="{6FFCAD42-244A-5840-9ADA-86AF270EE864}">
      <dgm:prSet/>
      <dgm:spPr/>
      <dgm:t>
        <a:bodyPr/>
        <a:lstStyle/>
        <a:p>
          <a:endParaRPr lang="zh-TW" altLang="en-US"/>
        </a:p>
      </dgm:t>
    </dgm:pt>
    <dgm:pt modelId="{042F6D26-50BD-4744-8985-A06E7E534712}" type="sibTrans" cxnId="{6FFCAD42-244A-5840-9ADA-86AF270EE864}">
      <dgm:prSet/>
      <dgm:spPr/>
      <dgm:t>
        <a:bodyPr/>
        <a:lstStyle/>
        <a:p>
          <a:endParaRPr lang="zh-TW" altLang="en-US"/>
        </a:p>
      </dgm:t>
    </dgm:pt>
    <dgm:pt modelId="{ACD1D631-75F5-1643-A89B-C929A90C0830}">
      <dgm:prSet phldrT="[文字]" custT="1"/>
      <dgm:spPr/>
      <dgm:t>
        <a:bodyPr/>
        <a:lstStyle/>
        <a:p>
          <a:pPr algn="ctr"/>
          <a:r>
            <a:rPr lang="zh-HK" altLang="en-US" sz="2000" b="0" i="0" dirty="0">
              <a:latin typeface="Meiryo UI" panose="020B0604030504040204" pitchFamily="34" charset="-128"/>
              <a:ea typeface="Meiryo UI" panose="020B0604030504040204" pitchFamily="34" charset="-128"/>
            </a:rPr>
            <a:t>論文で資料</a:t>
          </a:r>
          <a:r>
            <a:rPr lang="ja-JP" altLang="en-US" sz="2000" b="0" i="0">
              <a:latin typeface="Meiryo UI" panose="020B0604030504040204" pitchFamily="34" charset="-128"/>
              <a:ea typeface="Meiryo UI" panose="020B0604030504040204" pitchFamily="34" charset="-128"/>
            </a:rPr>
            <a:t>を</a:t>
          </a:r>
          <a:r>
            <a:rPr lang="zh-HK" altLang="en-US" sz="2000" b="0" i="0" dirty="0">
              <a:latin typeface="Meiryo UI" panose="020B0604030504040204" pitchFamily="34" charset="-128"/>
              <a:ea typeface="Meiryo UI" panose="020B0604030504040204" pitchFamily="34" charset="-128"/>
            </a:rPr>
            <a:t>確保</a:t>
          </a:r>
          <a:r>
            <a:rPr lang="ja-JP" altLang="en-US" sz="2000" b="0" i="0">
              <a:latin typeface="Meiryo UI" panose="020B0604030504040204" pitchFamily="34" charset="-128"/>
              <a:ea typeface="Meiryo UI" panose="020B0604030504040204" pitchFamily="34" charset="-128"/>
            </a:rPr>
            <a:t>できるためにドメイン</a:t>
          </a:r>
          <a:r>
            <a:rPr lang="zh-TW" altLang="en-US" sz="2000" b="0" i="0" dirty="0">
              <a:latin typeface="Meiryo UI" panose="020B0604030504040204" pitchFamily="34" charset="-128"/>
              <a:ea typeface="Meiryo UI" panose="020B0604030504040204" pitchFamily="34" charset="-128"/>
            </a:rPr>
            <a:t>固有言語</a:t>
          </a:r>
          <a:r>
            <a:rPr lang="en-US" altLang="zh-TW" sz="2000" b="0" i="0" dirty="0">
              <a:latin typeface="Meiryo UI" panose="020B0604030504040204" pitchFamily="34" charset="-128"/>
              <a:ea typeface="Meiryo UI" panose="020B0604030504040204" pitchFamily="34" charset="-128"/>
            </a:rPr>
            <a:t>(</a:t>
          </a:r>
          <a:r>
            <a:rPr lang="en-US" sz="2000" b="0" i="0" dirty="0">
              <a:latin typeface="Meiryo UI" panose="020B0604030504040204" pitchFamily="34" charset="-128"/>
              <a:ea typeface="Meiryo UI" panose="020B0604030504040204" pitchFamily="34" charset="-128"/>
            </a:rPr>
            <a:t>DSL</a:t>
          </a:r>
          <a:r>
            <a:rPr lang="en-US" altLang="zh-TW" sz="2000" b="0" i="0" dirty="0">
              <a:latin typeface="Meiryo UI" panose="020B0604030504040204" pitchFamily="34" charset="-128"/>
              <a:ea typeface="Meiryo UI" panose="020B0604030504040204" pitchFamily="34" charset="-128"/>
            </a:rPr>
            <a:t>)</a:t>
          </a:r>
          <a:r>
            <a:rPr lang="ja-JP" altLang="en-US" sz="2000" b="0" i="0">
              <a:latin typeface="Meiryo UI" panose="020B0604030504040204" pitchFamily="34" charset="-128"/>
              <a:ea typeface="Meiryo UI" panose="020B0604030504040204" pitchFamily="34" charset="-128"/>
            </a:rPr>
            <a:t>という</a:t>
          </a:r>
          <a:r>
            <a:rPr lang="zh-HK" altLang="en-US" sz="2000" b="0" i="0" dirty="0">
              <a:latin typeface="Meiryo UI" panose="020B0604030504040204" pitchFamily="34" charset="-128"/>
              <a:ea typeface="Meiryo UI" panose="020B0604030504040204" pitchFamily="34" charset="-128"/>
            </a:rPr>
            <a:t>意見＠４</a:t>
          </a:r>
          <a:br>
            <a:rPr lang="en-US" altLang="zh-HK" sz="2000" b="0" i="0" dirty="0">
              <a:latin typeface="Meiryo UI" panose="020B0604030504040204" pitchFamily="34" charset="-128"/>
              <a:ea typeface="Meiryo UI" panose="020B0604030504040204" pitchFamily="34" charset="-128"/>
            </a:rPr>
          </a:br>
          <a:r>
            <a:rPr lang="en-US" altLang="zh-HK" sz="2000" b="0" i="0" dirty="0">
              <a:latin typeface="Meiryo UI" panose="020B0604030504040204" pitchFamily="34" charset="-128"/>
              <a:ea typeface="Meiryo UI" panose="020B0604030504040204" pitchFamily="34" charset="-128"/>
            </a:rPr>
            <a:t>DSL</a:t>
          </a:r>
          <a:r>
            <a:rPr lang="zh-HK" altLang="en-US" sz="2000" b="0" i="0" dirty="0">
              <a:latin typeface="Meiryo UI" panose="020B0604030504040204" pitchFamily="34" charset="-128"/>
              <a:ea typeface="Meiryo UI" panose="020B0604030504040204" pitchFamily="34" charset="-128"/>
            </a:rPr>
            <a:t>の例：</a:t>
          </a:r>
          <a:r>
            <a:rPr lang="en-US" altLang="zh-HK" sz="2000" b="0" i="0" dirty="0">
              <a:latin typeface="Meiryo UI" panose="020B0604030504040204" pitchFamily="34" charset="-128"/>
              <a:ea typeface="Meiryo UI" panose="020B0604030504040204" pitchFamily="34" charset="-128"/>
            </a:rPr>
            <a:t>HTML</a:t>
          </a:r>
          <a:r>
            <a:rPr lang="zh-HK" altLang="en-US" sz="2000" b="0" i="0" dirty="0">
              <a:latin typeface="Meiryo UI" panose="020B0604030504040204" pitchFamily="34" charset="-128"/>
              <a:ea typeface="Meiryo UI" panose="020B0604030504040204" pitchFamily="34" charset="-128"/>
            </a:rPr>
            <a:t>，</a:t>
          </a:r>
          <a:r>
            <a:rPr lang="en-US" altLang="zh-HK" sz="2000" b="0" i="0" dirty="0">
              <a:latin typeface="Meiryo UI" panose="020B0604030504040204" pitchFamily="34" charset="-128"/>
              <a:ea typeface="Meiryo UI" panose="020B0604030504040204" pitchFamily="34" charset="-128"/>
            </a:rPr>
            <a:t>CSS</a:t>
          </a:r>
          <a:r>
            <a:rPr lang="zh-HK" altLang="en-US" sz="2000" b="0" i="0" dirty="0">
              <a:latin typeface="Meiryo UI" panose="020B0604030504040204" pitchFamily="34" charset="-128"/>
              <a:ea typeface="Meiryo UI" panose="020B0604030504040204" pitchFamily="34" charset="-128"/>
            </a:rPr>
            <a:t>，</a:t>
          </a:r>
          <a:r>
            <a:rPr lang="en-US" altLang="zh-HK" sz="2000" b="0" i="0" dirty="0">
              <a:latin typeface="Meiryo UI" panose="020B0604030504040204" pitchFamily="34" charset="-128"/>
              <a:ea typeface="Meiryo UI" panose="020B0604030504040204" pitchFamily="34" charset="-128"/>
            </a:rPr>
            <a:t>SVG</a:t>
          </a:r>
          <a:r>
            <a:rPr lang="zh-HK" altLang="en-US" sz="2000" b="0" i="0" dirty="0">
              <a:latin typeface="Meiryo UI" panose="020B0604030504040204" pitchFamily="34" charset="-128"/>
              <a:ea typeface="Meiryo UI" panose="020B0604030504040204" pitchFamily="34" charset="-128"/>
            </a:rPr>
            <a:t>，</a:t>
          </a:r>
          <a:r>
            <a:rPr lang="en-US" altLang="en-US" sz="2000" b="0" i="0" dirty="0">
              <a:latin typeface="Meiryo UI" panose="020B0604030504040204" pitchFamily="34" charset="-128"/>
              <a:ea typeface="Meiryo UI" panose="020B0604030504040204" pitchFamily="34" charset="-128"/>
            </a:rPr>
            <a:t>Unity Script</a:t>
          </a:r>
          <a:endParaRPr lang="zh-TW" altLang="en-US" sz="2000" dirty="0">
            <a:latin typeface="Meiryo UI" panose="020B0604030504040204" pitchFamily="34" charset="-128"/>
            <a:ea typeface="Meiryo UI" panose="020B0604030504040204" pitchFamily="34" charset="-128"/>
          </a:endParaRPr>
        </a:p>
      </dgm:t>
    </dgm:pt>
    <dgm:pt modelId="{EBECC0D0-CAB0-5747-9878-475E620E0791}" type="parTrans" cxnId="{8B229473-A47B-0041-A430-E1236AAB5E03}">
      <dgm:prSet/>
      <dgm:spPr/>
      <dgm:t>
        <a:bodyPr/>
        <a:lstStyle/>
        <a:p>
          <a:endParaRPr lang="zh-TW" altLang="en-US"/>
        </a:p>
      </dgm:t>
    </dgm:pt>
    <dgm:pt modelId="{B6CA2A18-39DE-2246-A28D-26793466C417}" type="sibTrans" cxnId="{8B229473-A47B-0041-A430-E1236AAB5E03}">
      <dgm:prSet/>
      <dgm:spPr/>
      <dgm:t>
        <a:bodyPr/>
        <a:lstStyle/>
        <a:p>
          <a:endParaRPr lang="zh-TW" altLang="en-US"/>
        </a:p>
      </dgm:t>
    </dgm:pt>
    <dgm:pt modelId="{C4DBACA1-0E5A-F045-A947-3597E43CFED1}">
      <dgm:prSet custT="1"/>
      <dgm:spPr/>
      <dgm:t>
        <a:bodyPr/>
        <a:lstStyle/>
        <a:p>
          <a:pPr algn="ctr"/>
          <a:r>
            <a:rPr kumimoji="1" lang="en-US" altLang="zh-HK" sz="2200" dirty="0">
              <a:latin typeface="Meiryo UI" panose="020B0604030504040204" pitchFamily="34" charset="-128"/>
              <a:ea typeface="Meiryo UI" panose="020B0604030504040204" pitchFamily="34" charset="-128"/>
            </a:rPr>
            <a:t>Golang</a:t>
          </a:r>
          <a:r>
            <a:rPr kumimoji="1" lang="zh-HK" altLang="en-US" sz="2200" dirty="0">
              <a:latin typeface="Meiryo UI" panose="020B0604030504040204" pitchFamily="34" charset="-128"/>
              <a:ea typeface="Meiryo UI" panose="020B0604030504040204" pitchFamily="34" charset="-128"/>
            </a:rPr>
            <a:t>でブロックチェーンの基本コードを学習＠６</a:t>
          </a:r>
          <a:endParaRPr lang="zh-TW" altLang="en-US" sz="2200" dirty="0"/>
        </a:p>
      </dgm:t>
    </dgm:pt>
    <dgm:pt modelId="{0AE8A8E4-482E-B94B-8793-E5A925430FC9}" type="parTrans" cxnId="{085E7C99-D045-7E4B-8A08-9E906BBEE084}">
      <dgm:prSet/>
      <dgm:spPr/>
      <dgm:t>
        <a:bodyPr/>
        <a:lstStyle/>
        <a:p>
          <a:endParaRPr lang="zh-TW" altLang="en-US"/>
        </a:p>
      </dgm:t>
    </dgm:pt>
    <dgm:pt modelId="{65B0AF98-7F0E-D64C-928E-57BBBDEE7C6F}" type="sibTrans" cxnId="{085E7C99-D045-7E4B-8A08-9E906BBEE084}">
      <dgm:prSet/>
      <dgm:spPr/>
      <dgm:t>
        <a:bodyPr/>
        <a:lstStyle/>
        <a:p>
          <a:endParaRPr lang="zh-TW" altLang="en-US"/>
        </a:p>
      </dgm:t>
    </dgm:pt>
    <dgm:pt modelId="{D434EFC2-9AC4-754D-9955-14C93A4D1246}">
      <dgm:prSet phldrT="[文字]" custT="1"/>
      <dgm:spPr/>
      <dgm:t>
        <a:bodyPr/>
        <a:lstStyle/>
        <a:p>
          <a:pPr algn="ctr"/>
          <a:r>
            <a:rPr lang="zh-HK" altLang="en-US" sz="2200" b="0" i="0" dirty="0">
              <a:latin typeface="Meiryo UI" panose="020B0604030504040204" pitchFamily="34" charset="-128"/>
              <a:ea typeface="Meiryo UI" panose="020B0604030504040204" pitchFamily="34" charset="-128"/>
            </a:rPr>
            <a:t>現在</a:t>
          </a:r>
          <a:r>
            <a:rPr lang="ja-JP" altLang="en-US" sz="2200" b="0" i="0">
              <a:latin typeface="Meiryo UI" panose="020B0604030504040204" pitchFamily="34" charset="-128"/>
              <a:ea typeface="Meiryo UI" panose="020B0604030504040204" pitchFamily="34" charset="-128"/>
            </a:rPr>
            <a:t>である</a:t>
          </a:r>
          <a:r>
            <a:rPr lang="en-US" sz="2200" b="0" i="0" dirty="0">
              <a:latin typeface="Meiryo UI" panose="020B0604030504040204" pitchFamily="34" charset="-128"/>
              <a:ea typeface="Meiryo UI" panose="020B0604030504040204" pitchFamily="34" charset="-128"/>
            </a:rPr>
            <a:t>NFT</a:t>
          </a:r>
          <a:r>
            <a:rPr lang="ja-JP" altLang="en-US" sz="2200" b="0" i="0">
              <a:latin typeface="Meiryo UI" panose="020B0604030504040204" pitchFamily="34" charset="-128"/>
              <a:ea typeface="Meiryo UI" panose="020B0604030504040204" pitchFamily="34" charset="-128"/>
            </a:rPr>
            <a:t>のコードがあるサイトに</a:t>
          </a:r>
          <a:r>
            <a:rPr lang="zh-HK" altLang="en-US" sz="2200" b="0" i="0" dirty="0">
              <a:latin typeface="Meiryo UI" panose="020B0604030504040204" pitchFamily="34" charset="-128"/>
              <a:ea typeface="Meiryo UI" panose="020B0604030504040204" pitchFamily="34" charset="-128"/>
            </a:rPr>
            <a:t>参考＠５</a:t>
          </a:r>
          <a:endParaRPr lang="zh-TW" altLang="en-US" sz="2200" dirty="0"/>
        </a:p>
      </dgm:t>
    </dgm:pt>
    <dgm:pt modelId="{37FF4BEF-2175-5645-92EA-9DA5099E05E6}" type="sibTrans" cxnId="{93CF6D0A-6C68-E646-930A-B75CC3BD36E3}">
      <dgm:prSet/>
      <dgm:spPr/>
      <dgm:t>
        <a:bodyPr/>
        <a:lstStyle/>
        <a:p>
          <a:endParaRPr lang="zh-TW" altLang="en-US"/>
        </a:p>
      </dgm:t>
    </dgm:pt>
    <dgm:pt modelId="{D396F268-EC93-EA49-9EA2-C974DFE5E200}" type="parTrans" cxnId="{93CF6D0A-6C68-E646-930A-B75CC3BD36E3}">
      <dgm:prSet/>
      <dgm:spPr/>
      <dgm:t>
        <a:bodyPr/>
        <a:lstStyle/>
        <a:p>
          <a:endParaRPr lang="zh-TW" altLang="en-US"/>
        </a:p>
      </dgm:t>
    </dgm:pt>
    <dgm:pt modelId="{BE0BA1F6-1DBD-7348-9E61-C2B9827CA8E4}">
      <dgm:prSet custT="1"/>
      <dgm:spPr/>
      <dgm:t>
        <a:bodyPr/>
        <a:lstStyle/>
        <a:p>
          <a:pPr algn="ctr"/>
          <a:r>
            <a:rPr lang="zh-HK" altLang="en-US" sz="2200" dirty="0">
              <a:latin typeface="Meiryo UI" panose="020B0604030504040204" pitchFamily="34" charset="-128"/>
              <a:ea typeface="Meiryo UI" panose="020B0604030504040204" pitchFamily="34" charset="-128"/>
            </a:rPr>
            <a:t>ブロックチェーン</a:t>
          </a:r>
          <a:r>
            <a:rPr lang="ja-JP" altLang="en-US" sz="2200">
              <a:latin typeface="Meiryo UI" panose="020B0604030504040204" pitchFamily="34" charset="-128"/>
              <a:ea typeface="Meiryo UI" panose="020B0604030504040204" pitchFamily="34" charset="-128"/>
            </a:rPr>
            <a:t>を</a:t>
          </a:r>
          <a:r>
            <a:rPr lang="zh-HK" altLang="en-US" sz="2200" dirty="0">
              <a:latin typeface="Meiryo UI" panose="020B0604030504040204" pitchFamily="34" charset="-128"/>
              <a:ea typeface="Meiryo UI" panose="020B0604030504040204" pitchFamily="34" charset="-128"/>
            </a:rPr>
            <a:t>学習し、分析して</a:t>
          </a:r>
          <a:r>
            <a:rPr lang="zh-TW" altLang="en-US" sz="2200" dirty="0">
              <a:latin typeface="Meiryo UI" panose="020B0604030504040204" pitchFamily="34" charset="-128"/>
              <a:ea typeface="Meiryo UI" panose="020B0604030504040204" pitchFamily="34" charset="-128"/>
            </a:rPr>
            <a:t>絞</a:t>
          </a:r>
          <a:r>
            <a:rPr lang="ja-JP" altLang="en-US" sz="2200">
              <a:latin typeface="Meiryo UI" panose="020B0604030504040204" pitchFamily="34" charset="-128"/>
              <a:ea typeface="Meiryo UI" panose="020B0604030504040204" pitchFamily="34" charset="-128"/>
            </a:rPr>
            <a:t>り</a:t>
          </a:r>
          <a:r>
            <a:rPr lang="zh-TW" altLang="en-US" sz="2200" dirty="0">
              <a:latin typeface="Meiryo UI" panose="020B0604030504040204" pitchFamily="34" charset="-128"/>
              <a:ea typeface="Meiryo UI" panose="020B0604030504040204" pitchFamily="34" charset="-128"/>
            </a:rPr>
            <a:t>込</a:t>
          </a:r>
          <a:r>
            <a:rPr lang="zh-HK" altLang="en-US" sz="2200" dirty="0">
              <a:latin typeface="Meiryo UI" panose="020B0604030504040204" pitchFamily="34" charset="-128"/>
              <a:ea typeface="Meiryo UI" panose="020B0604030504040204" pitchFamily="34" charset="-128"/>
            </a:rPr>
            <a:t>んで＠</a:t>
          </a:r>
          <a:r>
            <a:rPr lang="en-US" altLang="zh-HK" sz="2200" dirty="0">
              <a:latin typeface="Meiryo UI" panose="020B0604030504040204" pitchFamily="34" charset="-128"/>
              <a:ea typeface="Meiryo UI" panose="020B0604030504040204" pitchFamily="34" charset="-128"/>
            </a:rPr>
            <a:t>1−</a:t>
          </a:r>
          <a:r>
            <a:rPr lang="zh-HK" altLang="en-US" sz="2200" dirty="0">
              <a:latin typeface="Meiryo UI" panose="020B0604030504040204" pitchFamily="34" charset="-128"/>
              <a:ea typeface="Meiryo UI" panose="020B0604030504040204" pitchFamily="34" charset="-128"/>
            </a:rPr>
            <a:t>３</a:t>
          </a:r>
          <a:endParaRPr lang="zh-TW" altLang="en-US" sz="2200" dirty="0"/>
        </a:p>
      </dgm:t>
    </dgm:pt>
    <dgm:pt modelId="{BAED1780-EC3E-264A-8908-ADBC6AE54E15}" type="parTrans" cxnId="{CC1A63E7-9EE8-044F-B437-03B5F1673A4A}">
      <dgm:prSet/>
      <dgm:spPr/>
      <dgm:t>
        <a:bodyPr/>
        <a:lstStyle/>
        <a:p>
          <a:endParaRPr lang="zh-TW" altLang="en-US"/>
        </a:p>
      </dgm:t>
    </dgm:pt>
    <dgm:pt modelId="{C188B9F0-E883-F447-B26B-0C7CDBB809E1}" type="sibTrans" cxnId="{CC1A63E7-9EE8-044F-B437-03B5F1673A4A}">
      <dgm:prSet/>
      <dgm:spPr/>
      <dgm:t>
        <a:bodyPr/>
        <a:lstStyle/>
        <a:p>
          <a:endParaRPr lang="zh-TW" altLang="en-US"/>
        </a:p>
      </dgm:t>
    </dgm:pt>
    <dgm:pt modelId="{DAE7AB72-7692-E34B-8E71-CFFBD3DE9881}" type="pres">
      <dgm:prSet presAssocID="{A9229A3D-E090-AA4C-A6BA-89D66306354F}" presName="outerComposite" presStyleCnt="0">
        <dgm:presLayoutVars>
          <dgm:chMax val="5"/>
          <dgm:dir/>
          <dgm:resizeHandles val="exact"/>
        </dgm:presLayoutVars>
      </dgm:prSet>
      <dgm:spPr/>
    </dgm:pt>
    <dgm:pt modelId="{CEA69B49-3AFC-2E47-B5B7-A5B56DA3FAE3}" type="pres">
      <dgm:prSet presAssocID="{A9229A3D-E090-AA4C-A6BA-89D66306354F}" presName="dummyMaxCanvas" presStyleCnt="0">
        <dgm:presLayoutVars/>
      </dgm:prSet>
      <dgm:spPr/>
    </dgm:pt>
    <dgm:pt modelId="{C4563D0E-4158-8F43-A060-BFDF6D85E8E3}" type="pres">
      <dgm:prSet presAssocID="{A9229A3D-E090-AA4C-A6BA-89D66306354F}" presName="FiveNodes_1" presStyleLbl="node1" presStyleIdx="0" presStyleCnt="5">
        <dgm:presLayoutVars>
          <dgm:bulletEnabled val="1"/>
        </dgm:presLayoutVars>
      </dgm:prSet>
      <dgm:spPr/>
    </dgm:pt>
    <dgm:pt modelId="{374E5E08-6AF1-2340-A7B2-A1ED59DEA5B1}" type="pres">
      <dgm:prSet presAssocID="{A9229A3D-E090-AA4C-A6BA-89D66306354F}" presName="FiveNodes_2" presStyleLbl="node1" presStyleIdx="1" presStyleCnt="5">
        <dgm:presLayoutVars>
          <dgm:bulletEnabled val="1"/>
        </dgm:presLayoutVars>
      </dgm:prSet>
      <dgm:spPr/>
    </dgm:pt>
    <dgm:pt modelId="{D1E0279E-0B7D-4A46-915D-58A666877C65}" type="pres">
      <dgm:prSet presAssocID="{A9229A3D-E090-AA4C-A6BA-89D66306354F}" presName="FiveNodes_3" presStyleLbl="node1" presStyleIdx="2" presStyleCnt="5">
        <dgm:presLayoutVars>
          <dgm:bulletEnabled val="1"/>
        </dgm:presLayoutVars>
      </dgm:prSet>
      <dgm:spPr/>
    </dgm:pt>
    <dgm:pt modelId="{BBBCF3DB-D71D-344A-984D-4735EDA8F9D5}" type="pres">
      <dgm:prSet presAssocID="{A9229A3D-E090-AA4C-A6BA-89D66306354F}" presName="FiveNodes_4" presStyleLbl="node1" presStyleIdx="3" presStyleCnt="5">
        <dgm:presLayoutVars>
          <dgm:bulletEnabled val="1"/>
        </dgm:presLayoutVars>
      </dgm:prSet>
      <dgm:spPr/>
    </dgm:pt>
    <dgm:pt modelId="{D276763F-24E8-9546-9981-DD4471FB9684}" type="pres">
      <dgm:prSet presAssocID="{A9229A3D-E090-AA4C-A6BA-89D66306354F}" presName="FiveNodes_5" presStyleLbl="node1" presStyleIdx="4" presStyleCnt="5">
        <dgm:presLayoutVars>
          <dgm:bulletEnabled val="1"/>
        </dgm:presLayoutVars>
      </dgm:prSet>
      <dgm:spPr/>
    </dgm:pt>
    <dgm:pt modelId="{B0388D05-54B5-FE44-9375-47C1B3E127BA}" type="pres">
      <dgm:prSet presAssocID="{A9229A3D-E090-AA4C-A6BA-89D66306354F}" presName="FiveConn_1-2" presStyleLbl="fgAccFollowNode1" presStyleIdx="0" presStyleCnt="4">
        <dgm:presLayoutVars>
          <dgm:bulletEnabled val="1"/>
        </dgm:presLayoutVars>
      </dgm:prSet>
      <dgm:spPr/>
    </dgm:pt>
    <dgm:pt modelId="{89E79A14-C6F5-2B4B-B03B-720B6429821B}" type="pres">
      <dgm:prSet presAssocID="{A9229A3D-E090-AA4C-A6BA-89D66306354F}" presName="FiveConn_2-3" presStyleLbl="fgAccFollowNode1" presStyleIdx="1" presStyleCnt="4">
        <dgm:presLayoutVars>
          <dgm:bulletEnabled val="1"/>
        </dgm:presLayoutVars>
      </dgm:prSet>
      <dgm:spPr/>
    </dgm:pt>
    <dgm:pt modelId="{6CB7D3DF-ED30-C744-8EF9-574F4A7A0C95}" type="pres">
      <dgm:prSet presAssocID="{A9229A3D-E090-AA4C-A6BA-89D66306354F}" presName="FiveConn_3-4" presStyleLbl="fgAccFollowNode1" presStyleIdx="2" presStyleCnt="4">
        <dgm:presLayoutVars>
          <dgm:bulletEnabled val="1"/>
        </dgm:presLayoutVars>
      </dgm:prSet>
      <dgm:spPr/>
    </dgm:pt>
    <dgm:pt modelId="{F41A6DE8-C852-9946-B7D5-255DFED1346B}" type="pres">
      <dgm:prSet presAssocID="{A9229A3D-E090-AA4C-A6BA-89D66306354F}" presName="FiveConn_4-5" presStyleLbl="fgAccFollowNode1" presStyleIdx="3" presStyleCnt="4">
        <dgm:presLayoutVars>
          <dgm:bulletEnabled val="1"/>
        </dgm:presLayoutVars>
      </dgm:prSet>
      <dgm:spPr/>
    </dgm:pt>
    <dgm:pt modelId="{4E617FCE-C8A4-3A48-9960-D925CA6D6642}" type="pres">
      <dgm:prSet presAssocID="{A9229A3D-E090-AA4C-A6BA-89D66306354F}" presName="FiveNodes_1_text" presStyleLbl="node1" presStyleIdx="4" presStyleCnt="5">
        <dgm:presLayoutVars>
          <dgm:bulletEnabled val="1"/>
        </dgm:presLayoutVars>
      </dgm:prSet>
      <dgm:spPr/>
    </dgm:pt>
    <dgm:pt modelId="{065CD4BF-3226-6041-8F99-521244E2656D}" type="pres">
      <dgm:prSet presAssocID="{A9229A3D-E090-AA4C-A6BA-89D66306354F}" presName="FiveNodes_2_text" presStyleLbl="node1" presStyleIdx="4" presStyleCnt="5">
        <dgm:presLayoutVars>
          <dgm:bulletEnabled val="1"/>
        </dgm:presLayoutVars>
      </dgm:prSet>
      <dgm:spPr/>
    </dgm:pt>
    <dgm:pt modelId="{AB4DD0E2-E585-E343-A73F-76A42BD07070}" type="pres">
      <dgm:prSet presAssocID="{A9229A3D-E090-AA4C-A6BA-89D66306354F}" presName="FiveNodes_3_text" presStyleLbl="node1" presStyleIdx="4" presStyleCnt="5">
        <dgm:presLayoutVars>
          <dgm:bulletEnabled val="1"/>
        </dgm:presLayoutVars>
      </dgm:prSet>
      <dgm:spPr/>
    </dgm:pt>
    <dgm:pt modelId="{57F33C53-F4CB-4141-9955-E84DF368F4BE}" type="pres">
      <dgm:prSet presAssocID="{A9229A3D-E090-AA4C-A6BA-89D66306354F}" presName="FiveNodes_4_text" presStyleLbl="node1" presStyleIdx="4" presStyleCnt="5">
        <dgm:presLayoutVars>
          <dgm:bulletEnabled val="1"/>
        </dgm:presLayoutVars>
      </dgm:prSet>
      <dgm:spPr/>
    </dgm:pt>
    <dgm:pt modelId="{A4D1B772-93AE-AD45-AF53-DB550F36D8AA}" type="pres">
      <dgm:prSet presAssocID="{A9229A3D-E090-AA4C-A6BA-89D66306354F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93CF6D0A-6C68-E646-930A-B75CC3BD36E3}" srcId="{A9229A3D-E090-AA4C-A6BA-89D66306354F}" destId="{D434EFC2-9AC4-754D-9955-14C93A4D1246}" srcOrd="3" destOrd="0" parTransId="{D396F268-EC93-EA49-9EA2-C974DFE5E200}" sibTransId="{37FF4BEF-2175-5645-92EA-9DA5099E05E6}"/>
    <dgm:cxn modelId="{A2F7E618-1A5D-974E-A0A7-E9E1BA5075F0}" type="presOf" srcId="{C4DBACA1-0E5A-F045-A947-3597E43CFED1}" destId="{A4D1B772-93AE-AD45-AF53-DB550F36D8AA}" srcOrd="1" destOrd="0" presId="urn:microsoft.com/office/officeart/2005/8/layout/vProcess5"/>
    <dgm:cxn modelId="{87009F1E-E148-E847-83D8-A45224EBC2A7}" type="presOf" srcId="{05B7333D-CFB4-4D49-90B8-A098F815E272}" destId="{374E5E08-6AF1-2340-A7B2-A1ED59DEA5B1}" srcOrd="0" destOrd="0" presId="urn:microsoft.com/office/officeart/2005/8/layout/vProcess5"/>
    <dgm:cxn modelId="{9EF5A01F-EDE9-CD4D-A7BA-F58F9B5480AF}" type="presOf" srcId="{ACD1D631-75F5-1643-A89B-C929A90C0830}" destId="{D1E0279E-0B7D-4A46-915D-58A666877C65}" srcOrd="0" destOrd="0" presId="urn:microsoft.com/office/officeart/2005/8/layout/vProcess5"/>
    <dgm:cxn modelId="{08A26A25-6A2A-BA4A-A71A-6C04E61FBDCC}" type="presOf" srcId="{A9229A3D-E090-AA4C-A6BA-89D66306354F}" destId="{DAE7AB72-7692-E34B-8E71-CFFBD3DE9881}" srcOrd="0" destOrd="0" presId="urn:microsoft.com/office/officeart/2005/8/layout/vProcess5"/>
    <dgm:cxn modelId="{6FFCAD42-244A-5840-9ADA-86AF270EE864}" srcId="{A9229A3D-E090-AA4C-A6BA-89D66306354F}" destId="{05B7333D-CFB4-4D49-90B8-A098F815E272}" srcOrd="1" destOrd="0" parTransId="{D4A6376B-18E8-8D42-B806-5A5BAA189F23}" sibTransId="{042F6D26-50BD-4744-8985-A06E7E534712}"/>
    <dgm:cxn modelId="{9E29D842-44E8-2D4F-A530-AE7CCE552B2A}" type="presOf" srcId="{BE0BA1F6-1DBD-7348-9E61-C2B9827CA8E4}" destId="{4E617FCE-C8A4-3A48-9960-D925CA6D6642}" srcOrd="1" destOrd="0" presId="urn:microsoft.com/office/officeart/2005/8/layout/vProcess5"/>
    <dgm:cxn modelId="{9DEEAA4D-A044-CC47-95D5-2E5D78366162}" type="presOf" srcId="{ACD1D631-75F5-1643-A89B-C929A90C0830}" destId="{AB4DD0E2-E585-E343-A73F-76A42BD07070}" srcOrd="1" destOrd="0" presId="urn:microsoft.com/office/officeart/2005/8/layout/vProcess5"/>
    <dgm:cxn modelId="{8B229473-A47B-0041-A430-E1236AAB5E03}" srcId="{A9229A3D-E090-AA4C-A6BA-89D66306354F}" destId="{ACD1D631-75F5-1643-A89B-C929A90C0830}" srcOrd="2" destOrd="0" parTransId="{EBECC0D0-CAB0-5747-9878-475E620E0791}" sibTransId="{B6CA2A18-39DE-2246-A28D-26793466C417}"/>
    <dgm:cxn modelId="{77423577-7CFA-824E-95AC-B677B47FA0A9}" type="presOf" srcId="{D434EFC2-9AC4-754D-9955-14C93A4D1246}" destId="{57F33C53-F4CB-4141-9955-E84DF368F4BE}" srcOrd="1" destOrd="0" presId="urn:microsoft.com/office/officeart/2005/8/layout/vProcess5"/>
    <dgm:cxn modelId="{515BDE8C-3011-6140-821A-2838143889DF}" type="presOf" srcId="{05B7333D-CFB4-4D49-90B8-A098F815E272}" destId="{065CD4BF-3226-6041-8F99-521244E2656D}" srcOrd="1" destOrd="0" presId="urn:microsoft.com/office/officeart/2005/8/layout/vProcess5"/>
    <dgm:cxn modelId="{C8F11990-3A1F-9D40-9AB1-06620DDAEA5B}" type="presOf" srcId="{042F6D26-50BD-4744-8985-A06E7E534712}" destId="{89E79A14-C6F5-2B4B-B03B-720B6429821B}" srcOrd="0" destOrd="0" presId="urn:microsoft.com/office/officeart/2005/8/layout/vProcess5"/>
    <dgm:cxn modelId="{400DE594-DCCB-F34F-91EC-3B6BDDE9D9BD}" type="presOf" srcId="{B6CA2A18-39DE-2246-A28D-26793466C417}" destId="{6CB7D3DF-ED30-C744-8EF9-574F4A7A0C95}" srcOrd="0" destOrd="0" presId="urn:microsoft.com/office/officeart/2005/8/layout/vProcess5"/>
    <dgm:cxn modelId="{085E7C99-D045-7E4B-8A08-9E906BBEE084}" srcId="{A9229A3D-E090-AA4C-A6BA-89D66306354F}" destId="{C4DBACA1-0E5A-F045-A947-3597E43CFED1}" srcOrd="4" destOrd="0" parTransId="{0AE8A8E4-482E-B94B-8793-E5A925430FC9}" sibTransId="{65B0AF98-7F0E-D64C-928E-57BBBDEE7C6F}"/>
    <dgm:cxn modelId="{BB94D19A-8168-964D-B443-F40E152042FC}" type="presOf" srcId="{C188B9F0-E883-F447-B26B-0C7CDBB809E1}" destId="{B0388D05-54B5-FE44-9375-47C1B3E127BA}" srcOrd="0" destOrd="0" presId="urn:microsoft.com/office/officeart/2005/8/layout/vProcess5"/>
    <dgm:cxn modelId="{304B34B0-9881-D84A-91D4-8E2BFED4E7A8}" type="presOf" srcId="{C4DBACA1-0E5A-F045-A947-3597E43CFED1}" destId="{D276763F-24E8-9546-9981-DD4471FB9684}" srcOrd="0" destOrd="0" presId="urn:microsoft.com/office/officeart/2005/8/layout/vProcess5"/>
    <dgm:cxn modelId="{F6D17FB4-0CF6-F046-A441-2312442C1440}" type="presOf" srcId="{D434EFC2-9AC4-754D-9955-14C93A4D1246}" destId="{BBBCF3DB-D71D-344A-984D-4735EDA8F9D5}" srcOrd="0" destOrd="0" presId="urn:microsoft.com/office/officeart/2005/8/layout/vProcess5"/>
    <dgm:cxn modelId="{68DEA2C9-A8D7-0649-8D0A-D27EE3BA6475}" type="presOf" srcId="{BE0BA1F6-1DBD-7348-9E61-C2B9827CA8E4}" destId="{C4563D0E-4158-8F43-A060-BFDF6D85E8E3}" srcOrd="0" destOrd="0" presId="urn:microsoft.com/office/officeart/2005/8/layout/vProcess5"/>
    <dgm:cxn modelId="{CC1A63E7-9EE8-044F-B437-03B5F1673A4A}" srcId="{A9229A3D-E090-AA4C-A6BA-89D66306354F}" destId="{BE0BA1F6-1DBD-7348-9E61-C2B9827CA8E4}" srcOrd="0" destOrd="0" parTransId="{BAED1780-EC3E-264A-8908-ADBC6AE54E15}" sibTransId="{C188B9F0-E883-F447-B26B-0C7CDBB809E1}"/>
    <dgm:cxn modelId="{7D9FBEEA-73B4-D348-B8EC-44472BFD7146}" type="presOf" srcId="{37FF4BEF-2175-5645-92EA-9DA5099E05E6}" destId="{F41A6DE8-C852-9946-B7D5-255DFED1346B}" srcOrd="0" destOrd="0" presId="urn:microsoft.com/office/officeart/2005/8/layout/vProcess5"/>
    <dgm:cxn modelId="{CF560E24-3455-6346-8A36-C814778B8831}" type="presParOf" srcId="{DAE7AB72-7692-E34B-8E71-CFFBD3DE9881}" destId="{CEA69B49-3AFC-2E47-B5B7-A5B56DA3FAE3}" srcOrd="0" destOrd="0" presId="urn:microsoft.com/office/officeart/2005/8/layout/vProcess5"/>
    <dgm:cxn modelId="{8D8D4A00-1805-454F-8816-EEB0350F310E}" type="presParOf" srcId="{DAE7AB72-7692-E34B-8E71-CFFBD3DE9881}" destId="{C4563D0E-4158-8F43-A060-BFDF6D85E8E3}" srcOrd="1" destOrd="0" presId="urn:microsoft.com/office/officeart/2005/8/layout/vProcess5"/>
    <dgm:cxn modelId="{C24692BF-2383-CE4D-A8B1-A09F6885D5D8}" type="presParOf" srcId="{DAE7AB72-7692-E34B-8E71-CFFBD3DE9881}" destId="{374E5E08-6AF1-2340-A7B2-A1ED59DEA5B1}" srcOrd="2" destOrd="0" presId="urn:microsoft.com/office/officeart/2005/8/layout/vProcess5"/>
    <dgm:cxn modelId="{A7F7A8CF-0255-D04B-B196-EB7804506A90}" type="presParOf" srcId="{DAE7AB72-7692-E34B-8E71-CFFBD3DE9881}" destId="{D1E0279E-0B7D-4A46-915D-58A666877C65}" srcOrd="3" destOrd="0" presId="urn:microsoft.com/office/officeart/2005/8/layout/vProcess5"/>
    <dgm:cxn modelId="{4D68D555-F086-4443-A74F-F502D1AAF06E}" type="presParOf" srcId="{DAE7AB72-7692-E34B-8E71-CFFBD3DE9881}" destId="{BBBCF3DB-D71D-344A-984D-4735EDA8F9D5}" srcOrd="4" destOrd="0" presId="urn:microsoft.com/office/officeart/2005/8/layout/vProcess5"/>
    <dgm:cxn modelId="{FDE1F7A8-206E-6C4D-BFA8-98289F658EEB}" type="presParOf" srcId="{DAE7AB72-7692-E34B-8E71-CFFBD3DE9881}" destId="{D276763F-24E8-9546-9981-DD4471FB9684}" srcOrd="5" destOrd="0" presId="urn:microsoft.com/office/officeart/2005/8/layout/vProcess5"/>
    <dgm:cxn modelId="{664F9E34-5E8C-4C42-BD1B-570FEC3FFCA6}" type="presParOf" srcId="{DAE7AB72-7692-E34B-8E71-CFFBD3DE9881}" destId="{B0388D05-54B5-FE44-9375-47C1B3E127BA}" srcOrd="6" destOrd="0" presId="urn:microsoft.com/office/officeart/2005/8/layout/vProcess5"/>
    <dgm:cxn modelId="{BBA5DCD5-C90A-5147-B560-28F9227F01AC}" type="presParOf" srcId="{DAE7AB72-7692-E34B-8E71-CFFBD3DE9881}" destId="{89E79A14-C6F5-2B4B-B03B-720B6429821B}" srcOrd="7" destOrd="0" presId="urn:microsoft.com/office/officeart/2005/8/layout/vProcess5"/>
    <dgm:cxn modelId="{0ABDA7D0-9F97-9646-B0F0-FA25D8FD785C}" type="presParOf" srcId="{DAE7AB72-7692-E34B-8E71-CFFBD3DE9881}" destId="{6CB7D3DF-ED30-C744-8EF9-574F4A7A0C95}" srcOrd="8" destOrd="0" presId="urn:microsoft.com/office/officeart/2005/8/layout/vProcess5"/>
    <dgm:cxn modelId="{96D0D7D2-0666-3140-8994-5A8E04FFA77C}" type="presParOf" srcId="{DAE7AB72-7692-E34B-8E71-CFFBD3DE9881}" destId="{F41A6DE8-C852-9946-B7D5-255DFED1346B}" srcOrd="9" destOrd="0" presId="urn:microsoft.com/office/officeart/2005/8/layout/vProcess5"/>
    <dgm:cxn modelId="{2B94FEED-FCD8-C242-B568-60B45E7ED56F}" type="presParOf" srcId="{DAE7AB72-7692-E34B-8E71-CFFBD3DE9881}" destId="{4E617FCE-C8A4-3A48-9960-D925CA6D6642}" srcOrd="10" destOrd="0" presId="urn:microsoft.com/office/officeart/2005/8/layout/vProcess5"/>
    <dgm:cxn modelId="{CAD611AE-5129-2A4E-B81C-2F400C28DFDC}" type="presParOf" srcId="{DAE7AB72-7692-E34B-8E71-CFFBD3DE9881}" destId="{065CD4BF-3226-6041-8F99-521244E2656D}" srcOrd="11" destOrd="0" presId="urn:microsoft.com/office/officeart/2005/8/layout/vProcess5"/>
    <dgm:cxn modelId="{7393BA6F-B87E-CC4A-8CEE-A2253E71CB56}" type="presParOf" srcId="{DAE7AB72-7692-E34B-8E71-CFFBD3DE9881}" destId="{AB4DD0E2-E585-E343-A73F-76A42BD07070}" srcOrd="12" destOrd="0" presId="urn:microsoft.com/office/officeart/2005/8/layout/vProcess5"/>
    <dgm:cxn modelId="{875038A5-C466-FE42-B39E-6C07FF472636}" type="presParOf" srcId="{DAE7AB72-7692-E34B-8E71-CFFBD3DE9881}" destId="{57F33C53-F4CB-4141-9955-E84DF368F4BE}" srcOrd="13" destOrd="0" presId="urn:microsoft.com/office/officeart/2005/8/layout/vProcess5"/>
    <dgm:cxn modelId="{CD7A7274-9F2A-1E4F-BCD9-32C180DF632F}" type="presParOf" srcId="{DAE7AB72-7692-E34B-8E71-CFFBD3DE9881}" destId="{A4D1B772-93AE-AD45-AF53-DB550F36D8AA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563D0E-4158-8F43-A060-BFDF6D85E8E3}">
      <dsp:nvSpPr>
        <dsp:cNvPr id="0" name=""/>
        <dsp:cNvSpPr/>
      </dsp:nvSpPr>
      <dsp:spPr>
        <a:xfrm>
          <a:off x="0" y="0"/>
          <a:ext cx="8642486" cy="79040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K" altLang="en-US" sz="2200" kern="1200" dirty="0">
              <a:latin typeface="Meiryo UI" panose="020B0604030504040204" pitchFamily="34" charset="-128"/>
              <a:ea typeface="Meiryo UI" panose="020B0604030504040204" pitchFamily="34" charset="-128"/>
            </a:rPr>
            <a:t>ブロックチェーン</a:t>
          </a:r>
          <a:r>
            <a:rPr lang="ja-JP" altLang="en-US" sz="2200" kern="1200">
              <a:latin typeface="Meiryo UI" panose="020B0604030504040204" pitchFamily="34" charset="-128"/>
              <a:ea typeface="Meiryo UI" panose="020B0604030504040204" pitchFamily="34" charset="-128"/>
            </a:rPr>
            <a:t>を</a:t>
          </a:r>
          <a:r>
            <a:rPr lang="zh-HK" altLang="en-US" sz="2200" kern="1200" dirty="0">
              <a:latin typeface="Meiryo UI" panose="020B0604030504040204" pitchFamily="34" charset="-128"/>
              <a:ea typeface="Meiryo UI" panose="020B0604030504040204" pitchFamily="34" charset="-128"/>
            </a:rPr>
            <a:t>学習し、分析して</a:t>
          </a:r>
          <a:r>
            <a:rPr lang="zh-TW" altLang="en-US" sz="2200" kern="1200" dirty="0">
              <a:latin typeface="Meiryo UI" panose="020B0604030504040204" pitchFamily="34" charset="-128"/>
              <a:ea typeface="Meiryo UI" panose="020B0604030504040204" pitchFamily="34" charset="-128"/>
            </a:rPr>
            <a:t>絞</a:t>
          </a:r>
          <a:r>
            <a:rPr lang="ja-JP" altLang="en-US" sz="2200" kern="1200">
              <a:latin typeface="Meiryo UI" panose="020B0604030504040204" pitchFamily="34" charset="-128"/>
              <a:ea typeface="Meiryo UI" panose="020B0604030504040204" pitchFamily="34" charset="-128"/>
            </a:rPr>
            <a:t>り</a:t>
          </a:r>
          <a:r>
            <a:rPr lang="zh-TW" altLang="en-US" sz="2200" kern="1200" dirty="0">
              <a:latin typeface="Meiryo UI" panose="020B0604030504040204" pitchFamily="34" charset="-128"/>
              <a:ea typeface="Meiryo UI" panose="020B0604030504040204" pitchFamily="34" charset="-128"/>
            </a:rPr>
            <a:t>込</a:t>
          </a:r>
          <a:r>
            <a:rPr lang="zh-HK" altLang="en-US" sz="2200" kern="1200" dirty="0">
              <a:latin typeface="Meiryo UI" panose="020B0604030504040204" pitchFamily="34" charset="-128"/>
              <a:ea typeface="Meiryo UI" panose="020B0604030504040204" pitchFamily="34" charset="-128"/>
            </a:rPr>
            <a:t>んで＠</a:t>
          </a:r>
          <a:r>
            <a:rPr lang="en-US" altLang="zh-HK" sz="2200" kern="1200" dirty="0">
              <a:latin typeface="Meiryo UI" panose="020B0604030504040204" pitchFamily="34" charset="-128"/>
              <a:ea typeface="Meiryo UI" panose="020B0604030504040204" pitchFamily="34" charset="-128"/>
            </a:rPr>
            <a:t>1−</a:t>
          </a:r>
          <a:r>
            <a:rPr lang="zh-HK" altLang="en-US" sz="2200" kern="1200" dirty="0">
              <a:latin typeface="Meiryo UI" panose="020B0604030504040204" pitchFamily="34" charset="-128"/>
              <a:ea typeface="Meiryo UI" panose="020B0604030504040204" pitchFamily="34" charset="-128"/>
            </a:rPr>
            <a:t>３</a:t>
          </a:r>
          <a:endParaRPr lang="zh-TW" altLang="en-US" sz="2200" kern="1200" dirty="0"/>
        </a:p>
      </dsp:txBody>
      <dsp:txXfrm>
        <a:off x="23150" y="23150"/>
        <a:ext cx="7697103" cy="744103"/>
      </dsp:txXfrm>
    </dsp:sp>
    <dsp:sp modelId="{374E5E08-6AF1-2340-A7B2-A1ED59DEA5B1}">
      <dsp:nvSpPr>
        <dsp:cNvPr id="0" name=""/>
        <dsp:cNvSpPr/>
      </dsp:nvSpPr>
      <dsp:spPr>
        <a:xfrm>
          <a:off x="645380" y="900181"/>
          <a:ext cx="8642486" cy="79040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1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200" b="0" i="0" kern="1200">
              <a:latin typeface="Meiryo UI" panose="020B0604030504040204" pitchFamily="34" charset="-128"/>
              <a:ea typeface="Meiryo UI" panose="020B0604030504040204" pitchFamily="34" charset="-128"/>
            </a:rPr>
            <a:t>スマートコントラクトの</a:t>
          </a:r>
          <a:r>
            <a:rPr lang="zh-HK" altLang="en-US" sz="2200" b="0" i="0" kern="1200" dirty="0">
              <a:latin typeface="Meiryo UI" panose="020B0604030504040204" pitchFamily="34" charset="-128"/>
              <a:ea typeface="Meiryo UI" panose="020B0604030504040204" pitchFamily="34" charset="-128"/>
            </a:rPr>
            <a:t>脆弱性に集中</a:t>
          </a:r>
          <a:endParaRPr lang="zh-TW" altLang="en-US" sz="2200" kern="1200" dirty="0">
            <a:latin typeface="Meiryo UI" panose="020B0604030504040204" pitchFamily="34" charset="-128"/>
            <a:ea typeface="Meiryo UI" panose="020B0604030504040204" pitchFamily="34" charset="-128"/>
          </a:endParaRPr>
        </a:p>
      </dsp:txBody>
      <dsp:txXfrm>
        <a:off x="668530" y="923331"/>
        <a:ext cx="7437044" cy="744103"/>
      </dsp:txXfrm>
    </dsp:sp>
    <dsp:sp modelId="{D1E0279E-0B7D-4A46-915D-58A666877C65}">
      <dsp:nvSpPr>
        <dsp:cNvPr id="0" name=""/>
        <dsp:cNvSpPr/>
      </dsp:nvSpPr>
      <dsp:spPr>
        <a:xfrm>
          <a:off x="1290761" y="1800363"/>
          <a:ext cx="8642486" cy="79040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K" altLang="en-US" sz="2000" b="0" i="0" kern="1200" dirty="0">
              <a:latin typeface="Meiryo UI" panose="020B0604030504040204" pitchFamily="34" charset="-128"/>
              <a:ea typeface="Meiryo UI" panose="020B0604030504040204" pitchFamily="34" charset="-128"/>
            </a:rPr>
            <a:t>論文で資料</a:t>
          </a:r>
          <a:r>
            <a:rPr lang="ja-JP" altLang="en-US" sz="2000" b="0" i="0" kern="1200">
              <a:latin typeface="Meiryo UI" panose="020B0604030504040204" pitchFamily="34" charset="-128"/>
              <a:ea typeface="Meiryo UI" panose="020B0604030504040204" pitchFamily="34" charset="-128"/>
            </a:rPr>
            <a:t>を</a:t>
          </a:r>
          <a:r>
            <a:rPr lang="zh-HK" altLang="en-US" sz="2000" b="0" i="0" kern="1200" dirty="0">
              <a:latin typeface="Meiryo UI" panose="020B0604030504040204" pitchFamily="34" charset="-128"/>
              <a:ea typeface="Meiryo UI" panose="020B0604030504040204" pitchFamily="34" charset="-128"/>
            </a:rPr>
            <a:t>確保</a:t>
          </a:r>
          <a:r>
            <a:rPr lang="ja-JP" altLang="en-US" sz="2000" b="0" i="0" kern="1200">
              <a:latin typeface="Meiryo UI" panose="020B0604030504040204" pitchFamily="34" charset="-128"/>
              <a:ea typeface="Meiryo UI" panose="020B0604030504040204" pitchFamily="34" charset="-128"/>
            </a:rPr>
            <a:t>できるためにドメイン</a:t>
          </a:r>
          <a:r>
            <a:rPr lang="zh-TW" altLang="en-US" sz="2000" b="0" i="0" kern="1200" dirty="0">
              <a:latin typeface="Meiryo UI" panose="020B0604030504040204" pitchFamily="34" charset="-128"/>
              <a:ea typeface="Meiryo UI" panose="020B0604030504040204" pitchFamily="34" charset="-128"/>
            </a:rPr>
            <a:t>固有言語</a:t>
          </a:r>
          <a:r>
            <a:rPr lang="en-US" altLang="zh-TW" sz="2000" b="0" i="0" kern="1200" dirty="0">
              <a:latin typeface="Meiryo UI" panose="020B0604030504040204" pitchFamily="34" charset="-128"/>
              <a:ea typeface="Meiryo UI" panose="020B0604030504040204" pitchFamily="34" charset="-128"/>
            </a:rPr>
            <a:t>(</a:t>
          </a:r>
          <a:r>
            <a:rPr lang="en-US" sz="2000" b="0" i="0" kern="1200" dirty="0">
              <a:latin typeface="Meiryo UI" panose="020B0604030504040204" pitchFamily="34" charset="-128"/>
              <a:ea typeface="Meiryo UI" panose="020B0604030504040204" pitchFamily="34" charset="-128"/>
            </a:rPr>
            <a:t>DSL</a:t>
          </a:r>
          <a:r>
            <a:rPr lang="en-US" altLang="zh-TW" sz="2000" b="0" i="0" kern="1200" dirty="0">
              <a:latin typeface="Meiryo UI" panose="020B0604030504040204" pitchFamily="34" charset="-128"/>
              <a:ea typeface="Meiryo UI" panose="020B0604030504040204" pitchFamily="34" charset="-128"/>
            </a:rPr>
            <a:t>)</a:t>
          </a:r>
          <a:r>
            <a:rPr lang="ja-JP" altLang="en-US" sz="2000" b="0" i="0" kern="1200">
              <a:latin typeface="Meiryo UI" panose="020B0604030504040204" pitchFamily="34" charset="-128"/>
              <a:ea typeface="Meiryo UI" panose="020B0604030504040204" pitchFamily="34" charset="-128"/>
            </a:rPr>
            <a:t>という</a:t>
          </a:r>
          <a:r>
            <a:rPr lang="zh-HK" altLang="en-US" sz="2000" b="0" i="0" kern="1200" dirty="0">
              <a:latin typeface="Meiryo UI" panose="020B0604030504040204" pitchFamily="34" charset="-128"/>
              <a:ea typeface="Meiryo UI" panose="020B0604030504040204" pitchFamily="34" charset="-128"/>
            </a:rPr>
            <a:t>意見＠４</a:t>
          </a:r>
          <a:br>
            <a:rPr lang="en-US" altLang="zh-HK" sz="2000" b="0" i="0" kern="1200" dirty="0">
              <a:latin typeface="Meiryo UI" panose="020B0604030504040204" pitchFamily="34" charset="-128"/>
              <a:ea typeface="Meiryo UI" panose="020B0604030504040204" pitchFamily="34" charset="-128"/>
            </a:rPr>
          </a:br>
          <a:r>
            <a:rPr lang="en-US" altLang="zh-HK" sz="2000" b="0" i="0" kern="1200" dirty="0">
              <a:latin typeface="Meiryo UI" panose="020B0604030504040204" pitchFamily="34" charset="-128"/>
              <a:ea typeface="Meiryo UI" panose="020B0604030504040204" pitchFamily="34" charset="-128"/>
            </a:rPr>
            <a:t>DSL</a:t>
          </a:r>
          <a:r>
            <a:rPr lang="zh-HK" altLang="en-US" sz="2000" b="0" i="0" kern="1200" dirty="0">
              <a:latin typeface="Meiryo UI" panose="020B0604030504040204" pitchFamily="34" charset="-128"/>
              <a:ea typeface="Meiryo UI" panose="020B0604030504040204" pitchFamily="34" charset="-128"/>
            </a:rPr>
            <a:t>の例：</a:t>
          </a:r>
          <a:r>
            <a:rPr lang="en-US" altLang="zh-HK" sz="2000" b="0" i="0" kern="1200" dirty="0">
              <a:latin typeface="Meiryo UI" panose="020B0604030504040204" pitchFamily="34" charset="-128"/>
              <a:ea typeface="Meiryo UI" panose="020B0604030504040204" pitchFamily="34" charset="-128"/>
            </a:rPr>
            <a:t>HTML</a:t>
          </a:r>
          <a:r>
            <a:rPr lang="zh-HK" altLang="en-US" sz="2000" b="0" i="0" kern="1200" dirty="0">
              <a:latin typeface="Meiryo UI" panose="020B0604030504040204" pitchFamily="34" charset="-128"/>
              <a:ea typeface="Meiryo UI" panose="020B0604030504040204" pitchFamily="34" charset="-128"/>
            </a:rPr>
            <a:t>，</a:t>
          </a:r>
          <a:r>
            <a:rPr lang="en-US" altLang="zh-HK" sz="2000" b="0" i="0" kern="1200" dirty="0">
              <a:latin typeface="Meiryo UI" panose="020B0604030504040204" pitchFamily="34" charset="-128"/>
              <a:ea typeface="Meiryo UI" panose="020B0604030504040204" pitchFamily="34" charset="-128"/>
            </a:rPr>
            <a:t>CSS</a:t>
          </a:r>
          <a:r>
            <a:rPr lang="zh-HK" altLang="en-US" sz="2000" b="0" i="0" kern="1200" dirty="0">
              <a:latin typeface="Meiryo UI" panose="020B0604030504040204" pitchFamily="34" charset="-128"/>
              <a:ea typeface="Meiryo UI" panose="020B0604030504040204" pitchFamily="34" charset="-128"/>
            </a:rPr>
            <a:t>，</a:t>
          </a:r>
          <a:r>
            <a:rPr lang="en-US" altLang="zh-HK" sz="2000" b="0" i="0" kern="1200" dirty="0">
              <a:latin typeface="Meiryo UI" panose="020B0604030504040204" pitchFamily="34" charset="-128"/>
              <a:ea typeface="Meiryo UI" panose="020B0604030504040204" pitchFamily="34" charset="-128"/>
            </a:rPr>
            <a:t>SVG</a:t>
          </a:r>
          <a:r>
            <a:rPr lang="zh-HK" altLang="en-US" sz="2000" b="0" i="0" kern="1200" dirty="0">
              <a:latin typeface="Meiryo UI" panose="020B0604030504040204" pitchFamily="34" charset="-128"/>
              <a:ea typeface="Meiryo UI" panose="020B0604030504040204" pitchFamily="34" charset="-128"/>
            </a:rPr>
            <a:t>，</a:t>
          </a:r>
          <a:r>
            <a:rPr lang="en-US" altLang="en-US" sz="2000" b="0" i="0" kern="1200" dirty="0">
              <a:latin typeface="Meiryo UI" panose="020B0604030504040204" pitchFamily="34" charset="-128"/>
              <a:ea typeface="Meiryo UI" panose="020B0604030504040204" pitchFamily="34" charset="-128"/>
            </a:rPr>
            <a:t>Unity Script</a:t>
          </a:r>
          <a:endParaRPr lang="zh-TW" altLang="en-US" sz="2000" kern="1200" dirty="0">
            <a:latin typeface="Meiryo UI" panose="020B0604030504040204" pitchFamily="34" charset="-128"/>
            <a:ea typeface="Meiryo UI" panose="020B0604030504040204" pitchFamily="34" charset="-128"/>
          </a:endParaRPr>
        </a:p>
      </dsp:txBody>
      <dsp:txXfrm>
        <a:off x="1313911" y="1823513"/>
        <a:ext cx="7437044" cy="744103"/>
      </dsp:txXfrm>
    </dsp:sp>
    <dsp:sp modelId="{BBBCF3DB-D71D-344A-984D-4735EDA8F9D5}">
      <dsp:nvSpPr>
        <dsp:cNvPr id="0" name=""/>
        <dsp:cNvSpPr/>
      </dsp:nvSpPr>
      <dsp:spPr>
        <a:xfrm>
          <a:off x="1936141" y="2700544"/>
          <a:ext cx="8642486" cy="79040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3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K" altLang="en-US" sz="2200" b="0" i="0" kern="1200" dirty="0">
              <a:latin typeface="Meiryo UI" panose="020B0604030504040204" pitchFamily="34" charset="-128"/>
              <a:ea typeface="Meiryo UI" panose="020B0604030504040204" pitchFamily="34" charset="-128"/>
            </a:rPr>
            <a:t>現在</a:t>
          </a:r>
          <a:r>
            <a:rPr lang="ja-JP" altLang="en-US" sz="2200" b="0" i="0" kern="1200">
              <a:latin typeface="Meiryo UI" panose="020B0604030504040204" pitchFamily="34" charset="-128"/>
              <a:ea typeface="Meiryo UI" panose="020B0604030504040204" pitchFamily="34" charset="-128"/>
            </a:rPr>
            <a:t>である</a:t>
          </a:r>
          <a:r>
            <a:rPr lang="en-US" sz="2200" b="0" i="0" kern="1200" dirty="0">
              <a:latin typeface="Meiryo UI" panose="020B0604030504040204" pitchFamily="34" charset="-128"/>
              <a:ea typeface="Meiryo UI" panose="020B0604030504040204" pitchFamily="34" charset="-128"/>
            </a:rPr>
            <a:t>NFT</a:t>
          </a:r>
          <a:r>
            <a:rPr lang="ja-JP" altLang="en-US" sz="2200" b="0" i="0" kern="1200">
              <a:latin typeface="Meiryo UI" panose="020B0604030504040204" pitchFamily="34" charset="-128"/>
              <a:ea typeface="Meiryo UI" panose="020B0604030504040204" pitchFamily="34" charset="-128"/>
            </a:rPr>
            <a:t>のコードがあるサイトに</a:t>
          </a:r>
          <a:r>
            <a:rPr lang="zh-HK" altLang="en-US" sz="2200" b="0" i="0" kern="1200" dirty="0">
              <a:latin typeface="Meiryo UI" panose="020B0604030504040204" pitchFamily="34" charset="-128"/>
              <a:ea typeface="Meiryo UI" panose="020B0604030504040204" pitchFamily="34" charset="-128"/>
            </a:rPr>
            <a:t>参考＠５</a:t>
          </a:r>
          <a:endParaRPr lang="zh-TW" altLang="en-US" sz="2200" kern="1200" dirty="0"/>
        </a:p>
      </dsp:txBody>
      <dsp:txXfrm>
        <a:off x="1959291" y="2723694"/>
        <a:ext cx="7437044" cy="744103"/>
      </dsp:txXfrm>
    </dsp:sp>
    <dsp:sp modelId="{D276763F-24E8-9546-9981-DD4471FB9684}">
      <dsp:nvSpPr>
        <dsp:cNvPr id="0" name=""/>
        <dsp:cNvSpPr/>
      </dsp:nvSpPr>
      <dsp:spPr>
        <a:xfrm>
          <a:off x="2581522" y="3600726"/>
          <a:ext cx="8642486" cy="79040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zh-HK" sz="2200" kern="1200" dirty="0">
              <a:latin typeface="Meiryo UI" panose="020B0604030504040204" pitchFamily="34" charset="-128"/>
              <a:ea typeface="Meiryo UI" panose="020B0604030504040204" pitchFamily="34" charset="-128"/>
            </a:rPr>
            <a:t>Golang</a:t>
          </a:r>
          <a:r>
            <a:rPr kumimoji="1" lang="zh-HK" altLang="en-US" sz="2200" kern="1200" dirty="0">
              <a:latin typeface="Meiryo UI" panose="020B0604030504040204" pitchFamily="34" charset="-128"/>
              <a:ea typeface="Meiryo UI" panose="020B0604030504040204" pitchFamily="34" charset="-128"/>
            </a:rPr>
            <a:t>でブロックチェーンの基本コードを学習＠６</a:t>
          </a:r>
          <a:endParaRPr lang="zh-TW" altLang="en-US" sz="2200" kern="1200" dirty="0"/>
        </a:p>
      </dsp:txBody>
      <dsp:txXfrm>
        <a:off x="2604672" y="3623876"/>
        <a:ext cx="7437044" cy="744103"/>
      </dsp:txXfrm>
    </dsp:sp>
    <dsp:sp modelId="{B0388D05-54B5-FE44-9375-47C1B3E127BA}">
      <dsp:nvSpPr>
        <dsp:cNvPr id="0" name=""/>
        <dsp:cNvSpPr/>
      </dsp:nvSpPr>
      <dsp:spPr>
        <a:xfrm>
          <a:off x="8128724" y="577433"/>
          <a:ext cx="513762" cy="51376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300" kern="1200"/>
        </a:p>
      </dsp:txBody>
      <dsp:txXfrm>
        <a:off x="8244320" y="577433"/>
        <a:ext cx="282570" cy="386606"/>
      </dsp:txXfrm>
    </dsp:sp>
    <dsp:sp modelId="{89E79A14-C6F5-2B4B-B03B-720B6429821B}">
      <dsp:nvSpPr>
        <dsp:cNvPr id="0" name=""/>
        <dsp:cNvSpPr/>
      </dsp:nvSpPr>
      <dsp:spPr>
        <a:xfrm>
          <a:off x="8774105" y="1477615"/>
          <a:ext cx="513762" cy="51376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-13333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300" kern="1200"/>
        </a:p>
      </dsp:txBody>
      <dsp:txXfrm>
        <a:off x="8889701" y="1477615"/>
        <a:ext cx="282570" cy="386606"/>
      </dsp:txXfrm>
    </dsp:sp>
    <dsp:sp modelId="{6CB7D3DF-ED30-C744-8EF9-574F4A7A0C95}">
      <dsp:nvSpPr>
        <dsp:cNvPr id="0" name=""/>
        <dsp:cNvSpPr/>
      </dsp:nvSpPr>
      <dsp:spPr>
        <a:xfrm>
          <a:off x="9419485" y="2364623"/>
          <a:ext cx="513762" cy="51376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-26667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300" kern="1200"/>
        </a:p>
      </dsp:txBody>
      <dsp:txXfrm>
        <a:off x="9535081" y="2364623"/>
        <a:ext cx="282570" cy="386606"/>
      </dsp:txXfrm>
    </dsp:sp>
    <dsp:sp modelId="{F41A6DE8-C852-9946-B7D5-255DFED1346B}">
      <dsp:nvSpPr>
        <dsp:cNvPr id="0" name=""/>
        <dsp:cNvSpPr/>
      </dsp:nvSpPr>
      <dsp:spPr>
        <a:xfrm>
          <a:off x="10064866" y="3273587"/>
          <a:ext cx="513762" cy="51376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-4000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300" kern="1200"/>
        </a:p>
      </dsp:txBody>
      <dsp:txXfrm>
        <a:off x="10180462" y="3273587"/>
        <a:ext cx="282570" cy="3866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HK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5B1EB1-CDC4-F948-A361-2ADBE5BAC4B6}" type="datetimeFigureOut">
              <a:rPr kumimoji="1" lang="zh-HK" altLang="en-US" smtClean="0"/>
              <a:t>28/05/24</a:t>
            </a:fld>
            <a:endParaRPr kumimoji="1" lang="zh-HK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2099C-06F5-764E-8D8C-32B506B98079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702316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sz="2400"/>
          </a:p>
          <a:p>
            <a:r>
              <a:rPr lang="ja-JP" altLang="en-US" sz="1200" kern="100">
                <a:effectLst/>
                <a:latin typeface="Yu Mincho" panose="02020400000000000000" pitchFamily="18" charset="-128"/>
                <a:ea typeface="Meiryo UI" panose="020B0604030504040204" pitchFamily="34" charset="-128"/>
                <a:cs typeface="Times New Roman" panose="02020603050405020304" pitchFamily="18" charset="0"/>
              </a:rPr>
              <a:t>漏洩（ろうえい）</a:t>
            </a:r>
            <a:br>
              <a:rPr lang="en-US" altLang="ja-JP" sz="1200" kern="100" dirty="0">
                <a:effectLst/>
                <a:latin typeface="Yu Mincho" panose="02020400000000000000" pitchFamily="18" charset="-128"/>
                <a:ea typeface="Meiryo UI" panose="020B0604030504040204" pitchFamily="34" charset="-128"/>
                <a:cs typeface="Times New Roman" panose="02020603050405020304" pitchFamily="18" charset="0"/>
              </a:rPr>
            </a:br>
            <a:r>
              <a:rPr lang="zh-HK" altLang="en-US" sz="1200" kern="100" dirty="0">
                <a:effectLst/>
                <a:latin typeface="Yu Mincho" panose="02020400000000000000" pitchFamily="18" charset="-128"/>
                <a:ea typeface="Meiryo UI" panose="020B0604030504040204" pitchFamily="34" charset="-128"/>
                <a:cs typeface="Times New Roman" panose="02020603050405020304" pitchFamily="18" charset="0"/>
              </a:rPr>
              <a:t>多発（たはつ）</a:t>
            </a:r>
            <a:br>
              <a:rPr lang="en-US" altLang="zh-HK" sz="1200" kern="100" dirty="0">
                <a:effectLst/>
                <a:latin typeface="Yu Mincho" panose="02020400000000000000" pitchFamily="18" charset="-128"/>
                <a:ea typeface="Meiryo UI" panose="020B0604030504040204" pitchFamily="34" charset="-128"/>
                <a:cs typeface="Times New Roman" panose="02020603050405020304" pitchFamily="18" charset="0"/>
              </a:rPr>
            </a:br>
            <a:r>
              <a:rPr lang="zh-HK" altLang="en-US" sz="1200" kern="100" dirty="0">
                <a:effectLst/>
                <a:latin typeface="Yu Mincho" panose="02020400000000000000" pitchFamily="18" charset="-128"/>
                <a:ea typeface="Meiryo UI" panose="020B0604030504040204" pitchFamily="34" charset="-128"/>
                <a:cs typeface="Times New Roman" panose="02020603050405020304" pitchFamily="18" charset="0"/>
              </a:rPr>
              <a:t>普及（ふきゅう）</a:t>
            </a:r>
            <a:endParaRPr kumimoji="1"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2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2409882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HK" altLang="en-US" sz="1200" b="0" i="0" dirty="0">
                <a:latin typeface="Meiryo UI" panose="020B0604030504040204" pitchFamily="34" charset="-128"/>
                <a:ea typeface="Meiryo UI" panose="020B0604030504040204" pitchFamily="34" charset="-128"/>
              </a:rPr>
              <a:t>脆弱性</a:t>
            </a:r>
            <a:r>
              <a:rPr kumimoji="1" lang="zh-HK" altLang="en-US" sz="1200" b="0" i="0" dirty="0">
                <a:latin typeface="Meiryo UI" panose="020B0604030504040204" pitchFamily="34" charset="-128"/>
                <a:ea typeface="Meiryo UI" panose="020B0604030504040204" pitchFamily="34" charset="-128"/>
              </a:rPr>
              <a:t>（ぜっじゃくせい）</a:t>
            </a:r>
            <a:br>
              <a:rPr kumimoji="1" lang="en-US" altLang="zh-HK" sz="1200" b="0" i="0" dirty="0"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kumimoji="1" lang="zh-HK" altLang="en-US" sz="1200" b="0" i="0" dirty="0">
                <a:latin typeface="Meiryo UI" panose="020B0604030504040204" pitchFamily="34" charset="-128"/>
                <a:ea typeface="Meiryo UI" panose="020B0604030504040204" pitchFamily="34" charset="-128"/>
              </a:rPr>
              <a:t>固有（こゆう）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4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826641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5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1996949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7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685389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HK" b="1" i="0" dirty="0">
                <a:solidFill>
                  <a:srgbClr val="F1F1F1"/>
                </a:solidFill>
                <a:effectLst/>
                <a:highlight>
                  <a:srgbClr val="0F0F0F"/>
                </a:highlight>
                <a:latin typeface="Roboto" panose="02000000000000000000" pitchFamily="2" charset="0"/>
              </a:rPr>
              <a:t>Building a Blockchain with Go</a:t>
            </a:r>
          </a:p>
          <a:p>
            <a:endParaRPr kumimoji="1"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8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79564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488FF91-0940-194F-9C77-DAE915FA224C}" type="datetime1">
              <a:rPr lang="zh-HK" altLang="en-US" smtClean="0"/>
              <a:t>28/05/24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F90C-D644-6640-B8E0-8DE46E7F0644}" type="datetime1">
              <a:rPr lang="zh-HK" altLang="en-US" smtClean="0"/>
              <a:t>28/05/24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5762-F46E-5946-89D2-6B3C47526378}" type="datetime1">
              <a:rPr lang="zh-HK" altLang="en-US" smtClean="0"/>
              <a:t>28/05/24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6AF3-55CB-4E4C-8497-9B186D03A391}" type="datetime1">
              <a:rPr lang="zh-HK" altLang="en-US" smtClean="0"/>
              <a:t>28/05/24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1AB9-DE2E-F74E-B26B-51B4C34E11D7}" type="datetime1">
              <a:rPr lang="zh-HK" altLang="en-US" smtClean="0"/>
              <a:t>28/05/24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4EF20-0F4F-5D4B-981E-76360C562C67}" type="datetime1">
              <a:rPr lang="zh-HK" altLang="en-US" smtClean="0"/>
              <a:t>28/05/24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F90F-A823-E34C-A78F-4AE4CC7F67D9}" type="datetime1">
              <a:rPr lang="zh-HK" altLang="en-US" smtClean="0"/>
              <a:t>28/05/24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D99CF-A52E-1943-B2AF-2BB78B1FDB5F}" type="datetime1">
              <a:rPr lang="zh-HK" altLang="en-US" smtClean="0"/>
              <a:t>28/05/24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553CA-2D29-764D-AA8F-1197C6038739}" type="datetime1">
              <a:rPr lang="zh-HK" altLang="en-US" smtClean="0"/>
              <a:t>28/05/24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83E7-7DB3-3E42-9AA5-4E286FE4D513}" type="datetime1">
              <a:rPr lang="zh-HK" altLang="en-US" smtClean="0"/>
              <a:t>28/05/24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0C52-B9B1-6D4B-AD30-EA6291ADE45B}" type="datetime1">
              <a:rPr lang="zh-HK" altLang="en-US" smtClean="0"/>
              <a:t>28/05/24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E899F-DB52-CE42-A56D-2D8EF91025F2}" type="datetime1">
              <a:rPr lang="zh-HK" altLang="en-US" smtClean="0"/>
              <a:t>28/05/24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C8C46-8D78-CD47-8A77-31D3D7DDC27C}" type="datetime1">
              <a:rPr lang="zh-HK" altLang="en-US" smtClean="0"/>
              <a:t>28/05/24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8F07B-E490-A64D-A8FD-15A7600DEDC6}" type="datetime1">
              <a:rPr lang="zh-HK" altLang="en-US" smtClean="0"/>
              <a:t>28/05/24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8759-FE0A-E346-957B-D93FCC1699B5}" type="datetime1">
              <a:rPr lang="zh-HK" altLang="en-US" smtClean="0"/>
              <a:t>28/05/24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399D-36B5-7243-824A-D8DDB2F38D52}" type="datetime1">
              <a:rPr lang="zh-HK" altLang="en-US" smtClean="0"/>
              <a:t>28/05/24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A1BCC-89DB-FD42-9808-1E6C9FD979D2}" type="datetime1">
              <a:rPr lang="zh-HK" altLang="en-US" smtClean="0"/>
              <a:t>28/05/24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0A750E-E3A6-1740-A438-6E87315FF5E3}" type="datetime1">
              <a:rPr lang="zh-HK" altLang="en-US" smtClean="0"/>
              <a:t>28/05/24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playlist?list=PLpP5MQvVi4PGmNYGEsShrlvuE2B33xV1L" TargetMode="External"/><Relationship Id="rId3" Type="http://schemas.openxmlformats.org/officeDocument/2006/relationships/hyperlink" Target="https://www.coinex.com/ja/blog/2147-what-are-nodes" TargetMode="External"/><Relationship Id="rId7" Type="http://schemas.openxmlformats.org/officeDocument/2006/relationships/hyperlink" Target="https://etherscan.io/nft-top-contract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ciencedirect.com/science/article/abs/pii/S0167404818310927" TargetMode="External"/><Relationship Id="rId5" Type="http://schemas.openxmlformats.org/officeDocument/2006/relationships/hyperlink" Target="https://www.jstage.jst.go.jp/article/ieejjournal/137/10/137_708/_article/-char/ja/" TargetMode="External"/><Relationship Id="rId4" Type="http://schemas.openxmlformats.org/officeDocument/2006/relationships/hyperlink" Target="https://cuc.repo.nii.ac.jp/records/626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DB40E8-B6A0-DE36-EB6E-D5978F67DC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ブロックチェーンの応用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1E7047E-85A5-5EE1-6722-0A0A4DA553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zh-HK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SK3a </a:t>
            </a:r>
            <a:r>
              <a:rPr kumimoji="1"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文家俊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22BE9F2-C1E7-433D-0F4E-AE53A3318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1</a:t>
            </a:fld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872084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80C67C-6F1D-9194-B10F-5F2F4BF86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8467"/>
            <a:ext cx="10131425" cy="1456267"/>
          </a:xfrm>
        </p:spPr>
        <p:txBody>
          <a:bodyPr/>
          <a:lstStyle/>
          <a:p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研究背景</a:t>
            </a:r>
            <a:endParaRPr kumimoji="1" lang="zh-HK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A44EBC-1910-CD0F-C76B-3EBC70D0D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1456267"/>
            <a:ext cx="10131425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800" kern="100">
                <a:effectLst/>
                <a:latin typeface="Yu Mincho" panose="02020400000000000000" pitchFamily="18" charset="-128"/>
                <a:ea typeface="Meiryo UI" panose="020B0604030504040204" pitchFamily="34" charset="-128"/>
                <a:cs typeface="Times New Roman" panose="02020603050405020304" pitchFamily="18" charset="0"/>
              </a:rPr>
              <a:t>現在、セキュリティーにおいてデータ漏洩事件が多発</a:t>
            </a:r>
            <a:r>
              <a:rPr lang="zh-HK" altLang="en-US" sz="2800" kern="100" dirty="0">
                <a:effectLst/>
                <a:latin typeface="Yu Mincho" panose="02020400000000000000" pitchFamily="18" charset="-128"/>
                <a:ea typeface="Meiryo UI" panose="020B0604030504040204" pitchFamily="34" charset="-128"/>
                <a:cs typeface="Times New Roman" panose="02020603050405020304" pitchFamily="18" charset="0"/>
              </a:rPr>
              <a:t>され</a:t>
            </a:r>
            <a:r>
              <a:rPr lang="ja-JP" altLang="en-US" sz="2800" kern="100">
                <a:effectLst/>
                <a:latin typeface="Yu Mincho" panose="02020400000000000000" pitchFamily="18" charset="-128"/>
                <a:ea typeface="Meiryo UI" panose="020B0604030504040204" pitchFamily="34" charset="-128"/>
                <a:cs typeface="Times New Roman" panose="02020603050405020304" pitchFamily="18" charset="0"/>
              </a:rPr>
              <a:t>ています。ブロックチェーンは高いセキュリティ特性を持つ技術であるため、</a:t>
            </a:r>
            <a:br>
              <a:rPr lang="en-US" altLang="ja-JP" sz="2800" kern="100" dirty="0">
                <a:effectLst/>
                <a:latin typeface="Yu Mincho" panose="02020400000000000000" pitchFamily="18" charset="-128"/>
                <a:ea typeface="Meiryo UI" panose="020B0604030504040204" pitchFamily="34" charset="-128"/>
                <a:cs typeface="Times New Roman" panose="02020603050405020304" pitchFamily="18" charset="0"/>
              </a:rPr>
            </a:br>
            <a:br>
              <a:rPr lang="en-US" altLang="ja-JP" sz="2800" kern="100" dirty="0">
                <a:effectLst/>
                <a:latin typeface="Yu Mincho" panose="02020400000000000000" pitchFamily="18" charset="-128"/>
                <a:ea typeface="Meiryo UI" panose="020B0604030504040204" pitchFamily="34" charset="-128"/>
                <a:cs typeface="Times New Roman" panose="02020603050405020304" pitchFamily="18" charset="0"/>
              </a:rPr>
            </a:br>
            <a:r>
              <a:rPr lang="ja-JP" altLang="en-US" sz="2800" kern="100">
                <a:effectLst/>
                <a:latin typeface="Yu Mincho" panose="02020400000000000000" pitchFamily="18" charset="-128"/>
                <a:ea typeface="Meiryo UI" panose="020B0604030504040204" pitchFamily="34" charset="-128"/>
                <a:cs typeface="Times New Roman" panose="02020603050405020304" pitchFamily="18" charset="0"/>
              </a:rPr>
              <a:t>もし広く普及すれば、セキュリティがある程度強化</a:t>
            </a:r>
            <a:r>
              <a:rPr lang="zh-HK" altLang="en-US" sz="2800" kern="100" dirty="0">
                <a:effectLst/>
                <a:latin typeface="Yu Mincho" panose="02020400000000000000" pitchFamily="18" charset="-128"/>
                <a:ea typeface="Meiryo UI" panose="020B0604030504040204" pitchFamily="34" charset="-128"/>
                <a:cs typeface="Times New Roman" panose="02020603050405020304" pitchFamily="18" charset="0"/>
              </a:rPr>
              <a:t>でき</a:t>
            </a:r>
            <a:r>
              <a:rPr lang="ja-JP" altLang="en-US" sz="2800" kern="100">
                <a:effectLst/>
                <a:latin typeface="Yu Mincho" panose="02020400000000000000" pitchFamily="18" charset="-128"/>
                <a:ea typeface="Meiryo UI" panose="020B0604030504040204" pitchFamily="34" charset="-128"/>
                <a:cs typeface="Times New Roman" panose="02020603050405020304" pitchFamily="18" charset="0"/>
              </a:rPr>
              <a:t>ると思います。</a:t>
            </a:r>
            <a:endParaRPr lang="en-US" altLang="ja-JP" sz="2800" kern="100" dirty="0">
              <a:effectLst/>
              <a:latin typeface="Yu Mincho" panose="02020400000000000000" pitchFamily="18" charset="-128"/>
              <a:ea typeface="Meiryo UI" panose="020B060403050404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4E642C1-4724-4B58-6DBB-7058E9B2F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2</a:t>
            </a:fld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589597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B6E13B-2813-7E36-CD2A-7D593CD43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21771"/>
            <a:ext cx="10131425" cy="1456267"/>
          </a:xfrm>
        </p:spPr>
        <p:txBody>
          <a:bodyPr/>
          <a:lstStyle/>
          <a:p>
            <a:r>
              <a:rPr kumimoji="1"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目的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14226E-6A82-544D-F0DF-F0A627577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1554238"/>
            <a:ext cx="10131425" cy="3649133"/>
          </a:xfrm>
        </p:spPr>
        <p:txBody>
          <a:bodyPr>
            <a:normAutofit/>
          </a:bodyPr>
          <a:lstStyle/>
          <a:p>
            <a:r>
              <a:rPr kumimoji="1"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ブロックチェーン</a:t>
            </a:r>
            <a:r>
              <a:rPr kumimoji="1"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技術</a:t>
            </a:r>
            <a:r>
              <a:rPr kumimoji="1"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で</a:t>
            </a:r>
            <a:r>
              <a:rPr kumimoji="1"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学生</a:t>
            </a:r>
            <a:r>
              <a:rPr kumimoji="1"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の</a:t>
            </a:r>
            <a:r>
              <a:rPr kumimoji="1"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作品</a:t>
            </a:r>
            <a:r>
              <a:rPr kumimoji="1"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に</a:t>
            </a:r>
            <a:r>
              <a:rPr kumimoji="1"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対</a:t>
            </a:r>
            <a:r>
              <a:rPr kumimoji="1"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してどのように</a:t>
            </a:r>
            <a:r>
              <a:rPr kumimoji="1"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利用</a:t>
            </a:r>
            <a:r>
              <a:rPr kumimoji="1"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できるかについて</a:t>
            </a:r>
            <a:r>
              <a:rPr kumimoji="1"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研修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51C365E-70DA-79CD-F1CC-1D33D0ACD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3</a:t>
            </a:fld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016870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53DBE7-B749-CAAE-1F11-53E05429D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56267"/>
          </a:xfrm>
        </p:spPr>
        <p:txBody>
          <a:bodyPr/>
          <a:lstStyle/>
          <a:p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研究内容</a:t>
            </a:r>
            <a:endParaRPr kumimoji="1" lang="zh-HK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DECA9F2E-A13D-5DE0-A626-B92709B08B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9546754"/>
              </p:ext>
            </p:extLst>
          </p:nvPr>
        </p:nvGraphicFramePr>
        <p:xfrm>
          <a:off x="483995" y="1233435"/>
          <a:ext cx="11224009" cy="4391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FDCC4E-6C2E-3B14-C7BC-52FA2C985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4</a:t>
            </a:fld>
            <a:endParaRPr lang="en-US" sz="30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29936D9-26B7-2097-5D21-86D21C1DC474}"/>
              </a:ext>
            </a:extLst>
          </p:cNvPr>
          <p:cNvSpPr txBox="1"/>
          <p:nvPr/>
        </p:nvSpPr>
        <p:spPr>
          <a:xfrm>
            <a:off x="1374773" y="5870575"/>
            <a:ext cx="230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＠＝</a:t>
            </a:r>
            <a:r>
              <a:rPr kumimoji="1" lang="zh-HK" altLang="en-US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参考文献の番号</a:t>
            </a:r>
            <a:endParaRPr kumimoji="1" lang="en-US" altLang="zh-HK" sz="18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92623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 descr="一張含有 文字, 螢幕擷取畫面 的圖片&#10;&#10;自動產生的描述">
            <a:extLst>
              <a:ext uri="{FF2B5EF4-FFF2-40B4-BE49-F238E27FC236}">
                <a16:creationId xmlns:a16="http://schemas.microsoft.com/office/drawing/2014/main" id="{6EB1A269-598E-B2DF-7868-84BA08A560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604" t="-22908" r="-1105" b="538"/>
          <a:stretch/>
        </p:blipFill>
        <p:spPr>
          <a:xfrm>
            <a:off x="1246553" y="609600"/>
            <a:ext cx="9698894" cy="6071616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9DF2EAF-0AFC-F667-2C1A-E961EFC9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5</a:t>
            </a:fld>
            <a:endParaRPr lang="en-US" sz="3000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5145BD8-4019-8154-2C04-F1071690B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0"/>
            <a:ext cx="10131425" cy="1456267"/>
          </a:xfrm>
        </p:spPr>
        <p:txBody>
          <a:bodyPr/>
          <a:lstStyle/>
          <a:p>
            <a:r>
              <a:rPr kumimoji="1" lang="en-US" altLang="zh-HK" dirty="0"/>
              <a:t>@5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725480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349C7A-9352-C444-E896-9FB335DD8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0"/>
            <a:ext cx="10131425" cy="1456267"/>
          </a:xfrm>
        </p:spPr>
        <p:txBody>
          <a:bodyPr/>
          <a:lstStyle/>
          <a:p>
            <a:r>
              <a:rPr kumimoji="1" lang="en-US" altLang="zh-HK" dirty="0"/>
              <a:t>@6</a:t>
            </a:r>
            <a:endParaRPr kumimoji="1" lang="zh-HK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B87F0D8-1466-18BE-D56F-32823F9AC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圖片 6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47614535-4367-BD13-4A73-51F0A4151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413" y="1456267"/>
            <a:ext cx="7188200" cy="1295400"/>
          </a:xfrm>
          <a:prstGeom prst="rect">
            <a:avLst/>
          </a:prstGeom>
        </p:spPr>
      </p:pic>
      <p:pic>
        <p:nvPicPr>
          <p:cNvPr id="11" name="內容版面配置區 10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707EC432-71EC-10C8-F760-1B97490C01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89163" y="3570287"/>
            <a:ext cx="7124700" cy="2489200"/>
          </a:xfrm>
        </p:spPr>
      </p:pic>
    </p:spTree>
    <p:extLst>
      <p:ext uri="{BB962C8B-B14F-4D97-AF65-F5344CB8AC3E}">
        <p14:creationId xmlns:p14="http://schemas.microsoft.com/office/powerpoint/2010/main" val="4210053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19BE88-FD0B-131B-75F2-DB3D052E7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10885"/>
            <a:ext cx="10131425" cy="1456267"/>
          </a:xfrm>
        </p:spPr>
        <p:txBody>
          <a:bodyPr/>
          <a:lstStyle/>
          <a:p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今後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の</a:t>
            </a:r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予定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と</a:t>
            </a:r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課題</a:t>
            </a:r>
            <a:endParaRPr kumimoji="1" lang="zh-HK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F3DE65-3E07-AE0F-83F1-1DB3CA622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1543352"/>
            <a:ext cx="10131425" cy="432722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zh-HK" sz="2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kumimoji="1" lang="en-US" altLang="zh-HK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Golang</a:t>
            </a:r>
            <a:r>
              <a:rPr kumimoji="1"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でブロックチェーンを作成</a:t>
            </a:r>
            <a:endParaRPr kumimoji="1" lang="en-US" altLang="zh-HK" sz="2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kumimoji="1" lang="en-US" altLang="zh-HK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DSL</a:t>
            </a:r>
            <a:r>
              <a:rPr kumimoji="1"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言語について合う言語を探す</a:t>
            </a:r>
            <a:endParaRPr kumimoji="1" lang="en-US" altLang="zh-HK" sz="2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kumimoji="1"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ポートフォリオに</a:t>
            </a:r>
            <a:r>
              <a:rPr kumimoji="1"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ウォレットのようなボタンを設置し</a:t>
            </a:r>
            <a:r>
              <a:rPr kumimoji="1"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、</a:t>
            </a:r>
            <a:br>
              <a:rPr kumimoji="1" lang="en-US" altLang="zh-HK" sz="2400" dirty="0"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kumimoji="1"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過去の書類（例：成績書の写真）で実践</a:t>
            </a:r>
            <a:endParaRPr kumimoji="1" lang="en-US" altLang="zh-HK" sz="2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kumimoji="1" lang="zh-HK" altLang="en-US" sz="2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5D11E82-3436-AC05-85E9-467AF1D1E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7</a:t>
            </a:fld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167462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30DE05-40CE-4C36-0AA9-175FD1CE9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938591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kumimoji="1" lang="zh-HK" altLang="en-US" sz="5000" dirty="0">
                <a:latin typeface="Meiryo UI" panose="020B0604030504040204" pitchFamily="34" charset="-128"/>
                <a:ea typeface="Meiryo UI" panose="020B0604030504040204" pitchFamily="34" charset="-128"/>
              </a:rPr>
              <a:t>ご清聴ありがとうございます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1D2C72-E426-1B4C-B8B1-8BAF677E3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2221442"/>
            <a:ext cx="10131425" cy="4255558"/>
          </a:xfrm>
        </p:spPr>
        <p:txBody>
          <a:bodyPr/>
          <a:lstStyle/>
          <a:p>
            <a:pPr marL="0" indent="0">
              <a:buNone/>
            </a:pPr>
            <a:r>
              <a:rPr kumimoji="1" lang="zh-HK" altLang="en-US" sz="2200" dirty="0">
                <a:latin typeface="Meiryo UI" panose="020B0604030504040204" pitchFamily="34" charset="-128"/>
                <a:ea typeface="Meiryo UI" panose="020B0604030504040204" pitchFamily="34" charset="-128"/>
              </a:rPr>
              <a:t>参考文献</a:t>
            </a:r>
            <a:endParaRPr kumimoji="1" lang="en-US" altLang="zh-HK" sz="22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en-US" altLang="zh-HK" sz="14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CoinEx</a:t>
            </a:r>
            <a:r>
              <a:rPr kumimoji="1" lang="en-US" altLang="zh-HK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アカデミー ｜ ノードとは</a:t>
            </a:r>
            <a:r>
              <a:rPr kumimoji="1" lang="zh-HK" alt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何</a:t>
            </a:r>
            <a:r>
              <a: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か、ブロックチェーン</a:t>
            </a:r>
            <a:r>
              <a:rPr kumimoji="1" lang="zh-HK" alt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業界</a:t>
            </a:r>
            <a:r>
              <a: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におけるその</a:t>
            </a:r>
            <a:r>
              <a:rPr kumimoji="1" lang="zh-HK" alt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重要性</a:t>
            </a:r>
            <a:r>
              <a: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を</a:t>
            </a:r>
            <a:r>
              <a:rPr kumimoji="1" lang="zh-HK" alt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徹底解説</a:t>
            </a:r>
            <a:br>
              <a:rPr kumimoji="1" lang="en-US" altLang="zh-HK" sz="1400" dirty="0"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kumimoji="1" lang="en-US" altLang="zh-HK" sz="1400" dirty="0">
                <a:latin typeface="Meiryo UI" panose="020B0604030504040204" pitchFamily="34" charset="-128"/>
                <a:ea typeface="Meiryo UI" panose="020B0604030504040204" pitchFamily="34" charset="-128"/>
                <a:hlinkClick r:id="rId3"/>
              </a:rPr>
              <a:t>https://www.coinex.com/ja/blog/2147-what-are-nodes</a:t>
            </a:r>
            <a:endParaRPr kumimoji="1" lang="en-US" altLang="zh-HK" sz="1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ブロックチェーン</a:t>
            </a:r>
            <a:r>
              <a:rPr kumimoji="1" lang="zh-HK" alt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技術</a:t>
            </a:r>
            <a:r>
              <a: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の</a:t>
            </a:r>
            <a:r>
              <a:rPr kumimoji="1" lang="zh-HK" alt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歴史</a:t>
            </a:r>
            <a:r>
              <a: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と</a:t>
            </a:r>
            <a:r>
              <a:rPr kumimoji="1" lang="zh-HK" alt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展望</a:t>
            </a:r>
            <a:br>
              <a:rPr kumimoji="1" lang="en-US" altLang="zh-HK" sz="1400" dirty="0"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kumimoji="1" lang="en-US" altLang="zh-HK" sz="1400" dirty="0">
                <a:latin typeface="Meiryo UI" panose="020B0604030504040204" pitchFamily="34" charset="-128"/>
                <a:ea typeface="Meiryo UI" panose="020B0604030504040204" pitchFamily="34" charset="-128"/>
                <a:hlinkClick r:id="rId4"/>
              </a:rPr>
              <a:t>https://cuc.repo.nii.ac.jp/records/6261</a:t>
            </a:r>
            <a:endParaRPr kumimoji="1" lang="en-US" altLang="zh-HK" sz="1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ブロックチェーン</a:t>
            </a:r>
            <a:r>
              <a:rPr kumimoji="1" lang="zh-HK" alt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技術 </a:t>
            </a:r>
            <a:r>
              <a: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　</a:t>
            </a:r>
            <a:r>
              <a:rPr kumimoji="1" lang="en-US" altLang="zh-HK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—</a:t>
            </a:r>
            <a:r>
              <a:rPr kumimoji="1" lang="zh-HK" alt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学生</a:t>
            </a:r>
            <a:r>
              <a: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の</a:t>
            </a:r>
            <a:r>
              <a:rPr kumimoji="1" lang="zh-HK" alt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視点</a:t>
            </a:r>
            <a:r>
              <a: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から</a:t>
            </a:r>
            <a:r>
              <a:rPr kumimoji="1" lang="zh-HK" alt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現状</a:t>
            </a:r>
            <a:r>
              <a: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と</a:t>
            </a:r>
            <a:r>
              <a:rPr kumimoji="1" lang="zh-HK" alt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期待</a:t>
            </a:r>
            <a:r>
              <a:rPr kumimoji="1" lang="en-US" altLang="zh-HK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—</a:t>
            </a:r>
            <a:br>
              <a:rPr kumimoji="1" lang="en-US" altLang="zh-HK" sz="1400" dirty="0"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kumimoji="1" lang="en-US" altLang="zh-HK" sz="1400" dirty="0">
                <a:latin typeface="Meiryo UI" panose="020B0604030504040204" pitchFamily="34" charset="-128"/>
                <a:ea typeface="Meiryo UI" panose="020B0604030504040204" pitchFamily="34" charset="-128"/>
                <a:hlinkClick r:id="rId5"/>
              </a:rPr>
              <a:t>https://www.jstage.jst.go.jp/article/ieejjournal/137/10/137_708/_article/-char/ja/</a:t>
            </a:r>
            <a:endParaRPr kumimoji="1" lang="en-US" altLang="zh-HK" sz="1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en-US" altLang="zh-HK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Blockchain smart contracts formalization: Approaches and challenges to address vulnerabilities</a:t>
            </a:r>
            <a:br>
              <a:rPr kumimoji="1" lang="en-US" altLang="zh-HK" sz="1400" dirty="0"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kumimoji="1" lang="en-US" altLang="zh-HK" sz="1400" dirty="0">
                <a:latin typeface="Meiryo UI" panose="020B0604030504040204" pitchFamily="34" charset="-128"/>
                <a:ea typeface="Meiryo UI" panose="020B0604030504040204" pitchFamily="34" charset="-128"/>
                <a:hlinkClick r:id="rId6"/>
              </a:rPr>
              <a:t>https://www.sciencedirect.com/science/article/abs/pii/S0167404818310927</a:t>
            </a:r>
            <a:endParaRPr kumimoji="1" lang="en-US" altLang="zh-HK" sz="1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en-US" altLang="zh-HK" sz="14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Etherscan</a:t>
            </a:r>
            <a:r>
              <a:rPr kumimoji="1" lang="en-US" altLang="zh-HK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 -NFT</a:t>
            </a:r>
            <a:br>
              <a:rPr kumimoji="1" lang="en-US" altLang="zh-HK" sz="1400" dirty="0"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kumimoji="1" lang="en-US" altLang="zh-HK" sz="1400" dirty="0">
                <a:latin typeface="Meiryo UI" panose="020B0604030504040204" pitchFamily="34" charset="-128"/>
                <a:ea typeface="Meiryo UI" panose="020B0604030504040204" pitchFamily="34" charset="-128"/>
                <a:hlinkClick r:id="rId7"/>
              </a:rPr>
              <a:t>https://etherscan.io/nft-top-contracts</a:t>
            </a:r>
            <a:endParaRPr kumimoji="1" lang="en-US" altLang="zh-HK" sz="1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en-US" altLang="zh-HK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Building a Blockchain with Go</a:t>
            </a:r>
            <a:br>
              <a:rPr kumimoji="1" lang="en-US" altLang="zh-HK" sz="1400" dirty="0"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kumimoji="1" lang="en-US" altLang="zh-HK" sz="1400" dirty="0">
                <a:latin typeface="Meiryo UI" panose="020B0604030504040204" pitchFamily="34" charset="-128"/>
                <a:ea typeface="Meiryo UI" panose="020B0604030504040204" pitchFamily="34" charset="-128"/>
                <a:hlinkClick r:id="rId8"/>
              </a:rPr>
              <a:t>https://www.youtube.com/playlist?list=PLpP5MQvVi4PGmNYGEsShrlvuE2B33xV1L</a:t>
            </a:r>
            <a:endParaRPr kumimoji="1" lang="en-US" altLang="zh-HK" sz="1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342900" indent="-342900">
              <a:buFont typeface="+mj-lt"/>
              <a:buAutoNum type="arabicPeriod"/>
            </a:pPr>
            <a:endParaRPr kumimoji="1" lang="en-US" altLang="zh-HK" sz="1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342900" indent="-342900">
              <a:buFont typeface="+mj-lt"/>
              <a:buAutoNum type="arabicPeriod"/>
            </a:pPr>
            <a:endParaRPr kumimoji="1" lang="en-US" altLang="zh-HK" sz="1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EFF600A-A594-C871-C86A-878DC6366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8</a:t>
            </a:fld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1675550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天體</Template>
  <TotalTime>2233</TotalTime>
  <Words>405</Words>
  <Application>Microsoft Macintosh PowerPoint</Application>
  <PresentationFormat>寬螢幕</PresentationFormat>
  <Paragraphs>45</Paragraphs>
  <Slides>8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6" baseType="lpstr">
      <vt:lpstr>Meiryo UI</vt:lpstr>
      <vt:lpstr>Yu Mincho</vt:lpstr>
      <vt:lpstr>Aptos</vt:lpstr>
      <vt:lpstr>Arial</vt:lpstr>
      <vt:lpstr>Calibri</vt:lpstr>
      <vt:lpstr>Calibri Light</vt:lpstr>
      <vt:lpstr>Roboto</vt:lpstr>
      <vt:lpstr>天體</vt:lpstr>
      <vt:lpstr>ブロックチェーンの応用</vt:lpstr>
      <vt:lpstr>研究背景</vt:lpstr>
      <vt:lpstr>目的</vt:lpstr>
      <vt:lpstr>研究内容</vt:lpstr>
      <vt:lpstr>@5</vt:lpstr>
      <vt:lpstr>@6</vt:lpstr>
      <vt:lpstr>今後の予定と課題</vt:lpstr>
      <vt:lpstr>ご清聴ありがとうございます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ブロックチェーンの応用</dc:title>
  <dc:creator>文 家俊</dc:creator>
  <cp:lastModifiedBy>文 家俊</cp:lastModifiedBy>
  <cp:revision>27</cp:revision>
  <dcterms:created xsi:type="dcterms:W3CDTF">2024-05-17T02:05:33Z</dcterms:created>
  <dcterms:modified xsi:type="dcterms:W3CDTF">2024-05-28T05:46:30Z</dcterms:modified>
</cp:coreProperties>
</file>