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6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/>
    <p:restoredTop sz="96108"/>
  </p:normalViewPr>
  <p:slideViewPr>
    <p:cSldViewPr snapToGrid="0">
      <p:cViewPr varScale="1">
        <p:scale>
          <a:sx n="141" d="100"/>
          <a:sy n="141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19/11/24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K" altLang="en-US" dirty="0"/>
              <a:t>低減（ていげん）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A679-C56F-4D52-9783-F01AF7A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9583BA9-9A92-DF4E-75D9-805F062C2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21689A-5DFC-599D-FCBB-1E5F9D1EE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前回</a:t>
            </a:r>
            <a:r>
              <a:rPr lang="ja-JP" altLang="en-US"/>
              <a:t>は </a:t>
            </a:r>
            <a:r>
              <a:rPr lang="en-US" altLang="zh-HK" dirty="0"/>
              <a:t>Sha256 </a:t>
            </a:r>
            <a:r>
              <a:rPr lang="ja-JP" altLang="en-US"/>
              <a:t>を</a:t>
            </a:r>
            <a:r>
              <a:rPr lang="zh-HK" altLang="en-US" dirty="0"/>
              <a:t>使用</a:t>
            </a:r>
            <a:r>
              <a:rPr lang="ja-JP" altLang="en-US"/>
              <a:t>しました。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ブロックチェーンにハッシュを</a:t>
            </a:r>
            <a:r>
              <a:rPr lang="zh-HK" altLang="en-US" dirty="0"/>
              <a:t>使用</a:t>
            </a:r>
            <a:r>
              <a:rPr lang="ja-JP" altLang="en-US"/>
              <a:t>する</a:t>
            </a:r>
            <a:r>
              <a:rPr lang="zh-HK" altLang="en-US" dirty="0"/>
              <a:t>目的</a:t>
            </a:r>
            <a:r>
              <a:rPr lang="ja-JP" altLang="en-US"/>
              <a:t>は、</a:t>
            </a:r>
            <a:r>
              <a:rPr lang="zh-HK" altLang="en-US" dirty="0"/>
              <a:t>情報</a:t>
            </a:r>
            <a:r>
              <a:rPr lang="ja-JP" altLang="en-US"/>
              <a:t>の</a:t>
            </a:r>
            <a:r>
              <a:rPr lang="zh-HK" altLang="en-US" dirty="0"/>
              <a:t>整合性</a:t>
            </a:r>
            <a:r>
              <a:rPr lang="ja-JP" altLang="en-US"/>
              <a:t>を</a:t>
            </a:r>
            <a:r>
              <a:rPr lang="zh-HK" altLang="en-US" dirty="0"/>
              <a:t>保</a:t>
            </a:r>
            <a:r>
              <a:rPr lang="ja-JP" altLang="en-US"/>
              <a:t>つことが</a:t>
            </a:r>
            <a:r>
              <a:rPr lang="zh-HK" altLang="en-US" dirty="0"/>
              <a:t>目的なので、</a:t>
            </a:r>
            <a:br>
              <a:rPr lang="en-US" altLang="zh-HK" dirty="0"/>
            </a:br>
            <a:br>
              <a:rPr lang="en-US" altLang="zh-HK" dirty="0"/>
            </a:br>
            <a:r>
              <a:rPr lang="zh-HK" altLang="en-US" dirty="0"/>
              <a:t>今回</a:t>
            </a:r>
            <a:r>
              <a:rPr lang="ja-JP" altLang="en-US"/>
              <a:t>は </a:t>
            </a:r>
            <a:r>
              <a:rPr lang="en-US" altLang="ja-JP" dirty="0"/>
              <a:t>9 </a:t>
            </a:r>
            <a:r>
              <a:rPr lang="ja-JP" altLang="en-US"/>
              <a:t>つのハッシュ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/>
              <a:t>でテストする</a:t>
            </a:r>
            <a:r>
              <a:rPr lang="zh-HK" altLang="en-US" dirty="0"/>
              <a:t>予定</a:t>
            </a:r>
            <a:r>
              <a:rPr lang="ja-JP" altLang="en-US"/>
              <a:t>です。</a:t>
            </a:r>
            <a:r>
              <a:rPr lang="zh-HK" altLang="en-US" dirty="0"/>
              <a:t>選択する理由はただ今まで使ったことがないハッシュン関数です。</a:t>
            </a: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整合性（</a:t>
            </a:r>
            <a:r>
              <a:rPr lang="ja-JP" altLang="en-US"/>
              <a:t>せいごうせい</a:t>
            </a:r>
            <a:r>
              <a:rPr lang="zh-HK" altLang="en-US" dirty="0"/>
              <a:t>）</a:t>
            </a:r>
            <a:br>
              <a:rPr lang="en-US" altLang="zh-HK" sz="12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dirty="0"/>
              <a:t>保</a:t>
            </a:r>
            <a:r>
              <a:rPr lang="ja-JP" altLang="en-US"/>
              <a:t>つ（</a:t>
            </a:r>
            <a:r>
              <a:rPr lang="zh-HK" altLang="en-US" dirty="0"/>
              <a:t>たもつ</a:t>
            </a:r>
            <a:r>
              <a:rPr lang="ja-JP" altLang="en-US"/>
              <a:t>）</a:t>
            </a:r>
            <a:r>
              <a:rPr lang="en-US" altLang="zh-HK" dirty="0"/>
              <a:t>l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50AC5-9614-1443-90FC-12FF72D0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8524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以下二つツールを使用して調査し続きます。</a:t>
            </a:r>
            <a:endParaRPr lang="en-US" altLang="zh-HK" sz="1200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dirty="0"/>
              <a:t>一つは</a:t>
            </a:r>
            <a:r>
              <a:rPr kumimoji="1" lang="en-US" altLang="zh-HK" dirty="0"/>
              <a:t> go max procs </a:t>
            </a:r>
            <a:r>
              <a:rPr kumimoji="1" lang="zh-HK" altLang="en-US" dirty="0"/>
              <a:t>です。</a:t>
            </a:r>
            <a:br>
              <a:rPr kumimoji="1" lang="en-US" altLang="zh-HK" dirty="0"/>
            </a:br>
            <a:r>
              <a:rPr kumimoji="1" lang="en-US" altLang="zh-HK" dirty="0"/>
              <a:t>	</a:t>
            </a:r>
            <a:r>
              <a:rPr lang="en-US" altLang="zh-HK" dirty="0"/>
              <a:t>Go Max Procs ( Po</a:t>
            </a:r>
            <a:r>
              <a:rPr lang="zh-HK" altLang="en-US" dirty="0"/>
              <a:t>ス</a:t>
            </a:r>
            <a:r>
              <a:rPr lang="en-US" altLang="zh-HK" dirty="0"/>
              <a:t> ) </a:t>
            </a:r>
            <a:r>
              <a:rPr lang="ja-JP" altLang="en-US"/>
              <a:t>は、</a:t>
            </a:r>
            <a:r>
              <a:rPr lang="en-US" altLang="zh-HK" dirty="0"/>
              <a:t>CPU</a:t>
            </a:r>
            <a:r>
              <a:rPr lang="ja-JP" altLang="en-US"/>
              <a:t>のコア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できるツールです。</a:t>
            </a:r>
            <a:r>
              <a:rPr lang="zh-HK" altLang="en-US" dirty="0"/>
              <a:t>負荷</a:t>
            </a:r>
            <a:r>
              <a:rPr lang="ja-JP" altLang="en-US"/>
              <a:t>の</a:t>
            </a:r>
            <a:r>
              <a:rPr lang="zh-HK" altLang="en-US" dirty="0"/>
              <a:t>高</a:t>
            </a:r>
            <a:r>
              <a:rPr lang="ja-JP" altLang="en-US"/>
              <a:t>いタスクを</a:t>
            </a:r>
            <a:r>
              <a:rPr lang="zh-HK" altLang="en-US" dirty="0"/>
              <a:t>効率的</a:t>
            </a:r>
            <a:r>
              <a:rPr lang="ja-JP" altLang="en-US"/>
              <a:t>に</a:t>
            </a:r>
            <a:r>
              <a:rPr lang="zh-HK" altLang="en-US" dirty="0"/>
              <a:t>完了</a:t>
            </a:r>
            <a:r>
              <a:rPr lang="ja-JP" altLang="en-US"/>
              <a:t>するためには、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最適化</a:t>
            </a:r>
            <a:r>
              <a:rPr lang="ja-JP" altLang="en-US"/>
              <a:t>が</a:t>
            </a:r>
            <a:r>
              <a:rPr lang="zh-HK" altLang="en-US" dirty="0"/>
              <a:t>重要</a:t>
            </a:r>
            <a:r>
              <a:rPr lang="ja-JP" altLang="en-US"/>
              <a:t>です。</a:t>
            </a:r>
            <a:br>
              <a:rPr lang="en-US" altLang="ja-JP" dirty="0"/>
            </a:br>
            <a:br>
              <a:rPr kumimoji="1" lang="en-US" altLang="zh-HK" dirty="0"/>
            </a:br>
            <a:r>
              <a:rPr kumimoji="1" lang="zh-HK" altLang="en-US" dirty="0"/>
              <a:t>もう一つは</a:t>
            </a:r>
            <a:r>
              <a:rPr kumimoji="1" lang="en-US" altLang="zh-HK" dirty="0" err="1"/>
              <a:t>Pprof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</a:t>
            </a:r>
            <a:r>
              <a:rPr kumimoji="1" lang="ja-JP" altLang="en-US"/>
              <a:t>  </a:t>
            </a:r>
            <a:r>
              <a:rPr kumimoji="1" lang="en-US" altLang="ja-JP" dirty="0"/>
              <a:t>pop f</a:t>
            </a:r>
            <a:r>
              <a:rPr kumimoji="1" lang="zh-HK" altLang="en-US" dirty="0"/>
              <a:t>）です。</a:t>
            </a:r>
            <a:endParaRPr kumimoji="1" lang="en-US" altLang="zh-HK" dirty="0"/>
          </a:p>
          <a:p>
            <a:r>
              <a:rPr kumimoji="1" lang="en-US" altLang="zh-HK" dirty="0"/>
              <a:t>	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 pop</a:t>
            </a:r>
            <a:r>
              <a:rPr kumimoji="1" lang="zh-HK" altLang="en-US" dirty="0"/>
              <a:t>）は</a:t>
            </a:r>
            <a:r>
              <a:rPr lang="ja-JP" altLang="en-US"/>
              <a:t>コード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し、</a:t>
            </a:r>
            <a:r>
              <a:rPr lang="zh-HK" altLang="en-US" dirty="0"/>
              <a:t>分析</a:t>
            </a:r>
            <a:r>
              <a:rPr lang="ja-JP" altLang="en-US"/>
              <a:t>するためのツールです。</a:t>
            </a:r>
            <a:endParaRPr kumimoji="1"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8E1-902E-834B-AAE1-0D8A7B8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02A151-06F3-47D4-C42C-A1FAACCB2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6753FE-7774-66CD-177D-4F1840A7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F2DB6-57CF-8B4E-21FF-C420D3F88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0938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19/11/24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64734"/>
            <a:ext cx="10131425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前回の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引き続き</a:t>
            </a:r>
            <a:r>
              <a:rPr lang="zh-HK" altLang="en-US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ブロックを作る時、</a:t>
            </a:r>
            <a: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かかります、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すれば、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もさらに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拡大できます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することが必要です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43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関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低減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目指します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82212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A2645-3E07-87F6-8B37-E1F71842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CB553-1C93-CE89-28EE-BEF6F1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D38C82-55A8-962D-99A9-61422338F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19179"/>
              </p:ext>
            </p:extLst>
          </p:nvPr>
        </p:nvGraphicFramePr>
        <p:xfrm>
          <a:off x="965998" y="1456267"/>
          <a:ext cx="10246958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19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特化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GPU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攻撃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耐性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BLAKE3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軽量版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IoT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デバイスなどのリソース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制限環境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628448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ロシアの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国家標準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国内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暗号規格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法令準拠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7242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Bitcoin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のアドレス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生成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われるが、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系列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ほどセキュアではない。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200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いられる。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 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SHA-3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となった。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en-US" sz="16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セキュリティ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けのハッシュだが、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普及率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低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7974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EB5FD-A6A8-8468-24AA-6022424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9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00812"/>
            <a:ext cx="10131425" cy="4256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4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環境変数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endParaRPr lang="en-US" altLang="zh-HK" sz="24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4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EA7B-B9B8-0425-4848-3C9E3F33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26979-17EE-2206-D34F-55273C6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596B8-319E-7A6F-5626-E09674A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441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様々な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ファイルでブロックを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生成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させるために、</a:t>
            </a:r>
            <a:b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のパフォーマンスを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監視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endParaRPr lang="ja-JP" altLang="en-US" sz="28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C6B30-5E39-A005-D024-ABDDE9A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540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0B5A1-3939-49F9-B567-A7B38AA2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597009"/>
              </p:ext>
            </p:extLst>
          </p:nvPr>
        </p:nvGraphicFramePr>
        <p:xfrm>
          <a:off x="1" y="1227106"/>
          <a:ext cx="12185965" cy="291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70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048623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969054">
                  <a:extLst>
                    <a:ext uri="{9D8B030D-6E8A-4147-A177-3AD203B41FA5}">
                      <a16:colId xmlns:a16="http://schemas.microsoft.com/office/drawing/2014/main" val="4031616634"/>
                    </a:ext>
                  </a:extLst>
                </a:gridCol>
                <a:gridCol w="1140736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1140737">
                  <a:extLst>
                    <a:ext uri="{9D8B030D-6E8A-4147-A177-3AD203B41FA5}">
                      <a16:colId xmlns:a16="http://schemas.microsoft.com/office/drawing/2014/main" val="710164641"/>
                    </a:ext>
                  </a:extLst>
                </a:gridCol>
                <a:gridCol w="927191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1460269619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804305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340039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</a:tblGrid>
              <a:tr h="590336">
                <a:tc>
                  <a:txBody>
                    <a:bodyPr/>
                    <a:lstStyle/>
                    <a:p>
                      <a:pPr algn="ctr"/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6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</a:t>
                      </a:r>
                      <a:endParaRPr lang="en-US" altLang="zh-HK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531475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56206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48760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6124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  <a:r>
                        <a:rPr lang="zh-HK" altLang="en-US" sz="14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739637" y="5870575"/>
            <a:ext cx="64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 =&gt; </a:t>
            </a:r>
            <a:r>
              <a:rPr kumimoji="1"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Svg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=&gt; Base64(String)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4074</TotalTime>
  <Words>631</Words>
  <Application>Microsoft Macintosh PowerPoint</Application>
  <PresentationFormat>寬螢幕</PresentationFormat>
  <Paragraphs>95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Meiryo UI</vt:lpstr>
      <vt:lpstr>Aptos</vt:lpstr>
      <vt:lpstr>Arial</vt:lpstr>
      <vt:lpstr>Calibri</vt:lpstr>
      <vt:lpstr>Calibri Light</vt:lpstr>
      <vt:lpstr>天體</vt:lpstr>
      <vt:lpstr>ブロック作成時のハッシュ化研究</vt:lpstr>
      <vt:lpstr>研究背景</vt:lpstr>
      <vt:lpstr>目的</vt:lpstr>
      <vt:lpstr>11月 - 研究内容</vt:lpstr>
      <vt:lpstr>11月 - 研究内容</vt:lpstr>
      <vt:lpstr>11月 - 研究内容</vt:lpstr>
      <vt:lpstr>今後の予定と課題</vt:lpstr>
      <vt:lpstr>ご清聴ありがとうございます</vt:lpstr>
      <vt:lpstr>研究内容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139</cp:revision>
  <cp:lastPrinted>2024-11-01T01:58:51Z</cp:lastPrinted>
  <dcterms:created xsi:type="dcterms:W3CDTF">2024-05-17T02:05:33Z</dcterms:created>
  <dcterms:modified xsi:type="dcterms:W3CDTF">2024-11-19T05:05:16Z</dcterms:modified>
</cp:coreProperties>
</file>