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3"/>
    <p:sldMasterId id="214748431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67" r:id="rId7"/>
    <p:sldId id="265" r:id="rId8"/>
    <p:sldId id="268" r:id="rId9"/>
    <p:sldId id="269" r:id="rId10"/>
    <p:sldId id="273" r:id="rId11"/>
    <p:sldId id="274" r:id="rId12"/>
    <p:sldId id="275" r:id="rId13"/>
    <p:sldId id="272" r:id="rId14"/>
    <p:sldId id="270" r:id="rId15"/>
    <p:sldId id="27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7B9E9-2351-43B8-A974-31C76BAC8EEB}" v="1" dt="2023-06-08T02:21:49.824"/>
    <p1510:client id="{468BF586-E9F4-42B5-B195-B5C21172EEE5}" v="3" dt="2023-06-12T02:07:04.618"/>
    <p1510:client id="{55E85C7B-6606-BC93-4A9F-EBFF7E785BDD}" v="2" dt="2022-11-08T05:45:48.103"/>
    <p1510:client id="{8E2EF17C-A539-4647-A2F6-7AEB5F88B8D2}" v="2" dt="2023-06-15T00:45:50.763"/>
    <p1510:client id="{A7CDCEA3-BCD3-A2B0-8BF9-ADA028CF5208}" v="2" dt="2023-06-08T02:20:40.875"/>
    <p1510:client id="{F5836DA4-4BA6-4CD8-9A51-0F1B9D778D36}" v="2" dt="2022-11-02T00:07:45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好田 圭吾" userId="S::2200483@ecc.ac.jp::9678436a-cee9-4de8-af8f-a8cd3aff320d" providerId="AD" clId="Web-{0C27B9E9-2351-43B8-A974-31C76BAC8EEB}"/>
    <pc:docChg chg="sldOrd">
      <pc:chgData name="好田 圭吾" userId="S::2200483@ecc.ac.jp::9678436a-cee9-4de8-af8f-a8cd3aff320d" providerId="AD" clId="Web-{0C27B9E9-2351-43B8-A974-31C76BAC8EEB}" dt="2023-06-08T02:21:49.824" v="0"/>
      <pc:docMkLst>
        <pc:docMk/>
      </pc:docMkLst>
      <pc:sldChg chg="ord">
        <pc:chgData name="好田 圭吾" userId="S::2200483@ecc.ac.jp::9678436a-cee9-4de8-af8f-a8cd3aff320d" providerId="AD" clId="Web-{0C27B9E9-2351-43B8-A974-31C76BAC8EEB}" dt="2023-06-08T02:21:49.824" v="0"/>
        <pc:sldMkLst>
          <pc:docMk/>
          <pc:sldMk cId="1275915131" sldId="270"/>
        </pc:sldMkLst>
      </pc:sldChg>
    </pc:docChg>
  </pc:docChgLst>
  <pc:docChgLst>
    <pc:chgData name="武藤 正悟" userId="S::2210054@ecc.ac.jp::4093ab27-dabd-43d8-9e97-94c1229b5f74" providerId="AD" clId="Web-{A7CDCEA3-BCD3-A2B0-8BF9-ADA028CF5208}"/>
    <pc:docChg chg="modSld">
      <pc:chgData name="武藤 正悟" userId="S::2210054@ecc.ac.jp::4093ab27-dabd-43d8-9e97-94c1229b5f74" providerId="AD" clId="Web-{A7CDCEA3-BCD3-A2B0-8BF9-ADA028CF5208}" dt="2023-06-08T02:20:40.875" v="1" actId="14100"/>
      <pc:docMkLst>
        <pc:docMk/>
      </pc:docMkLst>
      <pc:sldChg chg="modSp">
        <pc:chgData name="武藤 正悟" userId="S::2210054@ecc.ac.jp::4093ab27-dabd-43d8-9e97-94c1229b5f74" providerId="AD" clId="Web-{A7CDCEA3-BCD3-A2B0-8BF9-ADA028CF5208}" dt="2023-06-08T02:20:40.875" v="1" actId="14100"/>
        <pc:sldMkLst>
          <pc:docMk/>
          <pc:sldMk cId="1726688345" sldId="267"/>
        </pc:sldMkLst>
        <pc:picChg chg="mod">
          <ac:chgData name="武藤 正悟" userId="S::2210054@ecc.ac.jp::4093ab27-dabd-43d8-9e97-94c1229b5f74" providerId="AD" clId="Web-{A7CDCEA3-BCD3-A2B0-8BF9-ADA028CF5208}" dt="2023-06-08T02:20:40.875" v="1" actId="14100"/>
          <ac:picMkLst>
            <pc:docMk/>
            <pc:sldMk cId="1726688345" sldId="267"/>
            <ac:picMk id="7" creationId="{00000000-0000-0000-0000-000000000000}"/>
          </ac:picMkLst>
        </pc:picChg>
      </pc:sldChg>
    </pc:docChg>
  </pc:docChgLst>
  <pc:docChgLst>
    <pc:chgData name="伊藤 歩空" userId="S::2190498@ecc.ac.jp::0fb18dd8-1432-4d52-bc56-7bc19b01ac1b" providerId="AD" clId="Web-{F5836DA4-4BA6-4CD8-9A51-0F1B9D778D36}"/>
    <pc:docChg chg="sldOrd">
      <pc:chgData name="伊藤 歩空" userId="S::2190498@ecc.ac.jp::0fb18dd8-1432-4d52-bc56-7bc19b01ac1b" providerId="AD" clId="Web-{F5836DA4-4BA6-4CD8-9A51-0F1B9D778D36}" dt="2022-11-02T00:07:45.343" v="1"/>
      <pc:docMkLst>
        <pc:docMk/>
      </pc:docMkLst>
      <pc:sldChg chg="ord">
        <pc:chgData name="伊藤 歩空" userId="S::2190498@ecc.ac.jp::0fb18dd8-1432-4d52-bc56-7bc19b01ac1b" providerId="AD" clId="Web-{F5836DA4-4BA6-4CD8-9A51-0F1B9D778D36}" dt="2022-11-02T00:07:45.343" v="1"/>
        <pc:sldMkLst>
          <pc:docMk/>
          <pc:sldMk cId="811305889" sldId="265"/>
        </pc:sldMkLst>
      </pc:sldChg>
    </pc:docChg>
  </pc:docChgLst>
  <pc:docChgLst>
    <pc:chgData name="塩入 楓真" userId="S::2210001@ecc.ac.jp::2c0064ea-901d-42a3-8a3f-a82154233277" providerId="AD" clId="Web-{8E2EF17C-A539-4647-A2F6-7AEB5F88B8D2}"/>
    <pc:docChg chg="modSld">
      <pc:chgData name="塩入 楓真" userId="S::2210001@ecc.ac.jp::2c0064ea-901d-42a3-8a3f-a82154233277" providerId="AD" clId="Web-{8E2EF17C-A539-4647-A2F6-7AEB5F88B8D2}" dt="2023-06-15T00:45:50.763" v="1" actId="1076"/>
      <pc:docMkLst>
        <pc:docMk/>
      </pc:docMkLst>
      <pc:sldChg chg="modSp">
        <pc:chgData name="塩入 楓真" userId="S::2210001@ecc.ac.jp::2c0064ea-901d-42a3-8a3f-a82154233277" providerId="AD" clId="Web-{8E2EF17C-A539-4647-A2F6-7AEB5F88B8D2}" dt="2023-06-15T00:45:10.481" v="0" actId="1076"/>
        <pc:sldMkLst>
          <pc:docMk/>
          <pc:sldMk cId="1447923570" sldId="268"/>
        </pc:sldMkLst>
        <pc:picChg chg="mod">
          <ac:chgData name="塩入 楓真" userId="S::2210001@ecc.ac.jp::2c0064ea-901d-42a3-8a3f-a82154233277" providerId="AD" clId="Web-{8E2EF17C-A539-4647-A2F6-7AEB5F88B8D2}" dt="2023-06-15T00:45:10.481" v="0" actId="1076"/>
          <ac:picMkLst>
            <pc:docMk/>
            <pc:sldMk cId="1447923570" sldId="268"/>
            <ac:picMk id="7" creationId="{00000000-0000-0000-0000-000000000000}"/>
          </ac:picMkLst>
        </pc:picChg>
      </pc:sldChg>
      <pc:sldChg chg="modSp">
        <pc:chgData name="塩入 楓真" userId="S::2210001@ecc.ac.jp::2c0064ea-901d-42a3-8a3f-a82154233277" providerId="AD" clId="Web-{8E2EF17C-A539-4647-A2F6-7AEB5F88B8D2}" dt="2023-06-15T00:45:50.763" v="1" actId="1076"/>
        <pc:sldMkLst>
          <pc:docMk/>
          <pc:sldMk cId="2200080141" sldId="269"/>
        </pc:sldMkLst>
        <pc:picChg chg="mod">
          <ac:chgData name="塩入 楓真" userId="S::2210001@ecc.ac.jp::2c0064ea-901d-42a3-8a3f-a82154233277" providerId="AD" clId="Web-{8E2EF17C-A539-4647-A2F6-7AEB5F88B8D2}" dt="2023-06-15T00:45:50.763" v="1" actId="1076"/>
          <ac:picMkLst>
            <pc:docMk/>
            <pc:sldMk cId="2200080141" sldId="269"/>
            <ac:picMk id="5" creationId="{00000000-0000-0000-0000-000000000000}"/>
          </ac:picMkLst>
        </pc:picChg>
      </pc:sldChg>
    </pc:docChg>
  </pc:docChgLst>
  <pc:docChgLst>
    <pc:chgData name="荒木 太一" userId="S::2190396@ecc.ac.jp::4b0fa1c6-8957-48c1-939a-17ce6fa40f99" providerId="AD" clId="Web-{55E85C7B-6606-BC93-4A9F-EBFF7E785BDD}"/>
    <pc:docChg chg="modSld">
      <pc:chgData name="荒木 太一" userId="S::2190396@ecc.ac.jp::4b0fa1c6-8957-48c1-939a-17ce6fa40f99" providerId="AD" clId="Web-{55E85C7B-6606-BC93-4A9F-EBFF7E785BDD}" dt="2022-11-08T05:45:48.103" v="1" actId="1076"/>
      <pc:docMkLst>
        <pc:docMk/>
      </pc:docMkLst>
      <pc:sldChg chg="modSp">
        <pc:chgData name="荒木 太一" userId="S::2190396@ecc.ac.jp::4b0fa1c6-8957-48c1-939a-17ce6fa40f99" providerId="AD" clId="Web-{55E85C7B-6606-BC93-4A9F-EBFF7E785BDD}" dt="2022-11-08T05:31:26.039" v="0" actId="1076"/>
        <pc:sldMkLst>
          <pc:docMk/>
          <pc:sldMk cId="2200080141" sldId="269"/>
        </pc:sldMkLst>
        <pc:picChg chg="mod">
          <ac:chgData name="荒木 太一" userId="S::2190396@ecc.ac.jp::4b0fa1c6-8957-48c1-939a-17ce6fa40f99" providerId="AD" clId="Web-{55E85C7B-6606-BC93-4A9F-EBFF7E785BDD}" dt="2022-11-08T05:31:26.039" v="0" actId="1076"/>
          <ac:picMkLst>
            <pc:docMk/>
            <pc:sldMk cId="2200080141" sldId="269"/>
            <ac:picMk id="5" creationId="{00000000-0000-0000-0000-000000000000}"/>
          </ac:picMkLst>
        </pc:picChg>
      </pc:sldChg>
      <pc:sldChg chg="modSp">
        <pc:chgData name="荒木 太一" userId="S::2190396@ecc.ac.jp::4b0fa1c6-8957-48c1-939a-17ce6fa40f99" providerId="AD" clId="Web-{55E85C7B-6606-BC93-4A9F-EBFF7E785BDD}" dt="2022-11-08T05:45:48.103" v="1" actId="1076"/>
        <pc:sldMkLst>
          <pc:docMk/>
          <pc:sldMk cId="756392159" sldId="273"/>
        </pc:sldMkLst>
        <pc:picChg chg="mod">
          <ac:chgData name="荒木 太一" userId="S::2190396@ecc.ac.jp::4b0fa1c6-8957-48c1-939a-17ce6fa40f99" providerId="AD" clId="Web-{55E85C7B-6606-BC93-4A9F-EBFF7E785BDD}" dt="2022-11-08T05:45:48.103" v="1" actId="1076"/>
          <ac:picMkLst>
            <pc:docMk/>
            <pc:sldMk cId="756392159" sldId="273"/>
            <ac:picMk id="5" creationId="{00000000-0000-0000-0000-000000000000}"/>
          </ac:picMkLst>
        </pc:picChg>
      </pc:sldChg>
    </pc:docChg>
  </pc:docChgLst>
  <pc:docChgLst>
    <pc:chgData name="日比 恵多" userId="S::2210005@ecc.ac.jp::2e264b36-3c20-45f0-994d-b47410065280" providerId="AD" clId="Web-{468BF586-E9F4-42B5-B195-B5C21172EEE5}"/>
    <pc:docChg chg="addSld delSld">
      <pc:chgData name="日比 恵多" userId="S::2210005@ecc.ac.jp::2e264b36-3c20-45f0-994d-b47410065280" providerId="AD" clId="Web-{468BF586-E9F4-42B5-B195-B5C21172EEE5}" dt="2023-06-12T02:07:01.446" v="1"/>
      <pc:docMkLst>
        <pc:docMk/>
      </pc:docMkLst>
      <pc:sldChg chg="add del">
        <pc:chgData name="日比 恵多" userId="S::2210005@ecc.ac.jp::2e264b36-3c20-45f0-994d-b47410065280" providerId="AD" clId="Web-{468BF586-E9F4-42B5-B195-B5C21172EEE5}" dt="2023-06-12T02:07:01.446" v="1"/>
        <pc:sldMkLst>
          <pc:docMk/>
          <pc:sldMk cId="1447923570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3B09-6FC5-4083-8E04-F993B06E5F40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DC4A1-EC79-4B39-976A-C4544C097A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58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93E2-0F39-4CE2-8F0F-EEB3F14322B1}" type="datetimeFigureOut">
              <a:rPr kumimoji="1" lang="ja-JP" altLang="en-US" smtClean="0"/>
              <a:t>2023/6/14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A5203-B2A4-4040-9130-CD069AD1C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855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96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16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0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0255" y="-719393"/>
            <a:ext cx="15080974" cy="8483048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537252" y="1392668"/>
            <a:ext cx="9183757" cy="4279262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HDRibbonTitle-UniformTri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7673"/>
          <a:stretch/>
        </p:blipFill>
        <p:spPr>
          <a:xfrm rot="5400000">
            <a:off x="5464016" y="356177"/>
            <a:ext cx="1272432" cy="612648"/>
          </a:xfrm>
          <a:prstGeom prst="rect">
            <a:avLst/>
          </a:prstGeom>
        </p:spPr>
      </p:pic>
      <p:pic>
        <p:nvPicPr>
          <p:cNvPr id="18" name="Picture 17" descr="HDRibbonTitle-UniformTri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19"/>
          <a:stretch/>
        </p:blipFill>
        <p:spPr>
          <a:xfrm rot="5400000">
            <a:off x="5556233" y="6002370"/>
            <a:ext cx="1087997" cy="612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53" y="1565873"/>
            <a:ext cx="9157250" cy="1835800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0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597677" y="1223491"/>
            <a:ext cx="10967551" cy="239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82DF5008-C41C-4FDA-BEAC-F5641642F23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0657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79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71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58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928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9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731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24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35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728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608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1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9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9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2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97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28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2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5008-C41C-4FDA-BEAC-F5641642F2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1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  <p:sldLayoutId id="2147484274" r:id="rId4"/>
    <p:sldLayoutId id="2147484275" r:id="rId5"/>
    <p:sldLayoutId id="2147484276" r:id="rId6"/>
    <p:sldLayoutId id="2147484277" r:id="rId7"/>
    <p:sldLayoutId id="2147484278" r:id="rId8"/>
    <p:sldLayoutId id="2147484279" r:id="rId9"/>
    <p:sldLayoutId id="2147484280" r:id="rId10"/>
    <p:sldLayoutId id="214748428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-V.pn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" t="4088" r="2697" b="4942"/>
          <a:stretch/>
        </p:blipFill>
        <p:spPr>
          <a:xfrm>
            <a:off x="0" y="-12879"/>
            <a:ext cx="12196293" cy="68773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2124" y="309093"/>
            <a:ext cx="11333408" cy="6246253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"/>
          <a:stretch/>
        </p:blipFill>
        <p:spPr>
          <a:xfrm rot="5400000">
            <a:off x="5854127" y="-71391"/>
            <a:ext cx="463640" cy="606425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"/>
          <a:stretch/>
        </p:blipFill>
        <p:spPr>
          <a:xfrm rot="5400000">
            <a:off x="5877555" y="6344614"/>
            <a:ext cx="416778" cy="606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2" y="429294"/>
            <a:ext cx="9601196" cy="7856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611" y="1429555"/>
            <a:ext cx="10637950" cy="5001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1471" y="347729"/>
            <a:ext cx="814074" cy="5237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DF5008-C41C-4FDA-BEAC-F5641642F23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1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9" r:id="rId1"/>
    <p:sldLayoutId id="2147484320" r:id="rId2"/>
    <p:sldLayoutId id="2147484321" r:id="rId3"/>
    <p:sldLayoutId id="2147484322" r:id="rId4"/>
    <p:sldLayoutId id="2147484323" r:id="rId5"/>
    <p:sldLayoutId id="2147484324" r:id="rId6"/>
    <p:sldLayoutId id="2147484325" r:id="rId7"/>
    <p:sldLayoutId id="2147484326" r:id="rId8"/>
    <p:sldLayoutId id="2147484327" r:id="rId9"/>
    <p:sldLayoutId id="2147484328" r:id="rId10"/>
    <p:sldLayoutId id="2147484329" r:id="rId11"/>
    <p:sldLayoutId id="2147484330" r:id="rId12"/>
    <p:sldLayoutId id="2147484331" r:id="rId13"/>
    <p:sldLayoutId id="2147484332" r:id="rId14"/>
    <p:sldLayoutId id="2147484333" r:id="rId15"/>
    <p:sldLayoutId id="2147484334" r:id="rId16"/>
    <p:sldLayoutId id="21474843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発表プレゼンの典型的な</a:t>
            </a:r>
            <a:r>
              <a:rPr kumimoji="1" lang="ja-JP" altLang="en-US"/>
              <a:t>流れ（月一報告会）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/>
              <a:t>IT</a:t>
            </a:r>
            <a:r>
              <a:rPr kumimoji="1" lang="ja-JP" altLang="en-US"/>
              <a:t>カレッジ 教員　武次 潤平</a:t>
            </a:r>
            <a:endParaRPr kumimoji="1" lang="en-US" altLang="ja-JP"/>
          </a:p>
          <a:p>
            <a:endParaRPr lang="en-US" altLang="ja-JP" sz="1050"/>
          </a:p>
          <a:p>
            <a:r>
              <a:rPr lang="en-US" altLang="ja-JP"/>
              <a:t>IT</a:t>
            </a:r>
            <a:r>
              <a:rPr lang="ja-JP" altLang="en-US"/>
              <a:t>ゼミ演習（ネット・インフラ）</a:t>
            </a:r>
            <a:endParaRPr kumimoji="1" lang="ja-JP" altLang="en-US"/>
          </a:p>
        </p:txBody>
      </p:sp>
      <p:pic>
        <p:nvPicPr>
          <p:cNvPr id="5" name="Picture 2" descr="パソコンを使ったプレゼンのイラスト（女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108" y="3657597"/>
            <a:ext cx="1973917" cy="197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295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97" y="3686835"/>
            <a:ext cx="4781861" cy="2689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その他スライド作成について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ページ番号をつける（表紙はどちらでも）</a:t>
            </a:r>
            <a:endParaRPr lang="en-US" altLang="ja-JP"/>
          </a:p>
          <a:p>
            <a:r>
              <a:rPr lang="ja-JP" altLang="en-US"/>
              <a:t>文章を避ける（体言止め、箇条書きを利用）</a:t>
            </a:r>
            <a:endParaRPr lang="en-US" altLang="ja-JP"/>
          </a:p>
          <a:p>
            <a:r>
              <a:rPr lang="ja-JP" altLang="en-US"/>
              <a:t>文字だけにならないように意識</a:t>
            </a:r>
            <a:endParaRPr lang="en-US" altLang="ja-JP"/>
          </a:p>
          <a:p>
            <a:r>
              <a:rPr lang="ja-JP" altLang="en-US"/>
              <a:t>スライドマスタを編集してこの領域を広げるのも有効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EF58-A0DC-4EDA-834D-463C9476EF9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38875" y="4446958"/>
            <a:ext cx="4661854" cy="156966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・番号は見やすい大きさで</a:t>
            </a:r>
            <a:endParaRPr lang="en-US" altLang="ja-JP" sz="3200"/>
          </a:p>
          <a:p>
            <a:r>
              <a:rPr lang="ja-JP" altLang="en-US" sz="3200"/>
              <a:t>・全体の枚数があると</a:t>
            </a:r>
            <a:endParaRPr lang="en-US" altLang="ja-JP" sz="3200"/>
          </a:p>
          <a:p>
            <a:r>
              <a:rPr lang="ja-JP" altLang="en-US" sz="3200"/>
              <a:t> なおよい（「</a:t>
            </a:r>
            <a:r>
              <a:rPr lang="en-US" altLang="ja-JP" sz="3200"/>
              <a:t>6/10</a:t>
            </a:r>
            <a:r>
              <a:rPr lang="ja-JP" altLang="en-US" sz="3200"/>
              <a:t>」など）</a:t>
            </a:r>
            <a:endParaRPr lang="en-US" altLang="ja-JP" sz="3200"/>
          </a:p>
        </p:txBody>
      </p:sp>
      <p:cxnSp>
        <p:nvCxnSpPr>
          <p:cNvPr id="15" name="直線矢印コネクタ 14"/>
          <p:cNvCxnSpPr>
            <a:stCxn id="13" idx="3"/>
            <a:endCxn id="17" idx="1"/>
          </p:cNvCxnSpPr>
          <p:nvPr/>
        </p:nvCxnSpPr>
        <p:spPr>
          <a:xfrm>
            <a:off x="6110259" y="3919183"/>
            <a:ext cx="428616" cy="131260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5705524" y="3686835"/>
            <a:ext cx="404735" cy="46469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72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月一報告会</a:t>
            </a:r>
            <a:endParaRPr kumimoji="1" lang="en-US" altLang="ja-JP"/>
          </a:p>
          <a:p>
            <a:pPr lvl="1"/>
            <a:r>
              <a:rPr lang="ja-JP" altLang="en-US"/>
              <a:t>スライドを使用したプレゼンテーション</a:t>
            </a:r>
            <a:endParaRPr lang="en-US" altLang="ja-JP"/>
          </a:p>
          <a:p>
            <a:r>
              <a:rPr kumimoji="1" lang="ja-JP" altLang="en-US"/>
              <a:t>発表時の流れ</a:t>
            </a:r>
            <a:endParaRPr kumimoji="1" lang="en-US" altLang="ja-JP"/>
          </a:p>
          <a:p>
            <a:pPr lvl="1"/>
            <a:r>
              <a:rPr lang="ja-JP" altLang="en-US"/>
              <a:t>表紙、背景、目的、内容・・・と順序立てる</a:t>
            </a:r>
            <a:endParaRPr lang="en-US" altLang="ja-JP"/>
          </a:p>
          <a:p>
            <a:pPr lvl="1"/>
            <a:r>
              <a:rPr kumimoji="1" lang="ja-JP" altLang="en-US"/>
              <a:t>背景～目的は話の流れを組み立てる</a:t>
            </a:r>
            <a:endParaRPr kumimoji="1" lang="en-US" altLang="ja-JP"/>
          </a:p>
          <a:p>
            <a:r>
              <a:rPr lang="ja-JP" altLang="en-US"/>
              <a:t>その他</a:t>
            </a:r>
            <a:endParaRPr lang="en-US" altLang="ja-JP"/>
          </a:p>
          <a:p>
            <a:pPr lvl="1"/>
            <a:r>
              <a:rPr kumimoji="1" lang="ja-JP" altLang="en-US"/>
              <a:t>スライド作成時の注意</a:t>
            </a:r>
            <a:endParaRPr kumimoji="1" lang="en-US" altLang="ja-JP"/>
          </a:p>
          <a:p>
            <a:pPr lvl="1"/>
            <a:r>
              <a:rPr kumimoji="1" lang="ja-JP" altLang="en-US"/>
              <a:t>発表時の注意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3983669" y="5341913"/>
            <a:ext cx="7439892" cy="79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u="sng"/>
              <a:t>発表経験（する、見る）を積んでいきましょう！</a:t>
            </a:r>
            <a:endParaRPr lang="en-US" altLang="ja-JP" sz="2800" u="sng"/>
          </a:p>
        </p:txBody>
      </p:sp>
      <p:pic>
        <p:nvPicPr>
          <p:cNvPr id="8" name="Picture 2" descr="パソコンを使ったプレゼンのイラスト（女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19" y="1429555"/>
            <a:ext cx="3137419" cy="313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1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その他発表について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ハッキリと大きな声で</a:t>
            </a:r>
            <a:br>
              <a:rPr lang="en-US" altLang="ja-JP"/>
            </a:br>
            <a:r>
              <a:rPr lang="ja-JP" altLang="en-US"/>
              <a:t>（マスクを着けているので意識する）</a:t>
            </a:r>
            <a:endParaRPr lang="en-US" altLang="ja-JP"/>
          </a:p>
          <a:p>
            <a:r>
              <a:rPr lang="ja-JP" altLang="en-US"/>
              <a:t>聴衆の方を見よう</a:t>
            </a:r>
            <a:br>
              <a:rPr lang="en-US" altLang="ja-JP"/>
            </a:br>
            <a:r>
              <a:rPr lang="ja-JP" altLang="en-US"/>
              <a:t>（誰に向けて発表しているの？）</a:t>
            </a:r>
            <a:endParaRPr lang="en-US" altLang="ja-JP"/>
          </a:p>
          <a:p>
            <a:r>
              <a:rPr lang="ja-JP" altLang="en-US"/>
              <a:t>可能ならデモをしてもよい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必要に応じて指示棒などで指す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EF58-A0DC-4EDA-834D-463C9476EF94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1026" name="Picture 2" descr="会議でプレゼン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1545960"/>
            <a:ext cx="4174118" cy="446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7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発表に向けて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発表の意義</a:t>
            </a:r>
            <a:endParaRPr lang="en-US" altLang="ja-JP"/>
          </a:p>
          <a:p>
            <a:pPr lvl="1"/>
            <a:r>
              <a:rPr kumimoji="1" lang="ja-JP" altLang="en-US"/>
              <a:t>内容の共有</a:t>
            </a:r>
            <a:endParaRPr kumimoji="1" lang="en-US" altLang="ja-JP"/>
          </a:p>
          <a:p>
            <a:pPr lvl="1"/>
            <a:r>
              <a:rPr lang="ja-JP" altLang="en-US"/>
              <a:t>研究内容の整理</a:t>
            </a:r>
            <a:endParaRPr lang="en-US" altLang="ja-JP"/>
          </a:p>
          <a:p>
            <a:pPr lvl="1"/>
            <a:r>
              <a:rPr kumimoji="1" lang="ja-JP" altLang="en-US"/>
              <a:t>人に伝える技術の向上</a:t>
            </a:r>
            <a:endParaRPr kumimoji="1" lang="en-US" altLang="ja-JP"/>
          </a:p>
          <a:p>
            <a:pPr lvl="7"/>
            <a:endParaRPr lang="en-US" altLang="ja-JP"/>
          </a:p>
          <a:p>
            <a:r>
              <a:rPr lang="ja-JP" altLang="en-US"/>
              <a:t>発表形式</a:t>
            </a:r>
            <a:endParaRPr lang="en-US" altLang="ja-JP"/>
          </a:p>
          <a:p>
            <a:pPr lvl="1"/>
            <a:r>
              <a:rPr lang="ja-JP" altLang="en-US"/>
              <a:t>文書（論文、報告書など）</a:t>
            </a:r>
            <a:endParaRPr lang="en-US" altLang="ja-JP"/>
          </a:p>
          <a:p>
            <a:pPr lvl="1"/>
            <a:r>
              <a:rPr lang="ja-JP" altLang="en-US"/>
              <a:t>展示</a:t>
            </a:r>
            <a:endParaRPr lang="en-US" altLang="ja-JP"/>
          </a:p>
          <a:p>
            <a:pPr lvl="1"/>
            <a:r>
              <a:rPr lang="ja-JP" altLang="en-US"/>
              <a:t>プレゼンテーション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5" name="Picture 8" descr="会議でプレゼンをする人のイラスト（女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26" y="1429555"/>
            <a:ext cx="2448345" cy="262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報告書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768" y="1764428"/>
            <a:ext cx="1976311" cy="195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1140815" y="5415790"/>
            <a:ext cx="3231160" cy="566159"/>
          </a:xfrm>
          <a:prstGeom prst="roundRect">
            <a:avLst>
              <a:gd name="adj" fmla="val 7724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60769" y="4808333"/>
            <a:ext cx="5240620" cy="120032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ja-JP" altLang="en-US" sz="2400"/>
              <a:t>月一報告会</a:t>
            </a:r>
            <a:endParaRPr lang="en-US" altLang="ja-JP" sz="2400"/>
          </a:p>
          <a:p>
            <a:r>
              <a:rPr kumimoji="1" lang="ja-JP" altLang="en-US" sz="2400"/>
              <a:t>・スライドを使ったプレゼンテーション</a:t>
            </a:r>
            <a:endParaRPr kumimoji="1" lang="en-US" altLang="ja-JP" sz="2400"/>
          </a:p>
          <a:p>
            <a:r>
              <a:rPr lang="ja-JP" altLang="en-US" sz="2400"/>
              <a:t>・必要に応じてデモ</a:t>
            </a:r>
            <a:endParaRPr kumimoji="1" lang="ja-JP" altLang="en-US" sz="2400"/>
          </a:p>
        </p:txBody>
      </p:sp>
      <p:cxnSp>
        <p:nvCxnSpPr>
          <p:cNvPr id="9" name="直線矢印コネクタ 8"/>
          <p:cNvCxnSpPr>
            <a:stCxn id="7" idx="3"/>
            <a:endCxn id="8" idx="1"/>
          </p:cNvCxnSpPr>
          <p:nvPr/>
        </p:nvCxnSpPr>
        <p:spPr>
          <a:xfrm flipV="1">
            <a:off x="4371975" y="5408498"/>
            <a:ext cx="1488794" cy="29037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0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研究発表プレゼンの基本構成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表紙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研究背景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目的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研究内容、検証手順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結果</a:t>
            </a:r>
            <a:endParaRPr lang="en-US" altLang="ja-JP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まとめと今後の課題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002" y="1429555"/>
            <a:ext cx="2233959" cy="1256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166" y="3012929"/>
            <a:ext cx="2233959" cy="12566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002" y="4668293"/>
            <a:ext cx="2314289" cy="1301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662" y="1429555"/>
            <a:ext cx="2275315" cy="1279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4662" y="2985998"/>
            <a:ext cx="2329713" cy="1310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4662" y="4668293"/>
            <a:ext cx="2329713" cy="1310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下矢印 10"/>
          <p:cNvSpPr/>
          <p:nvPr/>
        </p:nvSpPr>
        <p:spPr>
          <a:xfrm>
            <a:off x="6807886" y="2614167"/>
            <a:ext cx="734518" cy="57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6807886" y="4183675"/>
            <a:ext cx="734518" cy="57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9642259" y="2573474"/>
            <a:ext cx="734518" cy="57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>
            <a:off x="9648129" y="4210270"/>
            <a:ext cx="734518" cy="5704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7180157">
            <a:off x="6870158" y="3679806"/>
            <a:ext cx="3334631" cy="36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68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1. </a:t>
            </a:r>
            <a:r>
              <a:rPr lang="ja-JP" altLang="en-US"/>
              <a:t>表紙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タイトル：研究のタイトルを記入</a:t>
            </a:r>
            <a:br>
              <a:rPr lang="ja-JP" altLang="en-US"/>
            </a:br>
            <a:r>
              <a:rPr lang="ja-JP" altLang="en-US"/>
              <a:t>（「月一報告会」など内容の分からないものは避ける）</a:t>
            </a:r>
          </a:p>
          <a:p>
            <a:r>
              <a:rPr lang="ja-JP" altLang="en-US"/>
              <a:t>対象がなんとなくイメージできる図があるとよい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9" y="3685309"/>
            <a:ext cx="4008166" cy="22545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735483" y="4068771"/>
            <a:ext cx="2185519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研究のタイトル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35483" y="5361249"/>
            <a:ext cx="2250903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/>
              <a:t>何となく対象が</a:t>
            </a:r>
            <a:endParaRPr lang="en-US" altLang="ja-JP" sz="2400"/>
          </a:p>
          <a:p>
            <a:r>
              <a:rPr lang="ja-JP" altLang="en-US" sz="2400"/>
              <a:t>分かる図</a:t>
            </a:r>
            <a:endParaRPr kumimoji="1" lang="ja-JP" altLang="en-US" sz="2400"/>
          </a:p>
        </p:txBody>
      </p:sp>
      <p:sp>
        <p:nvSpPr>
          <p:cNvPr id="11" name="角丸四角形 10"/>
          <p:cNvSpPr/>
          <p:nvPr/>
        </p:nvSpPr>
        <p:spPr>
          <a:xfrm>
            <a:off x="660528" y="4057460"/>
            <a:ext cx="3578966" cy="747223"/>
          </a:xfrm>
          <a:prstGeom prst="roundRect">
            <a:avLst>
              <a:gd name="adj" fmla="val 11867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1052948" y="5026879"/>
            <a:ext cx="2216732" cy="784327"/>
          </a:xfrm>
          <a:prstGeom prst="roundRect">
            <a:avLst>
              <a:gd name="adj" fmla="val 11867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11" idx="3"/>
            <a:endCxn id="7" idx="1"/>
          </p:cNvCxnSpPr>
          <p:nvPr/>
        </p:nvCxnSpPr>
        <p:spPr>
          <a:xfrm flipV="1">
            <a:off x="4239494" y="4299604"/>
            <a:ext cx="495989" cy="1314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3" idx="3"/>
            <a:endCxn id="8" idx="1"/>
          </p:cNvCxnSpPr>
          <p:nvPr/>
        </p:nvCxnSpPr>
        <p:spPr>
          <a:xfrm>
            <a:off x="3269680" y="5419043"/>
            <a:ext cx="1465803" cy="35770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38" y="3660990"/>
            <a:ext cx="4378757" cy="2463051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7578073" y="4057459"/>
            <a:ext cx="3630837" cy="552203"/>
          </a:xfrm>
          <a:prstGeom prst="roundRect">
            <a:avLst>
              <a:gd name="adj" fmla="val 11867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7531690" y="4892516"/>
            <a:ext cx="2677518" cy="1255843"/>
          </a:xfrm>
          <a:prstGeom prst="roundRect">
            <a:avLst>
              <a:gd name="adj" fmla="val 11867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7" idx="3"/>
            <a:endCxn id="12" idx="1"/>
          </p:cNvCxnSpPr>
          <p:nvPr/>
        </p:nvCxnSpPr>
        <p:spPr>
          <a:xfrm>
            <a:off x="6921002" y="4299604"/>
            <a:ext cx="657071" cy="339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8" idx="3"/>
            <a:endCxn id="14" idx="1"/>
          </p:cNvCxnSpPr>
          <p:nvPr/>
        </p:nvCxnSpPr>
        <p:spPr>
          <a:xfrm flipV="1">
            <a:off x="6986386" y="5520438"/>
            <a:ext cx="545304" cy="25631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研究背景・動機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書いてほしい内容</a:t>
            </a:r>
            <a:endParaRPr lang="en-US" altLang="ja-JP"/>
          </a:p>
          <a:p>
            <a:pPr lvl="1"/>
            <a:r>
              <a:rPr lang="ja-JP" altLang="en-US"/>
              <a:t>研究対象となる技術が出てきた経緯、現状</a:t>
            </a:r>
          </a:p>
          <a:p>
            <a:pPr lvl="1"/>
            <a:r>
              <a:rPr lang="ja-JP" altLang="en-US"/>
              <a:t>研究内容を理解する前提となる知識</a:t>
            </a:r>
          </a:p>
          <a:p>
            <a:pPr lvl="1"/>
            <a:r>
              <a:rPr lang="ja-JP" altLang="en-US"/>
              <a:t>自分の研究内容に徐々にフォーカスする</a:t>
            </a:r>
            <a:endParaRPr lang="en-US" altLang="ja-JP"/>
          </a:p>
          <a:p>
            <a:pPr lvl="8"/>
            <a:endParaRPr lang="en-US" altLang="ja-JP"/>
          </a:p>
          <a:p>
            <a:r>
              <a:rPr kumimoji="1" lang="ja-JP" altLang="en-US"/>
              <a:t>個人的な動機はプラスアルファとして</a:t>
            </a:r>
            <a:endParaRPr kumimoji="1" lang="en-US" altLang="ja-JP"/>
          </a:p>
          <a:p>
            <a:pPr lvl="1"/>
            <a:r>
              <a:rPr lang="ja-JP" altLang="en-US"/>
              <a:t>興味を持った経緯やチーム制作との関連など</a:t>
            </a:r>
            <a:endParaRPr lang="en-US" altLang="ja-JP"/>
          </a:p>
          <a:p>
            <a:pPr lvl="1"/>
            <a:r>
              <a:rPr lang="ja-JP" altLang="en-US"/>
              <a:t>「何となく」「やれと言われた」は触れない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785611" y="5488282"/>
            <a:ext cx="8890737" cy="7761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/>
              <a:t>「背景・動機」の最初はできるだけ全員に分かるものに</a:t>
            </a:r>
            <a:endParaRPr lang="en-US" altLang="ja-JP" sz="280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84" y="760545"/>
            <a:ext cx="3856718" cy="2169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26" y="3262382"/>
            <a:ext cx="3856718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 </a:t>
            </a:r>
            <a:r>
              <a:rPr kumimoji="1" lang="ja-JP" altLang="en-US"/>
              <a:t>研究目的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この研究では何を目的にするのか明記</a:t>
            </a:r>
          </a:p>
          <a:p>
            <a:r>
              <a:rPr lang="ja-JP" altLang="en-US"/>
              <a:t>背景から目的までスムーズに流れるよう組み立て</a:t>
            </a:r>
          </a:p>
          <a:p>
            <a:r>
              <a:rPr lang="ja-JP" altLang="en-US"/>
              <a:t>発表の区切り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5008-C41C-4FDA-BEAC-F5641642F232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1" y="3927994"/>
            <a:ext cx="4268087" cy="2400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5000544" y="4311281"/>
            <a:ext cx="2051819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何をするか</a:t>
            </a:r>
            <a:endParaRPr lang="en-US" altLang="ja-JP" sz="2800"/>
          </a:p>
          <a:p>
            <a:r>
              <a:rPr lang="ja-JP" altLang="en-US" sz="2800"/>
              <a:t>明記</a:t>
            </a:r>
            <a:endParaRPr kumimoji="1" lang="ja-JP" altLang="en-US" sz="2800"/>
          </a:p>
        </p:txBody>
      </p:sp>
      <p:cxnSp>
        <p:nvCxnSpPr>
          <p:cNvPr id="7" name="直線矢印コネクタ 6"/>
          <p:cNvCxnSpPr>
            <a:stCxn id="6" idx="1"/>
            <a:endCxn id="8" idx="3"/>
          </p:cNvCxnSpPr>
          <p:nvPr/>
        </p:nvCxnSpPr>
        <p:spPr>
          <a:xfrm flipH="1">
            <a:off x="4600574" y="4788335"/>
            <a:ext cx="399970" cy="93962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486393" y="5126555"/>
            <a:ext cx="4114181" cy="1202816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413" y="3971925"/>
            <a:ext cx="4340366" cy="244145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930942" y="5692342"/>
            <a:ext cx="2121421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/>
              <a:t>ここで区切り</a:t>
            </a:r>
            <a:endParaRPr kumimoji="1" lang="ja-JP" altLang="en-US" sz="2800"/>
          </a:p>
        </p:txBody>
      </p:sp>
      <p:sp>
        <p:nvSpPr>
          <p:cNvPr id="12" name="角丸四角形 11"/>
          <p:cNvSpPr/>
          <p:nvPr/>
        </p:nvSpPr>
        <p:spPr>
          <a:xfrm>
            <a:off x="4158611" y="2819771"/>
            <a:ext cx="4085595" cy="103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u="sng"/>
              <a:t>この前までは目的を説明するための前置き</a:t>
            </a:r>
            <a:endParaRPr lang="en-US" altLang="ja-JP" sz="2800" u="sng"/>
          </a:p>
        </p:txBody>
      </p:sp>
      <p:cxnSp>
        <p:nvCxnSpPr>
          <p:cNvPr id="22" name="直線矢印コネクタ 21"/>
          <p:cNvCxnSpPr>
            <a:stCxn id="6" idx="3"/>
          </p:cNvCxnSpPr>
          <p:nvPr/>
        </p:nvCxnSpPr>
        <p:spPr>
          <a:xfrm>
            <a:off x="7052363" y="4788335"/>
            <a:ext cx="578205" cy="90400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08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1" y="3140345"/>
            <a:ext cx="6096851" cy="34294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4</a:t>
            </a:r>
            <a:r>
              <a:rPr lang="ja-JP" altLang="en-US" err="1"/>
              <a:t>．</a:t>
            </a:r>
            <a:r>
              <a:rPr lang="ja-JP" altLang="en-US"/>
              <a:t>研究内容、手順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実際に行うこと、行ったことの説明へ</a:t>
            </a:r>
            <a:endParaRPr kumimoji="1" lang="en-US" altLang="ja-JP"/>
          </a:p>
          <a:p>
            <a:r>
              <a:rPr lang="ja-JP" altLang="en-US"/>
              <a:t>大まかな構成</a:t>
            </a:r>
            <a:endParaRPr lang="en-US" altLang="ja-JP"/>
          </a:p>
          <a:p>
            <a:pPr lvl="1"/>
            <a:r>
              <a:rPr kumimoji="1" lang="ja-JP" altLang="en-US"/>
              <a:t>ネットワークやシステム、サーバーの構成など</a:t>
            </a:r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EF58-A0DC-4EDA-834D-463C9476EF9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90799" y="3140345"/>
            <a:ext cx="3467616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例：具体的に何を</a:t>
            </a:r>
            <a:endParaRPr kumimoji="1" lang="en-US" altLang="ja-JP" sz="3200"/>
          </a:p>
          <a:p>
            <a:r>
              <a:rPr kumimoji="1" lang="ja-JP" altLang="en-US" sz="3200"/>
              <a:t>検証するのか</a:t>
            </a:r>
            <a:endParaRPr kumimoji="1" lang="en-US" altLang="ja-JP" sz="32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39892" y="5499662"/>
            <a:ext cx="4724476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例：作成するシステムやネットワーク構成など</a:t>
            </a:r>
          </a:p>
        </p:txBody>
      </p:sp>
      <p:cxnSp>
        <p:nvCxnSpPr>
          <p:cNvPr id="20" name="直線矢印コネクタ 19"/>
          <p:cNvCxnSpPr>
            <a:stCxn id="26" idx="1"/>
            <a:endCxn id="16" idx="3"/>
          </p:cNvCxnSpPr>
          <p:nvPr/>
        </p:nvCxnSpPr>
        <p:spPr>
          <a:xfrm flipH="1" flipV="1">
            <a:off x="6766533" y="5403196"/>
            <a:ext cx="473359" cy="635075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4682748" y="4102739"/>
            <a:ext cx="2083785" cy="2600914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711264" y="3582649"/>
            <a:ext cx="3770795" cy="2987174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14" idx="3"/>
            <a:endCxn id="17" idx="1"/>
          </p:cNvCxnSpPr>
          <p:nvPr/>
        </p:nvCxnSpPr>
        <p:spPr>
          <a:xfrm flipV="1">
            <a:off x="4482059" y="3678954"/>
            <a:ext cx="2808740" cy="13972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9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98" y="3140345"/>
            <a:ext cx="6096851" cy="342947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5</a:t>
            </a:r>
            <a:r>
              <a:rPr lang="ja-JP" altLang="en-US" err="1"/>
              <a:t>．</a:t>
            </a:r>
            <a:r>
              <a:rPr lang="ja-JP" altLang="en-US"/>
              <a:t>結果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表やグラフ</a:t>
            </a:r>
            <a:r>
              <a:rPr lang="ja-JP" altLang="en-US"/>
              <a:t>、画面キャプチャなども有効</a:t>
            </a:r>
            <a:endParaRPr kumimoji="1" lang="en-US" altLang="ja-JP"/>
          </a:p>
          <a:p>
            <a:r>
              <a:rPr lang="ja-JP" altLang="en-US"/>
              <a:t>言いたいことは明記</a:t>
            </a:r>
            <a:endParaRPr kumimoji="1" lang="en-US" altLang="ja-JP"/>
          </a:p>
          <a:p>
            <a:r>
              <a:rPr lang="ja-JP" altLang="en-US"/>
              <a:t>得られた結果そのもの ＋ 結果から分かること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EF58-A0DC-4EDA-834D-463C9476EF9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108585" y="3056113"/>
            <a:ext cx="4698722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例：</a:t>
            </a:r>
            <a:r>
              <a:rPr lang="ja-JP" altLang="en-US" sz="3200"/>
              <a:t>結果のキャプチャ</a:t>
            </a:r>
            <a:endParaRPr lang="en-US" altLang="ja-JP" sz="3200"/>
          </a:p>
          <a:p>
            <a:r>
              <a:rPr lang="ja-JP" altLang="en-US" sz="3200" err="1"/>
              <a:t>だけで</a:t>
            </a:r>
            <a:r>
              <a:rPr lang="ja-JP" altLang="en-US" sz="3200"/>
              <a:t>なく文字でも</a:t>
            </a:r>
            <a:r>
              <a:rPr kumimoji="1" lang="ja-JP" altLang="en-US" sz="3200"/>
              <a:t>明記</a:t>
            </a:r>
            <a:endParaRPr kumimoji="1" lang="en-US" altLang="ja-JP" sz="32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39892" y="5499662"/>
            <a:ext cx="4724476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例：結果（すべての</a:t>
            </a:r>
            <a:r>
              <a:rPr lang="en-US" altLang="ja-JP" sz="3200"/>
              <a:t>ping</a:t>
            </a:r>
            <a:r>
              <a:rPr lang="ja-JP" altLang="en-US" sz="3200"/>
              <a:t>不達）から分かること</a:t>
            </a:r>
            <a:endParaRPr kumimoji="1" lang="ja-JP" altLang="en-US" sz="3200"/>
          </a:p>
        </p:txBody>
      </p:sp>
      <p:cxnSp>
        <p:nvCxnSpPr>
          <p:cNvPr id="20" name="直線矢印コネクタ 19"/>
          <p:cNvCxnSpPr>
            <a:stCxn id="26" idx="1"/>
          </p:cNvCxnSpPr>
          <p:nvPr/>
        </p:nvCxnSpPr>
        <p:spPr>
          <a:xfrm flipH="1" flipV="1">
            <a:off x="4792944" y="5128427"/>
            <a:ext cx="2446948" cy="90984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3" idx="3"/>
            <a:endCxn id="17" idx="1"/>
          </p:cNvCxnSpPr>
          <p:nvPr/>
        </p:nvCxnSpPr>
        <p:spPr>
          <a:xfrm flipV="1">
            <a:off x="2893101" y="3594722"/>
            <a:ext cx="4215484" cy="72065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1014442" y="3908855"/>
            <a:ext cx="1878659" cy="81304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2914285" y="4721903"/>
            <a:ext cx="1878659" cy="81304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30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1" y="3147401"/>
            <a:ext cx="6096851" cy="3429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6</a:t>
            </a:r>
            <a:r>
              <a:rPr lang="ja-JP" altLang="en-US" err="1"/>
              <a:t>．</a:t>
            </a:r>
            <a:r>
              <a:rPr lang="ja-JP" altLang="en-US"/>
              <a:t>まとめと今後の課題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まとめ：スライド全体のまとめ（背景・目的～結果まで）</a:t>
            </a:r>
            <a:endParaRPr lang="en-US" altLang="ja-JP"/>
          </a:p>
          <a:p>
            <a:r>
              <a:rPr lang="ja-JP" altLang="en-US"/>
              <a:t>今後の課題：これから何をするか（次の発表に向けて）</a:t>
            </a:r>
            <a:endParaRPr lang="en-US" altLang="ja-JP"/>
          </a:p>
          <a:p>
            <a:r>
              <a:rPr lang="ja-JP" altLang="en-US"/>
              <a:t>発表終了後はこのスライドを表示（質疑応答に備える）</a:t>
            </a: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7EF58-A0DC-4EDA-834D-463C9476EF9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381708" y="3370246"/>
            <a:ext cx="4288353" cy="107721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まとめ：全体のまとめ</a:t>
            </a:r>
            <a:endParaRPr lang="en-US" altLang="ja-JP" sz="3200"/>
          </a:p>
          <a:p>
            <a:r>
              <a:rPr lang="ja-JP" altLang="en-US" sz="3200"/>
              <a:t>（結果のみにしない）</a:t>
            </a:r>
            <a:endParaRPr lang="en-US" altLang="ja-JP" sz="320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218708" y="5347642"/>
            <a:ext cx="4724476" cy="5847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200"/>
              <a:t>これから何に取り組むか</a:t>
            </a:r>
            <a:endParaRPr kumimoji="1" lang="ja-JP" altLang="en-US" sz="3200"/>
          </a:p>
        </p:txBody>
      </p:sp>
      <p:cxnSp>
        <p:nvCxnSpPr>
          <p:cNvPr id="20" name="直線矢印コネクタ 19"/>
          <p:cNvCxnSpPr>
            <a:stCxn id="26" idx="1"/>
          </p:cNvCxnSpPr>
          <p:nvPr/>
        </p:nvCxnSpPr>
        <p:spPr>
          <a:xfrm flipH="1">
            <a:off x="5441430" y="5640030"/>
            <a:ext cx="1777278" cy="100559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3" idx="3"/>
            <a:endCxn id="17" idx="1"/>
          </p:cNvCxnSpPr>
          <p:nvPr/>
        </p:nvCxnSpPr>
        <p:spPr>
          <a:xfrm flipV="1">
            <a:off x="6205928" y="3908855"/>
            <a:ext cx="1175780" cy="39452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852654" y="3627620"/>
            <a:ext cx="5353274" cy="1351515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852654" y="5093137"/>
            <a:ext cx="4588776" cy="1217721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7076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D021C0960C95E4FA27DC72D6C14D538" ma:contentTypeVersion="18" ma:contentTypeDescription="新しいドキュメントを作成します。" ma:contentTypeScope="" ma:versionID="cc962881058c066bc843aa85334cb032">
  <xsd:schema xmlns:xsd="http://www.w3.org/2001/XMLSchema" xmlns:xs="http://www.w3.org/2001/XMLSchema" xmlns:p="http://schemas.microsoft.com/office/2006/metadata/properties" xmlns:ns2="86bdb69b-768d-403a-b521-225e3c9cb4e7" xmlns:ns3="3c354b81-633f-4b2a-9ebe-c81c10044b7e" targetNamespace="http://schemas.microsoft.com/office/2006/metadata/properties" ma:root="true" ma:fieldsID="e31373d734a300106d9fd00ce8713972" ns2:_="" ns3:_="">
    <xsd:import namespace="86bdb69b-768d-403a-b521-225e3c9cb4e7"/>
    <xsd:import namespace="3c354b81-633f-4b2a-9ebe-c81c10044b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b69b-768d-403a-b521-225e3c9cb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2754ff96-4453-4767-b761-d0ab838171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4b81-633f-4b2a-9ebe-c81c10044b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ae2ca49-e828-4d59-ab5c-00c21b99d9c6}" ma:internalName="TaxCatchAll" ma:showField="CatchAllData" ma:web="3c354b81-633f-4b2a-9ebe-c81c10044b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6bdb69b-768d-403a-b521-225e3c9cb4e7">
      <Terms xmlns="http://schemas.microsoft.com/office/infopath/2007/PartnerControls"/>
    </lcf76f155ced4ddcb4097134ff3c332f>
    <TaxCatchAll xmlns="3c354b81-633f-4b2a-9ebe-c81c10044b7e" xsi:nil="true"/>
  </documentManagement>
</p:properties>
</file>

<file path=customXml/itemProps1.xml><?xml version="1.0" encoding="utf-8"?>
<ds:datastoreItem xmlns:ds="http://schemas.openxmlformats.org/officeDocument/2006/customXml" ds:itemID="{B81FA9DA-10A1-4DF6-9825-31B152431D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DB9F00-7A03-4D8D-8D39-AB3E60032639}"/>
</file>

<file path=customXml/itemProps3.xml><?xml version="1.0" encoding="utf-8"?>
<ds:datastoreItem xmlns:ds="http://schemas.openxmlformats.org/officeDocument/2006/customXml" ds:itemID="{62340E9E-3FF0-4FCE-9644-D09C9A7D8900}"/>
</file>

<file path=docProps/app.xml><?xml version="1.0" encoding="utf-8"?>
<Properties xmlns="http://schemas.openxmlformats.org/officeDocument/2006/extended-properties" xmlns:vt="http://schemas.openxmlformats.org/officeDocument/2006/docPropsVTypes">
  <Template>インテグラル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HDOfficeLightV0</vt:lpstr>
      <vt:lpstr>オーガニック</vt:lpstr>
      <vt:lpstr>発表プレゼンの典型的な流れ（月一報告会）</vt:lpstr>
      <vt:lpstr>発表に向けて</vt:lpstr>
      <vt:lpstr>研究発表プレゼンの基本構成</vt:lpstr>
      <vt:lpstr>1. 表紙</vt:lpstr>
      <vt:lpstr>2. 研究背景・動機</vt:lpstr>
      <vt:lpstr>3. 研究目的</vt:lpstr>
      <vt:lpstr>4．研究内容、手順</vt:lpstr>
      <vt:lpstr>5．結果</vt:lpstr>
      <vt:lpstr>6．まとめと今後の課題</vt:lpstr>
      <vt:lpstr>その他スライド作成について</vt:lpstr>
      <vt:lpstr>まとめ</vt:lpstr>
      <vt:lpstr>その他発表について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武次 潤平</dc:creator>
  <cp:revision>1</cp:revision>
  <dcterms:created xsi:type="dcterms:W3CDTF">2022-04-27T08:02:52Z</dcterms:created>
  <dcterms:modified xsi:type="dcterms:W3CDTF">2023-06-15T00:45:52Z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0x0101003D021C0960C95E4FA27DC72D6C14D538</vt:lpwstr>
  </property>
</Properties>
</file>