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12" r:id="rId3"/>
    <p:sldId id="273" r:id="rId4"/>
    <p:sldId id="257" r:id="rId5"/>
    <p:sldId id="296" r:id="rId6"/>
    <p:sldId id="314" r:id="rId7"/>
    <p:sldId id="267" r:id="rId8"/>
    <p:sldId id="281" r:id="rId9"/>
    <p:sldId id="315" r:id="rId10"/>
    <p:sldId id="269" r:id="rId11"/>
    <p:sldId id="295" r:id="rId12"/>
    <p:sldId id="298" r:id="rId13"/>
    <p:sldId id="317" r:id="rId14"/>
    <p:sldId id="318" r:id="rId15"/>
    <p:sldId id="322" r:id="rId16"/>
    <p:sldId id="323" r:id="rId17"/>
    <p:sldId id="324" r:id="rId18"/>
    <p:sldId id="325" r:id="rId19"/>
    <p:sldId id="331" r:id="rId20"/>
    <p:sldId id="332" r:id="rId21"/>
    <p:sldId id="333" r:id="rId22"/>
    <p:sldId id="30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4AFC9FE-6BB6-4920-A008-D608AB2FC093}">
          <p14:sldIdLst>
            <p14:sldId id="312"/>
            <p14:sldId id="273"/>
            <p14:sldId id="257"/>
            <p14:sldId id="296"/>
            <p14:sldId id="314"/>
            <p14:sldId id="267"/>
            <p14:sldId id="281"/>
            <p14:sldId id="315"/>
            <p14:sldId id="269"/>
            <p14:sldId id="295"/>
            <p14:sldId id="298"/>
            <p14:sldId id="317"/>
            <p14:sldId id="318"/>
            <p14:sldId id="322"/>
            <p14:sldId id="323"/>
            <p14:sldId id="324"/>
            <p14:sldId id="325"/>
            <p14:sldId id="331"/>
            <p14:sldId id="332"/>
            <p14:sldId id="333"/>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78F"/>
    <a:srgbClr val="3B485B"/>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5317" autoAdjust="0"/>
  </p:normalViewPr>
  <p:slideViewPr>
    <p:cSldViewPr snapToGrid="0">
      <p:cViewPr varScale="1">
        <p:scale>
          <a:sx n="87" d="100"/>
          <a:sy n="87" d="100"/>
        </p:scale>
        <p:origin x="754"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18478F"/>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18478F"/>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18478F"/>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2022/7/8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7806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10</a:t>
            </a:fld>
            <a:endParaRPr lang="zh-CN" altLang="en-US"/>
          </a:p>
        </p:txBody>
      </p:sp>
    </p:spTree>
    <p:extLst>
      <p:ext uri="{BB962C8B-B14F-4D97-AF65-F5344CB8AC3E}">
        <p14:creationId xmlns:p14="http://schemas.microsoft.com/office/powerpoint/2010/main" val="345216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11</a:t>
            </a:fld>
            <a:endParaRPr lang="zh-CN" altLang="en-US"/>
          </a:p>
        </p:txBody>
      </p:sp>
    </p:spTree>
    <p:extLst>
      <p:ext uri="{BB962C8B-B14F-4D97-AF65-F5344CB8AC3E}">
        <p14:creationId xmlns:p14="http://schemas.microsoft.com/office/powerpoint/2010/main" val="353074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12</a:t>
            </a:fld>
            <a:endParaRPr lang="zh-CN" altLang="en-US"/>
          </a:p>
        </p:txBody>
      </p:sp>
    </p:spTree>
    <p:extLst>
      <p:ext uri="{BB962C8B-B14F-4D97-AF65-F5344CB8AC3E}">
        <p14:creationId xmlns:p14="http://schemas.microsoft.com/office/powerpoint/2010/main" val="308856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13</a:t>
            </a:fld>
            <a:endParaRPr lang="zh-CN" altLang="en-US"/>
          </a:p>
        </p:txBody>
      </p:sp>
    </p:spTree>
    <p:extLst>
      <p:ext uri="{BB962C8B-B14F-4D97-AF65-F5344CB8AC3E}">
        <p14:creationId xmlns:p14="http://schemas.microsoft.com/office/powerpoint/2010/main" val="6066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extLst>
      <p:ext uri="{BB962C8B-B14F-4D97-AF65-F5344CB8AC3E}">
        <p14:creationId xmlns:p14="http://schemas.microsoft.com/office/powerpoint/2010/main" val="357382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4</a:t>
            </a:fld>
            <a:endParaRPr lang="zh-CN" altLang="en-US"/>
          </a:p>
        </p:txBody>
      </p:sp>
    </p:spTree>
    <p:extLst>
      <p:ext uri="{BB962C8B-B14F-4D97-AF65-F5344CB8AC3E}">
        <p14:creationId xmlns:p14="http://schemas.microsoft.com/office/powerpoint/2010/main" val="13526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5</a:t>
            </a:fld>
            <a:endParaRPr lang="zh-CN" altLang="en-US"/>
          </a:p>
        </p:txBody>
      </p:sp>
    </p:spTree>
    <p:extLst>
      <p:ext uri="{BB962C8B-B14F-4D97-AF65-F5344CB8AC3E}">
        <p14:creationId xmlns:p14="http://schemas.microsoft.com/office/powerpoint/2010/main" val="403112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177205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2574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58823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0713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24845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1863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55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4429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2022/7/8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2989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8080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66943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40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76024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96075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2022/7/8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587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AC7540C-0238-45C4-ABD0-A50CF6A0F0AF}" type="datetimeFigureOut">
              <a:rPr lang="zh-CN" altLang="en-US" smtClean="0"/>
              <a:pPr/>
              <a:t>2022/7/8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E8BCDEED-1B45-4D36-92C3-BD3BE56809F9}" type="slidenum">
              <a:rPr lang="zh-CN" altLang="en-US" smtClean="0"/>
              <a:pPr/>
              <a:t>‹#›</a:t>
            </a:fld>
            <a:endParaRPr lang="zh-CN" altLang="en-US" dirty="0"/>
          </a:p>
        </p:txBody>
      </p:sp>
    </p:spTree>
    <p:extLst>
      <p:ext uri="{BB962C8B-B14F-4D97-AF65-F5344CB8AC3E}">
        <p14:creationId xmlns:p14="http://schemas.microsoft.com/office/powerpoint/2010/main" val="23752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3B7F2D0-5C61-4ECD-8EF0-7DC153D82996}" type="datetimeFigureOut">
              <a:rPr lang="zh-CN" altLang="en-US" smtClean="0">
                <a:solidFill>
                  <a:prstClr val="black">
                    <a:tint val="75000"/>
                  </a:prstClr>
                </a:solidFill>
              </a:rPr>
              <a:pPr/>
              <a:t>2022/7/8</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BC027CB-4B16-4B21-A276-8705E54D531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notesSlide" Target="../notesSlides/notesSlide14.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圆角矩形 3"/>
          <p:cNvSpPr/>
          <p:nvPr>
            <p:custDataLst>
              <p:tags r:id="rId1"/>
            </p:custDataLst>
          </p:nvPr>
        </p:nvSpPr>
        <p:spPr>
          <a:xfrm rot="2700000">
            <a:off x="8659760" y="144820"/>
            <a:ext cx="863146" cy="863146"/>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PA_圆角矩形 3"/>
          <p:cNvSpPr/>
          <p:nvPr>
            <p:custDataLst>
              <p:tags r:id="rId2"/>
            </p:custDataLst>
          </p:nvPr>
        </p:nvSpPr>
        <p:spPr>
          <a:xfrm rot="2700000">
            <a:off x="6598215" y="1011429"/>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 name="PA_圆角矩形 3"/>
          <p:cNvSpPr/>
          <p:nvPr>
            <p:custDataLst>
              <p:tags r:id="rId3"/>
            </p:custDataLst>
          </p:nvPr>
        </p:nvSpPr>
        <p:spPr>
          <a:xfrm rot="2700000">
            <a:off x="-677683" y="2297224"/>
            <a:ext cx="2311518" cy="2311518"/>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PA_圆角矩形 3"/>
          <p:cNvSpPr/>
          <p:nvPr>
            <p:custDataLst>
              <p:tags r:id="rId4"/>
            </p:custDataLst>
          </p:nvPr>
        </p:nvSpPr>
        <p:spPr>
          <a:xfrm rot="2700000">
            <a:off x="2620038" y="-628857"/>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PA_圆角矩形 3"/>
          <p:cNvSpPr/>
          <p:nvPr>
            <p:custDataLst>
              <p:tags r:id="rId5"/>
            </p:custDataLst>
          </p:nvPr>
        </p:nvSpPr>
        <p:spPr>
          <a:xfrm rot="2700000">
            <a:off x="5818900" y="1029718"/>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PA_圆角矩形 3"/>
          <p:cNvSpPr/>
          <p:nvPr>
            <p:custDataLst>
              <p:tags r:id="rId6"/>
            </p:custDataLst>
          </p:nvPr>
        </p:nvSpPr>
        <p:spPr>
          <a:xfrm rot="2700000">
            <a:off x="7510531" y="80606"/>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PA_圆角矩形 3"/>
          <p:cNvSpPr/>
          <p:nvPr>
            <p:custDataLst>
              <p:tags r:id="rId7"/>
            </p:custDataLst>
          </p:nvPr>
        </p:nvSpPr>
        <p:spPr>
          <a:xfrm rot="2700000">
            <a:off x="6212009" y="1889067"/>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PA_圆角矩形 3"/>
          <p:cNvSpPr/>
          <p:nvPr>
            <p:custDataLst>
              <p:tags r:id="rId8"/>
            </p:custDataLst>
          </p:nvPr>
        </p:nvSpPr>
        <p:spPr>
          <a:xfrm rot="2700000">
            <a:off x="8052230" y="612772"/>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PA_圆角矩形 3"/>
          <p:cNvSpPr/>
          <p:nvPr>
            <p:custDataLst>
              <p:tags r:id="rId9"/>
            </p:custDataLst>
          </p:nvPr>
        </p:nvSpPr>
        <p:spPr>
          <a:xfrm rot="2700000">
            <a:off x="1429771" y="5743715"/>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PA_圆角矩形 3"/>
          <p:cNvSpPr/>
          <p:nvPr>
            <p:custDataLst>
              <p:tags r:id="rId10"/>
            </p:custDataLst>
          </p:nvPr>
        </p:nvSpPr>
        <p:spPr>
          <a:xfrm rot="2700000">
            <a:off x="3154735" y="5016175"/>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2929834" y="5685713"/>
            <a:ext cx="2891866" cy="769441"/>
          </a:xfrm>
          <a:prstGeom prst="rect">
            <a:avLst/>
          </a:prstGeom>
          <a:noFill/>
        </p:spPr>
        <p:txBody>
          <a:bodyPr wrap="square" rtlCol="0">
            <a:spAutoFit/>
          </a:bodyPr>
          <a:lstStyle/>
          <a:p>
            <a:pPr algn="ctr"/>
            <a:r>
              <a:rPr lang="en-US" altLang="zh-CN" sz="4400" spc="300" dirty="0">
                <a:solidFill>
                  <a:srgbClr val="18478F"/>
                </a:solidFill>
                <a:latin typeface="微软雅黑" panose="020B0503020204020204" pitchFamily="34" charset="-122"/>
                <a:ea typeface="微软雅黑" panose="020B0503020204020204" pitchFamily="34" charset="-122"/>
                <a:cs typeface="+mn-ea"/>
                <a:sym typeface="+mn-lt"/>
              </a:rPr>
              <a:t>2022.07</a:t>
            </a:r>
            <a:endParaRPr lang="zh-CN" altLang="en-US" sz="4400" spc="3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4907874" y="3193284"/>
            <a:ext cx="7266044" cy="984885"/>
          </a:xfrm>
          <a:prstGeom prst="rect">
            <a:avLst/>
          </a:prstGeom>
          <a:noFill/>
        </p:spPr>
        <p:txBody>
          <a:bodyPr wrap="square" rtlCol="0">
            <a:spAutoFit/>
          </a:bodyPr>
          <a:lstStyle/>
          <a:p>
            <a:pPr algn="ctr"/>
            <a:r>
              <a:rPr lang="en-US" altLang="zh-CN" sz="5800" dirty="0">
                <a:solidFill>
                  <a:srgbClr val="18478F"/>
                </a:solidFill>
                <a:latin typeface="微软雅黑" panose="020B0503020204020204" pitchFamily="34" charset="-122"/>
                <a:ea typeface="微软雅黑" panose="020B0503020204020204" pitchFamily="34" charset="-122"/>
                <a:cs typeface="+mn-ea"/>
                <a:sym typeface="+mn-lt"/>
              </a:rPr>
              <a:t>SDUST</a:t>
            </a:r>
            <a:r>
              <a:rPr lang="zh-CN" altLang="en-US" sz="5800" dirty="0">
                <a:solidFill>
                  <a:srgbClr val="18478F"/>
                </a:solidFill>
                <a:latin typeface="微软雅黑" panose="020B0503020204020204" pitchFamily="34" charset="-122"/>
                <a:ea typeface="微软雅黑" panose="020B0503020204020204" pitchFamily="34" charset="-122"/>
                <a:cs typeface="+mn-ea"/>
                <a:sym typeface="+mn-lt"/>
              </a:rPr>
              <a:t>校园模拟场景</a:t>
            </a:r>
          </a:p>
        </p:txBody>
      </p:sp>
      <p:cxnSp>
        <p:nvCxnSpPr>
          <p:cNvPr id="17" name="直接连接符 16"/>
          <p:cNvCxnSpPr/>
          <p:nvPr/>
        </p:nvCxnSpPr>
        <p:spPr>
          <a:xfrm>
            <a:off x="5569733" y="4117695"/>
            <a:ext cx="5942326"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25952" y="4263757"/>
            <a:ext cx="6829888" cy="400110"/>
          </a:xfrm>
          <a:prstGeom prst="rect">
            <a:avLst/>
          </a:prstGeom>
          <a:noFill/>
        </p:spPr>
        <p:txBody>
          <a:bodyPr wrap="square" rtlCol="0">
            <a:spAutoFit/>
          </a:bodyPr>
          <a:lstStyle/>
          <a:p>
            <a:pPr algn="ctr"/>
            <a:r>
              <a:rPr lang="en-US" altLang="zh-CN" sz="2000" dirty="0">
                <a:solidFill>
                  <a:srgbClr val="18478F"/>
                </a:solidFill>
                <a:latin typeface="微软雅黑" panose="020B0503020204020204" pitchFamily="34" charset="-122"/>
                <a:ea typeface="微软雅黑" panose="020B0503020204020204" pitchFamily="34" charset="-122"/>
                <a:cs typeface="+mn-ea"/>
                <a:sym typeface="+mn-lt"/>
              </a:rPr>
              <a:t>                                                     ——</a:t>
            </a:r>
            <a:r>
              <a:rPr lang="zh-CN" altLang="en-US" sz="2000" dirty="0">
                <a:solidFill>
                  <a:srgbClr val="18478F"/>
                </a:solidFill>
                <a:latin typeface="微软雅黑" panose="020B0503020204020204" pitchFamily="34" charset="-122"/>
                <a:ea typeface="微软雅黑" panose="020B0503020204020204" pitchFamily="34" charset="-122"/>
                <a:cs typeface="+mn-ea"/>
                <a:sym typeface="+mn-lt"/>
              </a:rPr>
              <a:t>酱紫帅队</a:t>
            </a:r>
          </a:p>
        </p:txBody>
      </p:sp>
      <p:sp>
        <p:nvSpPr>
          <p:cNvPr id="20" name="PA_圆角矩形 3"/>
          <p:cNvSpPr/>
          <p:nvPr>
            <p:custDataLst>
              <p:tags r:id="rId11"/>
            </p:custDataLst>
          </p:nvPr>
        </p:nvSpPr>
        <p:spPr>
          <a:xfrm rot="2700000">
            <a:off x="7427403" y="1029721"/>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781484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Effect transition="in" filter="fade">
                                      <p:cBhvr>
                                        <p:cTn id="14" dur="10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Effect transition="in" filter="fade">
                                      <p:cBhvr>
                                        <p:cTn id="19" dur="10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Effect transition="in" filter="fade">
                                      <p:cBhvr>
                                        <p:cTn id="34" dur="10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Effect transition="in" filter="fade">
                                      <p:cBhvr>
                                        <p:cTn id="39" dur="10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fltVal val="0"/>
                                          </p:val>
                                        </p:tav>
                                        <p:tav tm="100000">
                                          <p:val>
                                            <p:strVal val="#ppt_w"/>
                                          </p:val>
                                        </p:tav>
                                      </p:tavLst>
                                    </p:anim>
                                    <p:anim calcmode="lin" valueType="num">
                                      <p:cBhvr>
                                        <p:cTn id="43" dur="1000" fill="hold"/>
                                        <p:tgtEl>
                                          <p:spTgt spid="5"/>
                                        </p:tgtEl>
                                        <p:attrNameLst>
                                          <p:attrName>ppt_h</p:attrName>
                                        </p:attrNameLst>
                                      </p:cBhvr>
                                      <p:tavLst>
                                        <p:tav tm="0">
                                          <p:val>
                                            <p:fltVal val="0"/>
                                          </p:val>
                                        </p:tav>
                                        <p:tav tm="100000">
                                          <p:val>
                                            <p:strVal val="#ppt_h"/>
                                          </p:val>
                                        </p:tav>
                                      </p:tavLst>
                                    </p:anim>
                                    <p:animEffect transition="in" filter="fade">
                                      <p:cBhvr>
                                        <p:cTn id="44" dur="1000"/>
                                        <p:tgtEl>
                                          <p:spTgt spid="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Effect transition="in" filter="fade">
                                      <p:cBhvr>
                                        <p:cTn id="49" dur="10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Effect transition="in" filter="fade">
                                      <p:cBhvr>
                                        <p:cTn id="54" dur="10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1000" fill="hold"/>
                                        <p:tgtEl>
                                          <p:spTgt spid="4"/>
                                        </p:tgtEl>
                                        <p:attrNameLst>
                                          <p:attrName>ppt_w</p:attrName>
                                        </p:attrNameLst>
                                      </p:cBhvr>
                                      <p:tavLst>
                                        <p:tav tm="0">
                                          <p:val>
                                            <p:fltVal val="0"/>
                                          </p:val>
                                        </p:tav>
                                        <p:tav tm="100000">
                                          <p:val>
                                            <p:strVal val="#ppt_w"/>
                                          </p:val>
                                        </p:tav>
                                      </p:tavLst>
                                    </p:anim>
                                    <p:anim calcmode="lin" valueType="num">
                                      <p:cBhvr>
                                        <p:cTn id="58" dur="1000" fill="hold"/>
                                        <p:tgtEl>
                                          <p:spTgt spid="4"/>
                                        </p:tgtEl>
                                        <p:attrNameLst>
                                          <p:attrName>ppt_h</p:attrName>
                                        </p:attrNameLst>
                                      </p:cBhvr>
                                      <p:tavLst>
                                        <p:tav tm="0">
                                          <p:val>
                                            <p:fltVal val="0"/>
                                          </p:val>
                                        </p:tav>
                                        <p:tav tm="100000">
                                          <p:val>
                                            <p:strVal val="#ppt_h"/>
                                          </p:val>
                                        </p:tav>
                                      </p:tavLst>
                                    </p:anim>
                                    <p:animEffect transition="in" filter="fade">
                                      <p:cBhvr>
                                        <p:cTn id="59" dur="1000"/>
                                        <p:tgtEl>
                                          <p:spTgt spid="4"/>
                                        </p:tgtEl>
                                      </p:cBhvr>
                                    </p:animEffect>
                                  </p:childTnLst>
                                </p:cTn>
                              </p:par>
                              <p:par>
                                <p:cTn id="60" presetID="53" presetClass="entr" presetSubtype="16" fill="hold" grpId="0" nodeType="withEffect">
                                  <p:stCondLst>
                                    <p:cond delay="75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childTnLst>
                          </p:cTn>
                        </p:par>
                        <p:par>
                          <p:cTn id="65" fill="hold">
                            <p:stCondLst>
                              <p:cond delay="12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6"/>
                                        </p:tgtEl>
                                        <p:attrNameLst>
                                          <p:attrName>ppt_y</p:attrName>
                                        </p:attrNameLst>
                                      </p:cBhvr>
                                      <p:tavLst>
                                        <p:tav tm="0">
                                          <p:val>
                                            <p:strVal val="#ppt_y"/>
                                          </p:val>
                                        </p:tav>
                                        <p:tav tm="100000">
                                          <p:val>
                                            <p:strVal val="#ppt_y"/>
                                          </p:val>
                                        </p:tav>
                                      </p:tavLst>
                                    </p:anim>
                                    <p:anim calcmode="lin" valueType="num">
                                      <p:cBhvr>
                                        <p:cTn id="7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6"/>
                                        </p:tgtEl>
                                      </p:cBhvr>
                                    </p:animEffect>
                                  </p:childTnLst>
                                </p:cTn>
                              </p:par>
                            </p:childTnLst>
                          </p:cTn>
                        </p:par>
                        <p:par>
                          <p:cTn id="73" fill="hold">
                            <p:stCondLst>
                              <p:cond delay="2250"/>
                            </p:stCondLst>
                            <p:childTnLst>
                              <p:par>
                                <p:cTn id="74" presetID="22" presetClass="entr" presetSubtype="8"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par>
                          <p:cTn id="77" fill="hold">
                            <p:stCondLst>
                              <p:cond delay="275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18"/>
                                        </p:tgtEl>
                                        <p:attrNameLst>
                                          <p:attrName>ppt_y</p:attrName>
                                        </p:attrNameLst>
                                      </p:cBhvr>
                                      <p:tavLst>
                                        <p:tav tm="0">
                                          <p:val>
                                            <p:strVal val="#ppt_y"/>
                                          </p:val>
                                        </p:tav>
                                        <p:tav tm="100000">
                                          <p:val>
                                            <p:strVal val="#ppt_y"/>
                                          </p:val>
                                        </p:tav>
                                      </p:tavLst>
                                    </p:anim>
                                    <p:anim calcmode="lin" valueType="num">
                                      <p:cBhvr>
                                        <p:cTn id="8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p:bldP spid="16" grpId="0"/>
      <p:bldP spid="18"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flipV="1">
            <a:off x="5630653" y="5777145"/>
            <a:ext cx="534742" cy="261310"/>
          </a:xfrm>
          <a:prstGeom prst="triangle">
            <a:avLst>
              <a:gd name="adj" fmla="val 50907"/>
            </a:avLst>
          </a:prstGeom>
          <a:solidFill>
            <a:srgbClr val="3B485B"/>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7200000" flipV="1">
            <a:off x="4254995" y="3435430"/>
            <a:ext cx="534712" cy="261323"/>
          </a:xfrm>
          <a:prstGeom prst="triangle">
            <a:avLst>
              <a:gd name="adj" fmla="val 50907"/>
            </a:avLst>
          </a:prstGeom>
          <a:solidFill>
            <a:schemeClr val="tx2"/>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14400000" flipV="1">
            <a:off x="6922720" y="3308125"/>
            <a:ext cx="534712" cy="261323"/>
          </a:xfrm>
          <a:prstGeom prst="triangle">
            <a:avLst>
              <a:gd name="adj" fmla="val 50907"/>
            </a:avLst>
          </a:prstGeom>
          <a:solidFill>
            <a:schemeClr val="tx2">
              <a:lumMod val="75000"/>
            </a:schemeClr>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任意多边形 9"/>
          <p:cNvSpPr/>
          <p:nvPr/>
        </p:nvSpPr>
        <p:spPr>
          <a:xfrm>
            <a:off x="3413279" y="3639218"/>
            <a:ext cx="2459017" cy="2125563"/>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gradFill flip="none" rotWithShape="1">
              <a:gsLst>
                <a:gs pos="0">
                  <a:schemeClr val="bg1"/>
                </a:gs>
                <a:gs pos="100000">
                  <a:schemeClr val="bg1">
                    <a:lumMod val="85000"/>
                  </a:schemeClr>
                </a:gs>
              </a:gsLst>
              <a:lin ang="2700000" scaled="1"/>
              <a:tileRect/>
            </a:grad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任意多边形 10"/>
          <p:cNvSpPr/>
          <p:nvPr/>
        </p:nvSpPr>
        <p:spPr>
          <a:xfrm flipH="1">
            <a:off x="5906721" y="3635539"/>
            <a:ext cx="2459017" cy="2125563"/>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gradFill>
              <a:gsLst>
                <a:gs pos="0">
                  <a:schemeClr val="bg1"/>
                </a:gs>
                <a:gs pos="100000">
                  <a:schemeClr val="bg1">
                    <a:lumMod val="85000"/>
                  </a:schemeClr>
                </a:gs>
              </a:gsLst>
              <a:lin ang="8100000" scaled="0"/>
            </a:grad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任意多边形 11"/>
          <p:cNvSpPr/>
          <p:nvPr/>
        </p:nvSpPr>
        <p:spPr>
          <a:xfrm rot="14400000" flipH="1">
            <a:off x="4352149" y="2006351"/>
            <a:ext cx="2458888" cy="2125675"/>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 name="组合 12"/>
          <p:cNvGrpSpPr/>
          <p:nvPr/>
        </p:nvGrpSpPr>
        <p:grpSpPr>
          <a:xfrm>
            <a:off x="4300136" y="2467133"/>
            <a:ext cx="1671415" cy="1047097"/>
            <a:chOff x="4299023" y="1921477"/>
            <a:chExt cx="1671712" cy="1047339"/>
          </a:xfrm>
          <a:solidFill>
            <a:schemeClr val="accent1"/>
          </a:solidFill>
        </p:grpSpPr>
        <p:sp>
          <p:nvSpPr>
            <p:cNvPr id="14" name="任意多边形 13"/>
            <p:cNvSpPr/>
            <p:nvPr/>
          </p:nvSpPr>
          <p:spPr>
            <a:xfrm rot="15321110">
              <a:off x="4611209" y="1609291"/>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文本框 31"/>
            <p:cNvSpPr txBox="1"/>
            <p:nvPr/>
          </p:nvSpPr>
          <p:spPr>
            <a:xfrm>
              <a:off x="5091959" y="2124416"/>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4" name="组合 15"/>
          <p:cNvGrpSpPr/>
          <p:nvPr/>
        </p:nvGrpSpPr>
        <p:grpSpPr>
          <a:xfrm>
            <a:off x="4376696" y="4828570"/>
            <a:ext cx="1239812" cy="1671325"/>
            <a:chOff x="4375595" y="4283461"/>
            <a:chExt cx="1240034" cy="1671712"/>
          </a:xfrm>
        </p:grpSpPr>
        <p:sp>
          <p:nvSpPr>
            <p:cNvPr id="17" name="任意多边形 16"/>
            <p:cNvSpPr/>
            <p:nvPr/>
          </p:nvSpPr>
          <p:spPr>
            <a:xfrm rot="8121110">
              <a:off x="4568290" y="4283461"/>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文本框 32"/>
            <p:cNvSpPr txBox="1"/>
            <p:nvPr/>
          </p:nvSpPr>
          <p:spPr>
            <a:xfrm>
              <a:off x="4375595" y="4611140"/>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5" name="组合 18"/>
          <p:cNvGrpSpPr/>
          <p:nvPr/>
        </p:nvGrpSpPr>
        <p:grpSpPr>
          <a:xfrm>
            <a:off x="6858100" y="3422099"/>
            <a:ext cx="1047151" cy="1671325"/>
            <a:chOff x="6857441" y="2876664"/>
            <a:chExt cx="1047339" cy="1671712"/>
          </a:xfrm>
        </p:grpSpPr>
        <p:sp>
          <p:nvSpPr>
            <p:cNvPr id="20" name="任意多边形 19"/>
            <p:cNvSpPr/>
            <p:nvPr/>
          </p:nvSpPr>
          <p:spPr>
            <a:xfrm rot="921110">
              <a:off x="6857441" y="2876664"/>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文本框 33"/>
            <p:cNvSpPr txBox="1"/>
            <p:nvPr/>
          </p:nvSpPr>
          <p:spPr>
            <a:xfrm>
              <a:off x="6964271" y="3614308"/>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2" name="文本框 51"/>
          <p:cNvSpPr txBox="1"/>
          <p:nvPr/>
        </p:nvSpPr>
        <p:spPr>
          <a:xfrm>
            <a:off x="5280162" y="3430161"/>
            <a:ext cx="1295799"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功能概述</a:t>
            </a:r>
          </a:p>
        </p:txBody>
      </p:sp>
      <p:sp>
        <p:nvSpPr>
          <p:cNvPr id="23" name="文本框 52"/>
          <p:cNvSpPr txBox="1"/>
          <p:nvPr/>
        </p:nvSpPr>
        <p:spPr>
          <a:xfrm>
            <a:off x="4320351" y="4485952"/>
            <a:ext cx="1362137"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模块实现</a:t>
            </a:r>
          </a:p>
        </p:txBody>
      </p:sp>
      <p:sp>
        <p:nvSpPr>
          <p:cNvPr id="24" name="文本框 53"/>
          <p:cNvSpPr txBox="1"/>
          <p:nvPr/>
        </p:nvSpPr>
        <p:spPr>
          <a:xfrm>
            <a:off x="6149781" y="5157820"/>
            <a:ext cx="1433925"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逻辑框图</a:t>
            </a:r>
          </a:p>
        </p:txBody>
      </p:sp>
      <p:grpSp>
        <p:nvGrpSpPr>
          <p:cNvPr id="6" name="组合 24"/>
          <p:cNvGrpSpPr/>
          <p:nvPr/>
        </p:nvGrpSpPr>
        <p:grpSpPr>
          <a:xfrm>
            <a:off x="1320321" y="3615145"/>
            <a:ext cx="3119864" cy="1541355"/>
            <a:chOff x="1318674" y="3069754"/>
            <a:chExt cx="3120421" cy="1541712"/>
          </a:xfrm>
        </p:grpSpPr>
        <p:sp>
          <p:nvSpPr>
            <p:cNvPr id="26" name="任意多边形 25"/>
            <p:cNvSpPr/>
            <p:nvPr/>
          </p:nvSpPr>
          <p:spPr>
            <a:xfrm rot="5400000" flipH="1">
              <a:off x="1566832" y="2933868"/>
              <a:ext cx="1488088" cy="1808019"/>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椭圆 26"/>
            <p:cNvSpPr/>
            <p:nvPr/>
          </p:nvSpPr>
          <p:spPr>
            <a:xfrm rot="5400000" flipH="1">
              <a:off x="4377801" y="4550172"/>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rot="5400000" flipH="1">
              <a:off x="1316612" y="3071816"/>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29" name="直接连接符 28"/>
            <p:cNvCxnSpPr>
              <a:stCxn id="26" idx="2"/>
            </p:cNvCxnSpPr>
            <p:nvPr/>
          </p:nvCxnSpPr>
          <p:spPr>
            <a:xfrm>
              <a:off x="3214886" y="4581921"/>
              <a:ext cx="1152128" cy="1"/>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组合 29"/>
          <p:cNvGrpSpPr/>
          <p:nvPr/>
        </p:nvGrpSpPr>
        <p:grpSpPr>
          <a:xfrm>
            <a:off x="5967917" y="2073788"/>
            <a:ext cx="4295296" cy="739762"/>
            <a:chOff x="5967100" y="1528041"/>
            <a:chExt cx="4296062" cy="739934"/>
          </a:xfrm>
        </p:grpSpPr>
        <p:sp>
          <p:nvSpPr>
            <p:cNvPr id="31" name="任意多边形 30"/>
            <p:cNvSpPr/>
            <p:nvPr/>
          </p:nvSpPr>
          <p:spPr>
            <a:xfrm rot="5400000">
              <a:off x="6625879" y="986999"/>
              <a:ext cx="666846" cy="1808019"/>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2" name="椭圆 31"/>
            <p:cNvSpPr/>
            <p:nvPr/>
          </p:nvSpPr>
          <p:spPr>
            <a:xfrm rot="5400000" flipH="1">
              <a:off x="10201868" y="1525835"/>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椭圆 32"/>
            <p:cNvSpPr/>
            <p:nvPr/>
          </p:nvSpPr>
          <p:spPr>
            <a:xfrm rot="5400000" flipH="1">
              <a:off x="5965038" y="2202414"/>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34" name="直接连接符 33"/>
            <p:cNvCxnSpPr/>
            <p:nvPr/>
          </p:nvCxnSpPr>
          <p:spPr>
            <a:xfrm>
              <a:off x="7863312" y="1557585"/>
              <a:ext cx="2336350" cy="0"/>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6" name="组合 34"/>
          <p:cNvGrpSpPr/>
          <p:nvPr/>
        </p:nvGrpSpPr>
        <p:grpSpPr>
          <a:xfrm>
            <a:off x="7103936" y="4393177"/>
            <a:ext cx="2951800" cy="739762"/>
            <a:chOff x="7103319" y="3847966"/>
            <a:chExt cx="2952327" cy="739934"/>
          </a:xfrm>
        </p:grpSpPr>
        <p:sp>
          <p:nvSpPr>
            <p:cNvPr id="36" name="任意多边形 35"/>
            <p:cNvSpPr/>
            <p:nvPr/>
          </p:nvSpPr>
          <p:spPr>
            <a:xfrm rot="5400000">
              <a:off x="7498068" y="3570955"/>
              <a:ext cx="666846" cy="1279958"/>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rot="5400000" flipH="1">
              <a:off x="9994352" y="3845760"/>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rot="5400000" flipH="1">
              <a:off x="7101257" y="4522339"/>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39" name="直接连接符 38"/>
            <p:cNvCxnSpPr/>
            <p:nvPr/>
          </p:nvCxnSpPr>
          <p:spPr>
            <a:xfrm>
              <a:off x="8471470" y="3877510"/>
              <a:ext cx="1492211" cy="0"/>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组合 39"/>
          <p:cNvGrpSpPr/>
          <p:nvPr/>
        </p:nvGrpSpPr>
        <p:grpSpPr>
          <a:xfrm>
            <a:off x="7895879" y="2103324"/>
            <a:ext cx="2846449" cy="1125972"/>
            <a:chOff x="7895406" y="1557586"/>
            <a:chExt cx="2846957" cy="1126235"/>
          </a:xfrm>
        </p:grpSpPr>
        <p:sp>
          <p:nvSpPr>
            <p:cNvPr id="41" name="文本框 91"/>
            <p:cNvSpPr txBox="1"/>
            <p:nvPr/>
          </p:nvSpPr>
          <p:spPr>
            <a:xfrm>
              <a:off x="7895406" y="1557586"/>
              <a:ext cx="1280948" cy="338505"/>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功能概述</a:t>
              </a:r>
            </a:p>
          </p:txBody>
        </p:sp>
        <p:sp>
          <p:nvSpPr>
            <p:cNvPr id="42" name="矩形 47"/>
            <p:cNvSpPr>
              <a:spLocks noChangeArrowheads="1"/>
            </p:cNvSpPr>
            <p:nvPr/>
          </p:nvSpPr>
          <p:spPr bwMode="auto">
            <a:xfrm>
              <a:off x="7941856" y="1917627"/>
              <a:ext cx="2800507"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SDUST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所实现的功能描述，集体包括游戏角色选择，主场景交互，游戏化场景交互</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5" name="组合 42"/>
          <p:cNvGrpSpPr/>
          <p:nvPr/>
        </p:nvGrpSpPr>
        <p:grpSpPr>
          <a:xfrm>
            <a:off x="8487034" y="4460202"/>
            <a:ext cx="2360647" cy="904741"/>
            <a:chOff x="8486666" y="3915011"/>
            <a:chExt cx="2361069" cy="904951"/>
          </a:xfrm>
        </p:grpSpPr>
        <p:sp>
          <p:nvSpPr>
            <p:cNvPr id="44" name="文本框 112"/>
            <p:cNvSpPr txBox="1"/>
            <p:nvPr/>
          </p:nvSpPr>
          <p:spPr>
            <a:xfrm>
              <a:off x="8486666" y="3915011"/>
              <a:ext cx="1280948" cy="338504"/>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逻辑框图</a:t>
              </a:r>
            </a:p>
          </p:txBody>
        </p:sp>
        <p:sp>
          <p:nvSpPr>
            <p:cNvPr id="45" name="矩形 47"/>
            <p:cNvSpPr>
              <a:spLocks noChangeArrowheads="1"/>
            </p:cNvSpPr>
            <p:nvPr/>
          </p:nvSpPr>
          <p:spPr bwMode="auto">
            <a:xfrm>
              <a:off x="8543479" y="4293890"/>
              <a:ext cx="2304256" cy="52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本游戏的实现逻辑。</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0" name="组合 45"/>
          <p:cNvGrpSpPr/>
          <p:nvPr/>
        </p:nvGrpSpPr>
        <p:grpSpPr>
          <a:xfrm>
            <a:off x="1329013" y="3687139"/>
            <a:ext cx="1815186" cy="1163772"/>
            <a:chOff x="1327367" y="3141762"/>
            <a:chExt cx="1815511" cy="1164040"/>
          </a:xfrm>
        </p:grpSpPr>
        <p:sp>
          <p:nvSpPr>
            <p:cNvPr id="47" name="文本框 120"/>
            <p:cNvSpPr txBox="1"/>
            <p:nvPr/>
          </p:nvSpPr>
          <p:spPr>
            <a:xfrm>
              <a:off x="1327367" y="3141762"/>
              <a:ext cx="1280948" cy="338504"/>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模块实现</a:t>
              </a:r>
            </a:p>
          </p:txBody>
        </p:sp>
        <p:sp>
          <p:nvSpPr>
            <p:cNvPr id="48" name="矩形 47"/>
            <p:cNvSpPr>
              <a:spLocks noChangeArrowheads="1"/>
            </p:cNvSpPr>
            <p:nvPr/>
          </p:nvSpPr>
          <p:spPr bwMode="auto">
            <a:xfrm>
              <a:off x="1358674" y="3539610"/>
              <a:ext cx="1784204" cy="7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具体描述各个模块具体如何实现，包括建模、交互逻辑等</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sp>
        <p:nvSpPr>
          <p:cNvPr id="46" name="矩形 45"/>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0" name="组合 49"/>
          <p:cNvGrpSpPr/>
          <p:nvPr/>
        </p:nvGrpSpPr>
        <p:grpSpPr>
          <a:xfrm>
            <a:off x="1935444" y="393958"/>
            <a:ext cx="3705496" cy="592217"/>
            <a:chOff x="330188" y="329522"/>
            <a:chExt cx="3705496" cy="592217"/>
          </a:xfrm>
        </p:grpSpPr>
        <p:sp>
          <p:nvSpPr>
            <p:cNvPr id="51"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2" name="矩形 51"/>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3" name="圆角矩形 5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10169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6"/>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childTnLst>
                          </p:cTn>
                        </p:par>
                        <p:par>
                          <p:cTn id="26" fill="hold">
                            <p:stCondLst>
                              <p:cond delay="3000"/>
                            </p:stCondLst>
                            <p:childTnLst>
                              <p:par>
                                <p:cTn id="27" presetID="2" presetClass="entr" presetSubtype="1" accel="4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250" fill="hold"/>
                                        <p:tgtEl>
                                          <p:spTgt spid="12"/>
                                        </p:tgtEl>
                                        <p:attrNameLst>
                                          <p:attrName>ppt_x</p:attrName>
                                        </p:attrNameLst>
                                      </p:cBhvr>
                                      <p:tavLst>
                                        <p:tav tm="0">
                                          <p:val>
                                            <p:strVal val="#ppt_x"/>
                                          </p:val>
                                        </p:tav>
                                        <p:tav tm="100000">
                                          <p:val>
                                            <p:strVal val="#ppt_x"/>
                                          </p:val>
                                        </p:tav>
                                      </p:tavLst>
                                    </p:anim>
                                    <p:anim calcmode="lin" valueType="num">
                                      <p:cBhvr additive="base">
                                        <p:cTn id="30" dur="125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12" accel="4000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250" fill="hold"/>
                                        <p:tgtEl>
                                          <p:spTgt spid="10"/>
                                        </p:tgtEl>
                                        <p:attrNameLst>
                                          <p:attrName>ppt_x</p:attrName>
                                        </p:attrNameLst>
                                      </p:cBhvr>
                                      <p:tavLst>
                                        <p:tav tm="0">
                                          <p:val>
                                            <p:strVal val="0-#ppt_w/2"/>
                                          </p:val>
                                        </p:tav>
                                        <p:tav tm="100000">
                                          <p:val>
                                            <p:strVal val="#ppt_x"/>
                                          </p:val>
                                        </p:tav>
                                      </p:tavLst>
                                    </p:anim>
                                    <p:anim calcmode="lin" valueType="num">
                                      <p:cBhvr additive="base">
                                        <p:cTn id="34" dur="125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accel="4000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250" fill="hold"/>
                                        <p:tgtEl>
                                          <p:spTgt spid="11"/>
                                        </p:tgtEl>
                                        <p:attrNameLst>
                                          <p:attrName>ppt_x</p:attrName>
                                        </p:attrNameLst>
                                      </p:cBhvr>
                                      <p:tavLst>
                                        <p:tav tm="0">
                                          <p:val>
                                            <p:strVal val="1+#ppt_w/2"/>
                                          </p:val>
                                        </p:tav>
                                        <p:tav tm="100000">
                                          <p:val>
                                            <p:strVal val="#ppt_x"/>
                                          </p:val>
                                        </p:tav>
                                      </p:tavLst>
                                    </p:anim>
                                    <p:anim calcmode="lin" valueType="num">
                                      <p:cBhvr additive="base">
                                        <p:cTn id="38" dur="125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14"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randombar(horizontal)">
                                      <p:cBhvr>
                                        <p:cTn id="45" dur="500"/>
                                        <p:tgtEl>
                                          <p:spTgt spid="2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childTnLst>
                          </p:cTn>
                        </p:par>
                        <p:par>
                          <p:cTn id="49" fill="hold">
                            <p:stCondLst>
                              <p:cond delay="4750"/>
                            </p:stCondLst>
                            <p:childTnLst>
                              <p:par>
                                <p:cTn id="50" presetID="22" presetClass="entr" presetSubtype="2"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500"/>
                                        <p:tgtEl>
                                          <p:spTgt spid="8"/>
                                        </p:tgtEl>
                                      </p:cBhvr>
                                    </p:animEffect>
                                  </p:childTnLst>
                                </p:cTn>
                              </p:par>
                            </p:childTnLst>
                          </p:cTn>
                        </p:par>
                        <p:par>
                          <p:cTn id="53" fill="hold">
                            <p:stCondLst>
                              <p:cond delay="5250"/>
                            </p:stCondLst>
                            <p:childTnLst>
                              <p:par>
                                <p:cTn id="54" presetID="2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par>
                          <p:cTn id="57" fill="hold">
                            <p:stCondLst>
                              <p:cond delay="5750"/>
                            </p:stCondLst>
                            <p:childTnLst>
                              <p:par>
                                <p:cTn id="58" presetID="22" presetClass="entr" presetSubtype="8"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par>
                          <p:cTn id="61" fill="hold">
                            <p:stCondLst>
                              <p:cond delay="6250"/>
                            </p:stCondLst>
                            <p:childTnLst>
                              <p:par>
                                <p:cTn id="62" presetID="47"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childTnLst>
                          </p:cTn>
                        </p:par>
                        <p:par>
                          <p:cTn id="67" fill="hold">
                            <p:stCondLst>
                              <p:cond delay="6750"/>
                            </p:stCondLst>
                            <p:childTnLst>
                              <p:par>
                                <p:cTn id="68" presetID="22" presetClass="entr" presetSubtype="8"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500"/>
                                        <p:tgtEl>
                                          <p:spTgt spid="9"/>
                                        </p:tgtEl>
                                      </p:cBhvr>
                                    </p:animEffect>
                                  </p:childTnLst>
                                </p:cTn>
                              </p:par>
                            </p:childTnLst>
                          </p:cTn>
                        </p:par>
                        <p:par>
                          <p:cTn id="71" fill="hold">
                            <p:stCondLst>
                              <p:cond delay="7250"/>
                            </p:stCondLst>
                            <p:childTnLst>
                              <p:par>
                                <p:cTn id="72" presetID="22" presetClass="entr" presetSubtype="1"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up)">
                                      <p:cBhvr>
                                        <p:cTn id="74" dur="500"/>
                                        <p:tgtEl>
                                          <p:spTgt spid="5"/>
                                        </p:tgtEl>
                                      </p:cBhvr>
                                    </p:animEffect>
                                  </p:childTnLst>
                                </p:cTn>
                              </p:par>
                            </p:childTnLst>
                          </p:cTn>
                        </p:par>
                        <p:par>
                          <p:cTn id="75" fill="hold">
                            <p:stCondLst>
                              <p:cond delay="77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250"/>
                            </p:stCondLst>
                            <p:childTnLst>
                              <p:par>
                                <p:cTn id="80" presetID="47" presetClass="entr" presetSubtype="0"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anim calcmode="lin" valueType="num">
                                      <p:cBhvr>
                                        <p:cTn id="83" dur="500" fill="hold"/>
                                        <p:tgtEl>
                                          <p:spTgt spid="25"/>
                                        </p:tgtEl>
                                        <p:attrNameLst>
                                          <p:attrName>ppt_x</p:attrName>
                                        </p:attrNameLst>
                                      </p:cBhvr>
                                      <p:tavLst>
                                        <p:tav tm="0">
                                          <p:val>
                                            <p:strVal val="#ppt_x"/>
                                          </p:val>
                                        </p:tav>
                                        <p:tav tm="100000">
                                          <p:val>
                                            <p:strVal val="#ppt_x"/>
                                          </p:val>
                                        </p:tav>
                                      </p:tavLst>
                                    </p:anim>
                                    <p:anim calcmode="lin" valueType="num">
                                      <p:cBhvr>
                                        <p:cTn id="84" dur="500" fill="hold"/>
                                        <p:tgtEl>
                                          <p:spTgt spid="25"/>
                                        </p:tgtEl>
                                        <p:attrNameLst>
                                          <p:attrName>ppt_y</p:attrName>
                                        </p:attrNameLst>
                                      </p:cBhvr>
                                      <p:tavLst>
                                        <p:tav tm="0">
                                          <p:val>
                                            <p:strVal val="#ppt_y-.1"/>
                                          </p:val>
                                        </p:tav>
                                        <p:tav tm="100000">
                                          <p:val>
                                            <p:strVal val="#ppt_y"/>
                                          </p:val>
                                        </p:tav>
                                      </p:tavLst>
                                    </p:anim>
                                  </p:childTnLst>
                                </p:cTn>
                              </p:par>
                            </p:childTnLst>
                          </p:cTn>
                        </p:par>
                        <p:par>
                          <p:cTn id="85" fill="hold">
                            <p:stCondLst>
                              <p:cond delay="8750"/>
                            </p:stCondLst>
                            <p:childTnLst>
                              <p:par>
                                <p:cTn id="86" presetID="22" presetClass="entr" presetSubtype="1" fill="hold" grpId="0" nodeType="after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up)">
                                      <p:cBhvr>
                                        <p:cTn id="88" dur="500"/>
                                        <p:tgtEl>
                                          <p:spTgt spid="7"/>
                                        </p:tgtEl>
                                      </p:cBhvr>
                                    </p:animEffect>
                                  </p:childTnLst>
                                </p:cTn>
                              </p:par>
                            </p:childTnLst>
                          </p:cTn>
                        </p:par>
                        <p:par>
                          <p:cTn id="89" fill="hold">
                            <p:stCondLst>
                              <p:cond delay="9250"/>
                            </p:stCondLst>
                            <p:childTnLst>
                              <p:par>
                                <p:cTn id="90" presetID="22" presetClass="entr" presetSubtype="4"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down)">
                                      <p:cBhvr>
                                        <p:cTn id="92" dur="500"/>
                                        <p:tgtEl>
                                          <p:spTgt spid="4"/>
                                        </p:tgtEl>
                                      </p:cBhvr>
                                    </p:animEffect>
                                  </p:childTnLst>
                                </p:cTn>
                              </p:par>
                            </p:childTnLst>
                          </p:cTn>
                        </p:par>
                        <p:par>
                          <p:cTn id="93" fill="hold">
                            <p:stCondLst>
                              <p:cond delay="9750"/>
                            </p:stCondLst>
                            <p:childTnLst>
                              <p:par>
                                <p:cTn id="94" presetID="22" presetClass="entr" presetSubtype="2" fill="hold"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right)">
                                      <p:cBhvr>
                                        <p:cTn id="96" dur="500"/>
                                        <p:tgtEl>
                                          <p:spTgt spid="6"/>
                                        </p:tgtEl>
                                      </p:cBhvr>
                                    </p:animEffect>
                                  </p:childTnLst>
                                </p:cTn>
                              </p:par>
                            </p:childTnLst>
                          </p:cTn>
                        </p:par>
                        <p:par>
                          <p:cTn id="97" fill="hold">
                            <p:stCondLst>
                              <p:cond delay="10250"/>
                            </p:stCondLst>
                            <p:childTnLst>
                              <p:par>
                                <p:cTn id="98" presetID="47" presetClass="entr" presetSubtype="0"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anim calcmode="lin" valueType="num">
                                      <p:cBhvr>
                                        <p:cTn id="101" dur="500" fill="hold"/>
                                        <p:tgtEl>
                                          <p:spTgt spid="30"/>
                                        </p:tgtEl>
                                        <p:attrNameLst>
                                          <p:attrName>ppt_x</p:attrName>
                                        </p:attrNameLst>
                                      </p:cBhvr>
                                      <p:tavLst>
                                        <p:tav tm="0">
                                          <p:val>
                                            <p:strVal val="#ppt_x"/>
                                          </p:val>
                                        </p:tav>
                                        <p:tav tm="100000">
                                          <p:val>
                                            <p:strVal val="#ppt_x"/>
                                          </p:val>
                                        </p:tav>
                                      </p:tavLst>
                                    </p:anim>
                                    <p:anim calcmode="lin" valueType="num">
                                      <p:cBhvr>
                                        <p:cTn id="102"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22" grpId="0"/>
      <p:bldP spid="23" grpId="0"/>
      <p:bldP spid="24" grpId="0"/>
      <p:bldP spid="46" grpId="0" animBg="1"/>
      <p:bldP spid="46" grpId="1" animBg="1"/>
      <p:bldP spid="49" grpId="0" animBg="1"/>
      <p:bldP spid="49" grpId="1" animBg="1"/>
      <p:bldP spid="53" grpId="0" animBg="1"/>
      <p:bldP spid="53" grpId="1" animBg="1"/>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0"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18478F"/>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4" y="2043296"/>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256390"/>
              <a:ext cx="2327736" cy="338426"/>
            </a:xfrm>
            <a:prstGeom prst="rect">
              <a:avLst/>
            </a:prstGeom>
            <a:noFill/>
          </p:spPr>
          <p:txBody>
            <a:bodyPr wrap="square" rtlCol="0">
              <a:spAutoFit/>
            </a:bodyPr>
            <a:lstStyle/>
            <a:p>
              <a:pPr algn="ctr"/>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功能概述</a:t>
              </a:r>
            </a:p>
          </p:txBody>
        </p:sp>
        <p:sp>
          <p:nvSpPr>
            <p:cNvPr id="10" name="TextBox 9"/>
            <p:cNvSpPr txBox="1"/>
            <p:nvPr/>
          </p:nvSpPr>
          <p:spPr>
            <a:xfrm>
              <a:off x="2136400" y="3621766"/>
              <a:ext cx="2092456" cy="789127"/>
            </a:xfrm>
            <a:prstGeom prst="rect">
              <a:avLst/>
            </a:prstGeom>
            <a:noFill/>
          </p:spPr>
          <p:txBody>
            <a:bodyPr wrap="square" rtlCol="0">
              <a:spAutoFit/>
            </a:bodyPr>
            <a:lstStyle/>
            <a:p>
              <a:pPr>
                <a:lnSpc>
                  <a:spcPct val="130000"/>
                </a:lnSpc>
                <a:spcBef>
                  <a:spcPct val="0"/>
                </a:spcBef>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SDUST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所实现的功能描述，集体包括游戏角色选择，主场景交互，游戏化场景交互</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11" name="图表 10"/>
            <p:cNvGraphicFramePr/>
            <p:nvPr>
              <p:extLst>
                <p:ext uri="{D42A27DB-BD31-4B8C-83A1-F6EECF244321}">
                  <p14:modId xmlns:p14="http://schemas.microsoft.com/office/powerpoint/2010/main" val="345075087"/>
                </p:ext>
              </p:extLst>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14" name="矩形 13"/>
          <p:cNvSpPr/>
          <p:nvPr/>
        </p:nvSpPr>
        <p:spPr>
          <a:xfrm>
            <a:off x="5506805" y="1157923"/>
            <a:ext cx="6094119" cy="1167664"/>
          </a:xfrm>
          <a:prstGeom prst="rect">
            <a:avLst/>
          </a:prstGeom>
        </p:spPr>
        <p:txBody>
          <a:bodyPr lIns="91412" tIns="45706" rIns="91412" bIns="45706">
            <a:spAutoFit/>
          </a:bodyPr>
          <a:lstStyle/>
          <a:p>
            <a:r>
              <a:rPr lang="zh-CN" altLang="zh-CN" b="1" dirty="0"/>
              <a:t>游戏角色选择</a:t>
            </a:r>
          </a:p>
          <a:p>
            <a:r>
              <a:rPr lang="en-US" altLang="zh-CN" dirty="0"/>
              <a:t>         </a:t>
            </a:r>
            <a:r>
              <a:rPr lang="zh-CN" altLang="zh-CN" dirty="0"/>
              <a:t>用户开始游戏后，进入角色选择界面，有两个角色可供选择，选择完成后进入主场景</a:t>
            </a:r>
          </a:p>
          <a:p>
            <a:pPr>
              <a:lnSpc>
                <a:spcPct val="150000"/>
              </a:lnSpc>
              <a:spcBef>
                <a:spcPct val="0"/>
              </a:spcBef>
            </a:pP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4702237" y="3047942"/>
            <a:ext cx="643010"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5506803" y="2675444"/>
            <a:ext cx="6094119" cy="1477299"/>
          </a:xfrm>
          <a:prstGeom prst="rect">
            <a:avLst/>
          </a:prstGeom>
        </p:spPr>
        <p:txBody>
          <a:bodyPr lIns="91412" tIns="45706" rIns="91412" bIns="45706">
            <a:spAutoFit/>
          </a:bodyPr>
          <a:lstStyle/>
          <a:p>
            <a:r>
              <a:rPr lang="zh-CN" altLang="zh-CN" b="1" dirty="0"/>
              <a:t>主场景交互</a:t>
            </a:r>
          </a:p>
          <a:p>
            <a:r>
              <a:rPr lang="en-US" altLang="zh-CN" dirty="0"/>
              <a:t>         </a:t>
            </a:r>
            <a:r>
              <a:rPr lang="zh-CN" altLang="zh-CN" dirty="0"/>
              <a:t>进入主场景后，用户可通过方向键或</a:t>
            </a:r>
            <a:r>
              <a:rPr lang="en-US" altLang="zh-CN" dirty="0"/>
              <a:t>WASD</a:t>
            </a:r>
            <a:r>
              <a:rPr lang="zh-CN" altLang="zh-CN" dirty="0"/>
              <a:t>键控制角色移动，通过鼠标控制视野转换，在主场景中用户可以游览校园景色，还有一部分的人物互动对话，在对话中还能触发游戏化场景。</a:t>
            </a:r>
          </a:p>
        </p:txBody>
      </p:sp>
      <p:sp>
        <p:nvSpPr>
          <p:cNvPr id="18" name="矩形 17"/>
          <p:cNvSpPr/>
          <p:nvPr/>
        </p:nvSpPr>
        <p:spPr>
          <a:xfrm>
            <a:off x="5506804" y="4898134"/>
            <a:ext cx="6094119" cy="1200300"/>
          </a:xfrm>
          <a:prstGeom prst="rect">
            <a:avLst/>
          </a:prstGeom>
        </p:spPr>
        <p:txBody>
          <a:bodyPr lIns="91412" tIns="45706" rIns="91412" bIns="45706">
            <a:spAutoFit/>
          </a:bodyPr>
          <a:lstStyle/>
          <a:p>
            <a:r>
              <a:rPr lang="zh-CN" altLang="zh-CN" b="1" dirty="0"/>
              <a:t>游戏化场景交互</a:t>
            </a:r>
          </a:p>
          <a:p>
            <a:r>
              <a:rPr lang="en-US" altLang="zh-CN" dirty="0"/>
              <a:t>        </a:t>
            </a:r>
            <a:r>
              <a:rPr lang="zh-CN" altLang="zh-CN" dirty="0"/>
              <a:t>我们设计的游戏化场景是遥控车，在此场景中用户控制小车以第一视角在虚拟校园游览，用户可选择主动退回至主场景。</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9" name="圆角矩形 18"/>
          <p:cNvSpPr/>
          <p:nvPr/>
        </p:nvSpPr>
        <p:spPr>
          <a:xfrm>
            <a:off x="4702237" y="5166721"/>
            <a:ext cx="643010"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1935444" y="393958"/>
            <a:ext cx="3705496" cy="592217"/>
            <a:chOff x="330188" y="329522"/>
            <a:chExt cx="3705496" cy="592217"/>
          </a:xfrm>
        </p:grpSpPr>
        <p:sp>
          <p:nvSpPr>
            <p:cNvPr id="2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5" name="矩形 2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6" name="圆角矩形 2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8" name="圆角矩形 14">
            <a:extLst>
              <a:ext uri="{FF2B5EF4-FFF2-40B4-BE49-F238E27FC236}">
                <a16:creationId xmlns:a16="http://schemas.microsoft.com/office/drawing/2014/main" id="{9CFCBC5D-E182-1681-FEEF-6F06DD9B2796}"/>
              </a:ext>
            </a:extLst>
          </p:cNvPr>
          <p:cNvSpPr/>
          <p:nvPr/>
        </p:nvSpPr>
        <p:spPr>
          <a:xfrm>
            <a:off x="4702237" y="1223379"/>
            <a:ext cx="643010"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35415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17" presetClass="entr" presetSubtype="1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250" fill="hold"/>
                                        <p:tgtEl>
                                          <p:spTgt spid="14"/>
                                        </p:tgtEl>
                                        <p:attrNameLst>
                                          <p:attrName>ppt_w</p:attrName>
                                        </p:attrNameLst>
                                      </p:cBhvr>
                                      <p:tavLst>
                                        <p:tav tm="0">
                                          <p:val>
                                            <p:fltVal val="0"/>
                                          </p:val>
                                        </p:tav>
                                        <p:tav tm="100000">
                                          <p:val>
                                            <p:strVal val="#ppt_w"/>
                                          </p:val>
                                        </p:tav>
                                      </p:tavLst>
                                    </p:anim>
                                    <p:anim calcmode="lin" valueType="num">
                                      <p:cBhvr>
                                        <p:cTn id="34" dur="250" fill="hold"/>
                                        <p:tgtEl>
                                          <p:spTgt spid="14"/>
                                        </p:tgtEl>
                                        <p:attrNameLst>
                                          <p:attrName>ppt_h</p:attrName>
                                        </p:attrNameLst>
                                      </p:cBhvr>
                                      <p:tavLst>
                                        <p:tav tm="0">
                                          <p:val>
                                            <p:strVal val="#ppt_h"/>
                                          </p:val>
                                        </p:tav>
                                        <p:tav tm="100000">
                                          <p:val>
                                            <p:strVal val="#ppt_h"/>
                                          </p:val>
                                        </p:tav>
                                      </p:tavLst>
                                    </p:anim>
                                  </p:childTnLst>
                                </p:cTn>
                              </p:par>
                            </p:childTnLst>
                          </p:cTn>
                        </p:par>
                        <p:par>
                          <p:cTn id="35" fill="hold">
                            <p:stCondLst>
                              <p:cond delay="375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250" fill="hold"/>
                                        <p:tgtEl>
                                          <p:spTgt spid="15"/>
                                        </p:tgtEl>
                                        <p:attrNameLst>
                                          <p:attrName>ppt_x</p:attrName>
                                        </p:attrNameLst>
                                      </p:cBhvr>
                                      <p:tavLst>
                                        <p:tav tm="0">
                                          <p:val>
                                            <p:strVal val="#ppt_x"/>
                                          </p:val>
                                        </p:tav>
                                        <p:tav tm="100000">
                                          <p:val>
                                            <p:strVal val="#ppt_x"/>
                                          </p:val>
                                        </p:tav>
                                      </p:tavLst>
                                    </p:anim>
                                    <p:anim calcmode="lin" valueType="num">
                                      <p:cBhvr additive="base">
                                        <p:cTn id="39" dur="250" fill="hold"/>
                                        <p:tgtEl>
                                          <p:spTgt spid="15"/>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7" presetClass="entr" presetSubtype="1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250" fill="hold"/>
                                        <p:tgtEl>
                                          <p:spTgt spid="16"/>
                                        </p:tgtEl>
                                        <p:attrNameLst>
                                          <p:attrName>ppt_w</p:attrName>
                                        </p:attrNameLst>
                                      </p:cBhvr>
                                      <p:tavLst>
                                        <p:tav tm="0">
                                          <p:val>
                                            <p:fltVal val="0"/>
                                          </p:val>
                                        </p:tav>
                                        <p:tav tm="100000">
                                          <p:val>
                                            <p:strVal val="#ppt_w"/>
                                          </p:val>
                                        </p:tav>
                                      </p:tavLst>
                                    </p:anim>
                                    <p:anim calcmode="lin" valueType="num">
                                      <p:cBhvr>
                                        <p:cTn id="44" dur="250" fill="hold"/>
                                        <p:tgtEl>
                                          <p:spTgt spid="16"/>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250" fill="hold"/>
                                        <p:tgtEl>
                                          <p:spTgt spid="18"/>
                                        </p:tgtEl>
                                        <p:attrNameLst>
                                          <p:attrName>ppt_w</p:attrName>
                                        </p:attrNameLst>
                                      </p:cBhvr>
                                      <p:tavLst>
                                        <p:tav tm="0">
                                          <p:val>
                                            <p:fltVal val="0"/>
                                          </p:val>
                                        </p:tav>
                                        <p:tav tm="100000">
                                          <p:val>
                                            <p:strVal val="#ppt_w"/>
                                          </p:val>
                                        </p:tav>
                                      </p:tavLst>
                                    </p:anim>
                                    <p:anim calcmode="lin" valueType="num">
                                      <p:cBhvr>
                                        <p:cTn id="49" dur="250" fill="hold"/>
                                        <p:tgtEl>
                                          <p:spTgt spid="18"/>
                                        </p:tgtEl>
                                        <p:attrNameLst>
                                          <p:attrName>ppt_h</p:attrName>
                                        </p:attrNameLst>
                                      </p:cBhvr>
                                      <p:tavLst>
                                        <p:tav tm="0">
                                          <p:val>
                                            <p:strVal val="#ppt_h"/>
                                          </p:val>
                                        </p:tav>
                                        <p:tav tm="100000">
                                          <p:val>
                                            <p:strVal val="#ppt_h"/>
                                          </p:val>
                                        </p:tav>
                                      </p:tavLst>
                                    </p:anim>
                                  </p:childTnLst>
                                </p:cTn>
                              </p:par>
                            </p:childTnLst>
                          </p:cTn>
                        </p:par>
                        <p:par>
                          <p:cTn id="50" fill="hold">
                            <p:stCondLst>
                              <p:cond delay="4500"/>
                            </p:stCondLst>
                            <p:childTnLst>
                              <p:par>
                                <p:cTn id="51" presetID="2" presetClass="entr" presetSubtype="4"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250" fill="hold"/>
                                        <p:tgtEl>
                                          <p:spTgt spid="19"/>
                                        </p:tgtEl>
                                        <p:attrNameLst>
                                          <p:attrName>ppt_x</p:attrName>
                                        </p:attrNameLst>
                                      </p:cBhvr>
                                      <p:tavLst>
                                        <p:tav tm="0">
                                          <p:val>
                                            <p:strVal val="#ppt_x"/>
                                          </p:val>
                                        </p:tav>
                                        <p:tav tm="100000">
                                          <p:val>
                                            <p:strVal val="#ppt_x"/>
                                          </p:val>
                                        </p:tav>
                                      </p:tavLst>
                                    </p:anim>
                                    <p:anim calcmode="lin" valueType="num">
                                      <p:cBhvr additive="base">
                                        <p:cTn id="54" dur="250" fill="hold"/>
                                        <p:tgtEl>
                                          <p:spTgt spid="19"/>
                                        </p:tgtEl>
                                        <p:attrNameLst>
                                          <p:attrName>ppt_y</p:attrName>
                                        </p:attrNameLst>
                                      </p:cBhvr>
                                      <p:tavLst>
                                        <p:tav tm="0">
                                          <p:val>
                                            <p:strVal val="1+#ppt_h/2"/>
                                          </p:val>
                                        </p:tav>
                                        <p:tav tm="100000">
                                          <p:val>
                                            <p:strVal val="#ppt_y"/>
                                          </p:val>
                                        </p:tav>
                                      </p:tavLst>
                                    </p:anim>
                                  </p:childTnLst>
                                </p:cTn>
                              </p:par>
                            </p:childTnLst>
                          </p:cTn>
                        </p:par>
                        <p:par>
                          <p:cTn id="55" fill="hold">
                            <p:stCondLst>
                              <p:cond delay="4750"/>
                            </p:stCondLst>
                            <p:childTnLst>
                              <p:par>
                                <p:cTn id="56" presetID="2" presetClass="entr" presetSubtype="4"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250" fill="hold"/>
                                        <p:tgtEl>
                                          <p:spTgt spid="28"/>
                                        </p:tgtEl>
                                        <p:attrNameLst>
                                          <p:attrName>ppt_x</p:attrName>
                                        </p:attrNameLst>
                                      </p:cBhvr>
                                      <p:tavLst>
                                        <p:tav tm="0">
                                          <p:val>
                                            <p:strVal val="#ppt_x"/>
                                          </p:val>
                                        </p:tav>
                                        <p:tav tm="100000">
                                          <p:val>
                                            <p:strVal val="#ppt_x"/>
                                          </p:val>
                                        </p:tav>
                                      </p:tavLst>
                                    </p:anim>
                                    <p:anim calcmode="lin" valueType="num">
                                      <p:cBhvr additive="base">
                                        <p:cTn id="59"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8" grpId="0"/>
      <p:bldP spid="19" grpId="0" animBg="1"/>
      <p:bldP spid="21" grpId="0" animBg="1"/>
      <p:bldP spid="21" grpId="1" animBg="1"/>
      <p:bldP spid="22" grpId="0" animBg="1"/>
      <p:bldP spid="22" grpId="1" animBg="1"/>
      <p:bldP spid="26" grpId="0" animBg="1"/>
      <p:bldP spid="26" grpId="1" animBg="1"/>
      <p:bldP spid="27"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0"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18478F"/>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4" y="2043296"/>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256390"/>
              <a:ext cx="2327736" cy="338426"/>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              </a:t>
              </a:r>
            </a:p>
          </p:txBody>
        </p:sp>
        <p:sp>
          <p:nvSpPr>
            <p:cNvPr id="10" name="TextBox 9"/>
            <p:cNvSpPr txBox="1"/>
            <p:nvPr/>
          </p:nvSpPr>
          <p:spPr>
            <a:xfrm>
              <a:off x="2136400" y="3621766"/>
              <a:ext cx="2092456" cy="308995"/>
            </a:xfrm>
            <a:prstGeom prst="rect">
              <a:avLst/>
            </a:prstGeom>
            <a:noFill/>
          </p:spPr>
          <p:txBody>
            <a:bodyPr wrap="square" rtlCol="0">
              <a:spAutoFit/>
            </a:bodyPr>
            <a:lstStyle/>
            <a:p>
              <a:pP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11" name="图表 10"/>
            <p:cNvGraphicFramePr/>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21" name="矩形 2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1935444" y="393958"/>
            <a:ext cx="3705496" cy="592217"/>
            <a:chOff x="330188" y="329522"/>
            <a:chExt cx="3705496" cy="592217"/>
          </a:xfrm>
        </p:grpSpPr>
        <p:sp>
          <p:nvSpPr>
            <p:cNvPr id="2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5" name="矩形 2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6" name="圆角矩形 2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7" name="TextBox 8">
            <a:extLst>
              <a:ext uri="{FF2B5EF4-FFF2-40B4-BE49-F238E27FC236}">
                <a16:creationId xmlns:a16="http://schemas.microsoft.com/office/drawing/2014/main" id="{0B3B031B-BFAA-2366-3EDA-7D23D8C76748}"/>
              </a:ext>
            </a:extLst>
          </p:cNvPr>
          <p:cNvSpPr txBox="1"/>
          <p:nvPr/>
        </p:nvSpPr>
        <p:spPr>
          <a:xfrm>
            <a:off x="1614010" y="3552340"/>
            <a:ext cx="2327018" cy="523092"/>
          </a:xfrm>
          <a:prstGeom prst="rect">
            <a:avLst/>
          </a:prstGeom>
          <a:noFill/>
        </p:spPr>
        <p:txBody>
          <a:bodyPr wrap="square" rtlCol="0">
            <a:spAutoFit/>
          </a:bodyPr>
          <a:lstStyle/>
          <a:p>
            <a:pPr algn="ctr"/>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逻辑框图</a:t>
            </a:r>
            <a:endParaRPr lang="en-US" altLang="zh-CN" sz="1599" dirty="0">
              <a:solidFill>
                <a:srgbClr val="18478F"/>
              </a:solidFill>
              <a:latin typeface="微软雅黑" panose="020B0503020204020204" pitchFamily="34" charset="-122"/>
              <a:ea typeface="微软雅黑" panose="020B0503020204020204" pitchFamily="34" charset="-122"/>
              <a:cs typeface="+mn-ea"/>
              <a:sym typeface="+mn-lt"/>
            </a:endParaRPr>
          </a:p>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本游戏的逻辑实现。</a:t>
            </a:r>
            <a:endParaRPr lang="zh-CN" altLang="en-US" sz="1200" dirty="0">
              <a:solidFill>
                <a:srgbClr val="18478F"/>
              </a:solidFill>
              <a:latin typeface="微软雅黑" panose="020B0503020204020204" pitchFamily="34" charset="-122"/>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E0EBC39C-EAF0-E3C4-51AE-39D0A41A8A1E}"/>
              </a:ext>
            </a:extLst>
          </p:cNvPr>
          <p:cNvPicPr>
            <a:picLocks noChangeAspect="1"/>
          </p:cNvPicPr>
          <p:nvPr/>
        </p:nvPicPr>
        <p:blipFill>
          <a:blip r:embed="rId4"/>
          <a:stretch>
            <a:fillRect/>
          </a:stretch>
        </p:blipFill>
        <p:spPr>
          <a:xfrm>
            <a:off x="4523083" y="1708867"/>
            <a:ext cx="6271803" cy="4374259"/>
          </a:xfrm>
          <a:prstGeom prst="rect">
            <a:avLst/>
          </a:prstGeom>
        </p:spPr>
      </p:pic>
    </p:spTree>
    <p:extLst>
      <p:ext uri="{BB962C8B-B14F-4D97-AF65-F5344CB8AC3E}">
        <p14:creationId xmlns:p14="http://schemas.microsoft.com/office/powerpoint/2010/main" val="1598413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6" grpId="0" animBg="1"/>
      <p:bldP spid="26" grpId="1"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0"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18478F"/>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4" y="2043296"/>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256390"/>
              <a:ext cx="2327736" cy="338426"/>
            </a:xfrm>
            <a:prstGeom prst="rect">
              <a:avLst/>
            </a:prstGeom>
            <a:noFill/>
          </p:spPr>
          <p:txBody>
            <a:bodyPr wrap="square" rtlCol="0">
              <a:spAutoFit/>
            </a:bodyPr>
            <a:lstStyle/>
            <a:p>
              <a:pPr algn="ctr"/>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模块实现</a:t>
              </a:r>
            </a:p>
          </p:txBody>
        </p:sp>
        <p:sp>
          <p:nvSpPr>
            <p:cNvPr id="10" name="TextBox 9"/>
            <p:cNvSpPr txBox="1"/>
            <p:nvPr/>
          </p:nvSpPr>
          <p:spPr>
            <a:xfrm>
              <a:off x="2136400" y="3621766"/>
              <a:ext cx="2092456" cy="789127"/>
            </a:xfrm>
            <a:prstGeom prst="rect">
              <a:avLst/>
            </a:prstGeom>
            <a:noFill/>
          </p:spPr>
          <p:txBody>
            <a:bodyPr wrap="square" rtlCol="0">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具体描述各个模块具体如何实现，包括建模、交互逻辑等</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11" name="图表 10"/>
            <p:cNvGraphicFramePr/>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21" name="矩形 2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1935444" y="393958"/>
            <a:ext cx="3705496" cy="592217"/>
            <a:chOff x="330188" y="329522"/>
            <a:chExt cx="3705496" cy="592217"/>
          </a:xfrm>
        </p:grpSpPr>
        <p:sp>
          <p:nvSpPr>
            <p:cNvPr id="2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5" name="矩形 2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6" name="圆角矩形 2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705EC4A5-9B64-7387-3980-3A7FFF7C7FAF}"/>
              </a:ext>
            </a:extLst>
          </p:cNvPr>
          <p:cNvSpPr/>
          <p:nvPr/>
        </p:nvSpPr>
        <p:spPr>
          <a:xfrm>
            <a:off x="7693270" y="2266708"/>
            <a:ext cx="3173592" cy="3599768"/>
          </a:xfrm>
          <a:prstGeom prst="rect">
            <a:avLst/>
          </a:prstGeom>
        </p:spPr>
        <p:txBody>
          <a:bodyPr wrap="square">
            <a:spAutoFit/>
          </a:bodyPr>
          <a:lstStyle/>
          <a:p>
            <a:pPr>
              <a:lnSpc>
                <a:spcPct val="200000"/>
              </a:lnSpc>
            </a:pPr>
            <a:r>
              <a:rPr lang="en-US" altLang="zh-CN" sz="2000" dirty="0"/>
              <a:t>             </a:t>
            </a:r>
            <a:r>
              <a:rPr lang="zh-CN" altLang="en-US" sz="2000" b="1" dirty="0">
                <a:solidFill>
                  <a:schemeClr val="accent1"/>
                </a:solidFill>
              </a:rPr>
              <a:t>模块实现</a:t>
            </a:r>
            <a:endParaRPr lang="zh-CN" altLang="zh-CN" sz="2000" b="1" dirty="0">
              <a:solidFill>
                <a:schemeClr val="accent1"/>
              </a:solidFill>
            </a:endParaRPr>
          </a:p>
          <a:p>
            <a:pPr>
              <a:lnSpc>
                <a:spcPct val="200000"/>
              </a:lnSpc>
            </a:pPr>
            <a:r>
              <a:rPr lang="en-US" altLang="zh-CN" sz="2000" dirty="0"/>
              <a:t>1.</a:t>
            </a:r>
            <a:r>
              <a:rPr lang="zh-CN" altLang="en-US" sz="2000" dirty="0"/>
              <a:t>游戏角色选择</a:t>
            </a:r>
            <a:endParaRPr lang="en-US" altLang="zh-CN" sz="2000" dirty="0"/>
          </a:p>
          <a:p>
            <a:pPr>
              <a:lnSpc>
                <a:spcPct val="200000"/>
              </a:lnSpc>
            </a:pPr>
            <a:r>
              <a:rPr lang="en-US" altLang="zh-CN" sz="2000" dirty="0"/>
              <a:t>2.</a:t>
            </a:r>
            <a:r>
              <a:rPr lang="zh-CN" altLang="en-US" sz="2000" dirty="0"/>
              <a:t>主场景交互</a:t>
            </a:r>
            <a:endParaRPr lang="zh-CN" altLang="zh-CN" sz="2000" dirty="0"/>
          </a:p>
          <a:p>
            <a:pPr>
              <a:lnSpc>
                <a:spcPct val="200000"/>
              </a:lnSpc>
            </a:pPr>
            <a:r>
              <a:rPr lang="en-US" altLang="zh-CN" sz="2000" dirty="0"/>
              <a:t>3.</a:t>
            </a:r>
            <a:r>
              <a:rPr lang="zh-CN" altLang="en-US" sz="2000" dirty="0"/>
              <a:t>游戏化场景交互</a:t>
            </a:r>
            <a:endParaRPr lang="zh-CN" altLang="zh-CN" sz="2000" dirty="0"/>
          </a:p>
          <a:p>
            <a:pPr>
              <a:lnSpc>
                <a:spcPct val="200000"/>
              </a:lnSpc>
            </a:pPr>
            <a:endParaRPr lang="zh-CN" altLang="zh-CN" sz="2000" dirty="0"/>
          </a:p>
          <a:p>
            <a:pPr algn="ct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8" name="圆角矩形 12">
            <a:extLst>
              <a:ext uri="{FF2B5EF4-FFF2-40B4-BE49-F238E27FC236}">
                <a16:creationId xmlns:a16="http://schemas.microsoft.com/office/drawing/2014/main" id="{0F773A0E-2943-FAF7-A7F0-3E29580A3884}"/>
              </a:ext>
            </a:extLst>
          </p:cNvPr>
          <p:cNvSpPr/>
          <p:nvPr/>
        </p:nvSpPr>
        <p:spPr>
          <a:xfrm>
            <a:off x="6959464" y="3042572"/>
            <a:ext cx="441263" cy="447974"/>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9" name="圆角矩形 14">
            <a:extLst>
              <a:ext uri="{FF2B5EF4-FFF2-40B4-BE49-F238E27FC236}">
                <a16:creationId xmlns:a16="http://schemas.microsoft.com/office/drawing/2014/main" id="{A3D43164-EE1E-E894-1497-BBDB6EAA9500}"/>
              </a:ext>
            </a:extLst>
          </p:cNvPr>
          <p:cNvSpPr/>
          <p:nvPr/>
        </p:nvSpPr>
        <p:spPr>
          <a:xfrm>
            <a:off x="6959465" y="3698574"/>
            <a:ext cx="476432" cy="514976"/>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0" name="圆角矩形 12">
            <a:extLst>
              <a:ext uri="{FF2B5EF4-FFF2-40B4-BE49-F238E27FC236}">
                <a16:creationId xmlns:a16="http://schemas.microsoft.com/office/drawing/2014/main" id="{8CA9814D-FF6B-7967-4BB5-84B6F6E67B57}"/>
              </a:ext>
            </a:extLst>
          </p:cNvPr>
          <p:cNvSpPr/>
          <p:nvPr/>
        </p:nvSpPr>
        <p:spPr>
          <a:xfrm>
            <a:off x="6959464" y="4320387"/>
            <a:ext cx="441263" cy="447974"/>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524382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par>
                                <p:cTn id="30" presetID="22" presetClass="entr" presetSubtype="1" fill="hold" grpId="0" nodeType="withEffect">
                                  <p:stCondLst>
                                    <p:cond delay="275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1000"/>
                                        <p:tgtEl>
                                          <p:spTgt spid="17"/>
                                        </p:tgtEl>
                                      </p:cBhvr>
                                    </p:animEffect>
                                  </p:childTnLst>
                                </p:cTn>
                              </p:par>
                            </p:childTnLst>
                          </p:cTn>
                        </p:par>
                        <p:par>
                          <p:cTn id="33" fill="hold">
                            <p:stCondLst>
                              <p:cond delay="6750"/>
                            </p:stCondLst>
                            <p:childTnLst>
                              <p:par>
                                <p:cTn id="34" presetID="2" presetClass="entr" presetSubtype="4"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250" fill="hold"/>
                                        <p:tgtEl>
                                          <p:spTgt spid="18"/>
                                        </p:tgtEl>
                                        <p:attrNameLst>
                                          <p:attrName>ppt_x</p:attrName>
                                        </p:attrNameLst>
                                      </p:cBhvr>
                                      <p:tavLst>
                                        <p:tav tm="0">
                                          <p:val>
                                            <p:strVal val="#ppt_x"/>
                                          </p:val>
                                        </p:tav>
                                        <p:tav tm="100000">
                                          <p:val>
                                            <p:strVal val="#ppt_x"/>
                                          </p:val>
                                        </p:tav>
                                      </p:tavLst>
                                    </p:anim>
                                    <p:anim calcmode="lin" valueType="num">
                                      <p:cBhvr additive="base">
                                        <p:cTn id="37" dur="250" fill="hold"/>
                                        <p:tgtEl>
                                          <p:spTgt spid="18"/>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250" fill="hold"/>
                                        <p:tgtEl>
                                          <p:spTgt spid="19"/>
                                        </p:tgtEl>
                                        <p:attrNameLst>
                                          <p:attrName>ppt_x</p:attrName>
                                        </p:attrNameLst>
                                      </p:cBhvr>
                                      <p:tavLst>
                                        <p:tav tm="0">
                                          <p:val>
                                            <p:strVal val="#ppt_x"/>
                                          </p:val>
                                        </p:tav>
                                        <p:tav tm="100000">
                                          <p:val>
                                            <p:strVal val="#ppt_x"/>
                                          </p:val>
                                        </p:tav>
                                      </p:tavLst>
                                    </p:anim>
                                    <p:anim calcmode="lin" valueType="num">
                                      <p:cBhvr additive="base">
                                        <p:cTn id="42" dur="250" fill="hold"/>
                                        <p:tgtEl>
                                          <p:spTgt spid="19"/>
                                        </p:tgtEl>
                                        <p:attrNameLst>
                                          <p:attrName>ppt_y</p:attrName>
                                        </p:attrNameLst>
                                      </p:cBhvr>
                                      <p:tavLst>
                                        <p:tav tm="0">
                                          <p:val>
                                            <p:strVal val="1+#ppt_h/2"/>
                                          </p:val>
                                        </p:tav>
                                        <p:tav tm="100000">
                                          <p:val>
                                            <p:strVal val="#ppt_y"/>
                                          </p:val>
                                        </p:tav>
                                      </p:tavLst>
                                    </p:anim>
                                  </p:childTnLst>
                                </p:cTn>
                              </p:par>
                            </p:childTnLst>
                          </p:cTn>
                        </p:par>
                        <p:par>
                          <p:cTn id="43" fill="hold">
                            <p:stCondLst>
                              <p:cond delay="7250"/>
                            </p:stCondLst>
                            <p:childTnLst>
                              <p:par>
                                <p:cTn id="44" presetID="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250" fill="hold"/>
                                        <p:tgtEl>
                                          <p:spTgt spid="20"/>
                                        </p:tgtEl>
                                        <p:attrNameLst>
                                          <p:attrName>ppt_x</p:attrName>
                                        </p:attrNameLst>
                                      </p:cBhvr>
                                      <p:tavLst>
                                        <p:tav tm="0">
                                          <p:val>
                                            <p:strVal val="#ppt_x"/>
                                          </p:val>
                                        </p:tav>
                                        <p:tav tm="100000">
                                          <p:val>
                                            <p:strVal val="#ppt_x"/>
                                          </p:val>
                                        </p:tav>
                                      </p:tavLst>
                                    </p:anim>
                                    <p:anim calcmode="lin" valueType="num">
                                      <p:cBhvr additive="base">
                                        <p:cTn id="47"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6" grpId="0" animBg="1"/>
      <p:bldP spid="26" grpId="1" animBg="1"/>
      <p:bldP spid="27" grpId="0"/>
      <p:bldP spid="17" grpId="0"/>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1,</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。游戏角色选择</a:t>
            </a:r>
          </a:p>
        </p:txBody>
      </p:sp>
      <p:sp>
        <p:nvSpPr>
          <p:cNvPr id="13" name="文本框 12">
            <a:extLst>
              <a:ext uri="{FF2B5EF4-FFF2-40B4-BE49-F238E27FC236}">
                <a16:creationId xmlns:a16="http://schemas.microsoft.com/office/drawing/2014/main" id="{94FEBA1F-12F5-A273-E105-EA5B5D2E98A7}"/>
              </a:ext>
            </a:extLst>
          </p:cNvPr>
          <p:cNvSpPr txBox="1"/>
          <p:nvPr/>
        </p:nvSpPr>
        <p:spPr>
          <a:xfrm>
            <a:off x="1966789" y="1945824"/>
            <a:ext cx="8704879" cy="1754326"/>
          </a:xfrm>
          <a:prstGeom prst="rect">
            <a:avLst/>
          </a:prstGeom>
          <a:noFill/>
        </p:spPr>
        <p:txBody>
          <a:bodyPr wrap="square" rtlCol="0">
            <a:spAutoFit/>
          </a:bodyPr>
          <a:lstStyle/>
          <a:p>
            <a:pPr>
              <a:lnSpc>
                <a:spcPct val="250000"/>
              </a:lnSpc>
            </a:pP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     </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在游戏开始时，玩家会首先进入游戏选择界面，通过</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键和</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W</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键来左右选择自己喜欢的游戏角色。当选择到喜欢的游戏角色后，按回车键进入游戏。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26723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2.</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主场景交互</a:t>
            </a:r>
          </a:p>
        </p:txBody>
      </p:sp>
      <p:sp>
        <p:nvSpPr>
          <p:cNvPr id="13" name="文本框 12">
            <a:extLst>
              <a:ext uri="{FF2B5EF4-FFF2-40B4-BE49-F238E27FC236}">
                <a16:creationId xmlns:a16="http://schemas.microsoft.com/office/drawing/2014/main" id="{1DDE86B8-FB8C-1393-558F-614987719D79}"/>
              </a:ext>
            </a:extLst>
          </p:cNvPr>
          <p:cNvSpPr txBox="1"/>
          <p:nvPr/>
        </p:nvSpPr>
        <p:spPr>
          <a:xfrm>
            <a:off x="1966789" y="1857665"/>
            <a:ext cx="8704879" cy="5624617"/>
          </a:xfrm>
          <a:prstGeom prst="rect">
            <a:avLst/>
          </a:prstGeom>
          <a:noFill/>
        </p:spPr>
        <p:txBody>
          <a:bodyPr wrap="square" rtlCol="0">
            <a:spAutoFit/>
          </a:bodyPr>
          <a:lstStyle/>
          <a:p>
            <a:pPr indent="266700">
              <a:lnSpc>
                <a:spcPct val="200000"/>
              </a:lnSpc>
              <a:spcBef>
                <a:spcPts val="300"/>
              </a:spcBef>
              <a:spcAft>
                <a:spcPts val="300"/>
              </a:spcAft>
            </a:pPr>
            <a:r>
              <a:rPr lang="zh-CN" altLang="en-US" sz="1800" dirty="0">
                <a:solidFill>
                  <a:schemeClr val="accent1"/>
                </a:solidFill>
                <a:effectLst/>
                <a:latin typeface="宋体" panose="02010600030101010101" pitchFamily="2" charset="-122"/>
                <a:ea typeface="微软雅黑" panose="020B0503020204020204" pitchFamily="34" charset="-122"/>
                <a:cs typeface="宋体" panose="02010600030101010101" pitchFamily="2" charset="-122"/>
              </a:rPr>
              <a:t>建模</a:t>
            </a:r>
            <a:r>
              <a:rPr lang="zh-CN" altLang="en-US"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本项目使用</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Cinema4D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3DMax</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与</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Blender</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等多种软件在</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unity</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外部进行建模，随后将其使用统一的格式进行拼装，导入到</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unity</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当中。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在场景中，我们团队大量的使用了自主设计的模型数据，比如场景中的各大教学楼，以及散布在场景中的细小模型部件。</a:t>
            </a:r>
            <a:endPar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endParaRPr>
          </a:p>
          <a:p>
            <a:pPr indent="266700">
              <a:lnSpc>
                <a:spcPct val="200000"/>
              </a:lnSpc>
              <a:spcBef>
                <a:spcPts val="300"/>
              </a:spcBef>
              <a:spcAft>
                <a:spcPts val="300"/>
              </a:spcAft>
            </a:pPr>
            <a:r>
              <a:rPr lang="zh-CN" altLang="en-US"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建模过程中，我们</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将实地考察的数据与讨论中的设想结合起来，共同完成整体建筑的</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3D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数字模型设计。在此环节的收尾阶段，我们整理了建模中的一些思路，结合剩余时间共同来看，又由建模水平较好的团队成员设计了一些校园内较为有代表性的细节特征，如学校的路灯等，这些模型的加入更加体现出我们学校的校园特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57564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2.</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主场景交互</a:t>
            </a:r>
          </a:p>
        </p:txBody>
      </p:sp>
      <p:sp>
        <p:nvSpPr>
          <p:cNvPr id="13" name="文本框 12">
            <a:extLst>
              <a:ext uri="{FF2B5EF4-FFF2-40B4-BE49-F238E27FC236}">
                <a16:creationId xmlns:a16="http://schemas.microsoft.com/office/drawing/2014/main" id="{DEC86F3D-ABBD-37E1-4D8A-055FC99DE191}"/>
              </a:ext>
            </a:extLst>
          </p:cNvPr>
          <p:cNvSpPr txBox="1"/>
          <p:nvPr/>
        </p:nvSpPr>
        <p:spPr>
          <a:xfrm>
            <a:off x="1966789" y="1857665"/>
            <a:ext cx="8704879" cy="5624617"/>
          </a:xfrm>
          <a:prstGeom prst="rect">
            <a:avLst/>
          </a:prstGeom>
          <a:noFill/>
        </p:spPr>
        <p:txBody>
          <a:bodyPr wrap="square" rtlCol="0">
            <a:spAutoFit/>
          </a:bodyPr>
          <a:lstStyle/>
          <a:p>
            <a:pPr indent="266700">
              <a:lnSpc>
                <a:spcPct val="200000"/>
              </a:lnSpc>
              <a:spcBef>
                <a:spcPts val="300"/>
              </a:spcBef>
              <a:spcAft>
                <a:spcPts val="300"/>
              </a:spcAft>
            </a:pPr>
            <a:r>
              <a:rPr lang="zh-CN" altLang="zh-CN" sz="1800" dirty="0">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accent1"/>
                </a:solidFill>
                <a:latin typeface="宋体" panose="02010600030101010101" pitchFamily="2" charset="-122"/>
                <a:ea typeface="微软雅黑" panose="020B0503020204020204" pitchFamily="34" charset="-122"/>
                <a:cs typeface="宋体" panose="02010600030101010101" pitchFamily="2" charset="-122"/>
              </a:rPr>
              <a:t>交互</a:t>
            </a:r>
            <a:r>
              <a:rPr lang="zh-CN" altLang="en-US" dirty="0">
                <a:solidFill>
                  <a:srgbClr val="333333"/>
                </a:solidFill>
                <a:latin typeface="宋体" panose="02010600030101010101" pitchFamily="2" charset="-122"/>
                <a:ea typeface="微软雅黑" panose="020B0503020204020204" pitchFamily="34" charset="-122"/>
                <a:cs typeface="宋体" panose="02010600030101010101" pitchFamily="2" charset="-122"/>
              </a:rPr>
              <a:t>：在</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主场景中我们选择采用与</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谈话的方式来进行基本的交互。玩家可以与老师和同学共两名</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进行谈话，触发方式为离</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足够近的距离，并按</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E</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键进行交互。其中与同学的交谈是触发游戏化场景的条件。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我们还给玩家以充分的自由，可以在多个选项中选择自己喜欢的语句进行回话。</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也会根据回话内容的不同进行不同的反应。基于该功能，玩家可以自由选择是否进入游戏化场景。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并且</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还会基于与她谈话的次数来改变交谈内容，通过这种方式来让谈话不至于显得僵硬。</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99721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3.</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游戏化场景交互</a:t>
            </a:r>
          </a:p>
        </p:txBody>
      </p:sp>
      <p:sp>
        <p:nvSpPr>
          <p:cNvPr id="13" name="文本框 12">
            <a:extLst>
              <a:ext uri="{FF2B5EF4-FFF2-40B4-BE49-F238E27FC236}">
                <a16:creationId xmlns:a16="http://schemas.microsoft.com/office/drawing/2014/main" id="{3EB50C35-7E81-D458-DD22-3B3CD5305640}"/>
              </a:ext>
            </a:extLst>
          </p:cNvPr>
          <p:cNvSpPr txBox="1"/>
          <p:nvPr/>
        </p:nvSpPr>
        <p:spPr>
          <a:xfrm>
            <a:off x="1966789" y="1857665"/>
            <a:ext cx="8704879" cy="5547673"/>
          </a:xfrm>
          <a:prstGeom prst="rect">
            <a:avLst/>
          </a:prstGeom>
          <a:noFill/>
        </p:spPr>
        <p:txBody>
          <a:bodyPr wrap="square" rtlCol="0">
            <a:spAutoFit/>
          </a:bodyPr>
          <a:lstStyle/>
          <a:p>
            <a:pPr indent="266700">
              <a:lnSpc>
                <a:spcPct val="200000"/>
              </a:lnSpc>
              <a:spcBef>
                <a:spcPts val="300"/>
              </a:spcBef>
              <a:spcAft>
                <a:spcPts val="300"/>
              </a:spcAft>
            </a:pPr>
            <a:r>
              <a:rPr lang="zh-CN" altLang="en-US" sz="1800" dirty="0">
                <a:solidFill>
                  <a:schemeClr val="accent1"/>
                </a:solidFill>
                <a:effectLst/>
                <a:latin typeface="宋体" panose="02010600030101010101" pitchFamily="2" charset="-122"/>
                <a:ea typeface="微软雅黑" panose="020B0503020204020204" pitchFamily="34" charset="-122"/>
                <a:cs typeface="宋体" panose="02010600030101010101" pitchFamily="2" charset="-122"/>
              </a:rPr>
              <a:t>建模</a:t>
            </a:r>
            <a:r>
              <a:rPr lang="zh-CN" altLang="en-US"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游戏化场景建模分为游戏场景建模和游戏对象建模。由于游戏在校园中进行，我们将游戏的实现场景设置成和人物活动同样的场景，将校园的设计和建模同样放在游戏的场景中。游戏对象的建模为游戏化场景建模的重点内容，基于对于游戏的设计理念，我们将游戏的对象设计为一辆具有行驶、转向等功能的赛车，赛车行驶中运用到的动态模型还有刹车灯、汽车尾气、刹车形成的胎痕等内容。赛车实体的零部件有车体顶棚、车体地盘、车轮、刹车灯、轮轴、车轮、排气筒等内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在游戏过程中，可以通过</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WASD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控制小车的前进、后退、转向等功能，在赛车的行驶过程中，胎痕、尾气、刹车灯等内容会根据赛车的运动情况逐一呈现。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8894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3.</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游戏化场景交互</a:t>
            </a:r>
          </a:p>
        </p:txBody>
      </p:sp>
      <p:sp>
        <p:nvSpPr>
          <p:cNvPr id="13" name="文本框 12">
            <a:extLst>
              <a:ext uri="{FF2B5EF4-FFF2-40B4-BE49-F238E27FC236}">
                <a16:creationId xmlns:a16="http://schemas.microsoft.com/office/drawing/2014/main" id="{3EB50C35-7E81-D458-DD22-3B3CD5305640}"/>
              </a:ext>
            </a:extLst>
          </p:cNvPr>
          <p:cNvSpPr txBox="1"/>
          <p:nvPr/>
        </p:nvSpPr>
        <p:spPr>
          <a:xfrm>
            <a:off x="1966789" y="1857665"/>
            <a:ext cx="8704879" cy="5624617"/>
          </a:xfrm>
          <a:prstGeom prst="rect">
            <a:avLst/>
          </a:prstGeom>
          <a:noFill/>
        </p:spPr>
        <p:txBody>
          <a:bodyPr wrap="square" rtlCol="0">
            <a:spAutoFit/>
          </a:bodyPr>
          <a:lstStyle/>
          <a:p>
            <a:pPr indent="266700">
              <a:lnSpc>
                <a:spcPct val="200000"/>
              </a:lnSpc>
              <a:spcBef>
                <a:spcPts val="300"/>
              </a:spcBef>
              <a:spcAft>
                <a:spcPts val="300"/>
              </a:spcAft>
            </a:pPr>
            <a:r>
              <a:rPr lang="zh-CN" altLang="en-US" dirty="0">
                <a:solidFill>
                  <a:schemeClr val="accent1"/>
                </a:solidFill>
                <a:latin typeface="宋体" panose="02010600030101010101" pitchFamily="2" charset="-122"/>
                <a:ea typeface="微软雅黑" panose="020B0503020204020204" pitchFamily="34" charset="-122"/>
                <a:cs typeface="宋体" panose="02010600030101010101" pitchFamily="2" charset="-122"/>
              </a:rPr>
              <a:t>交互</a:t>
            </a:r>
            <a:r>
              <a:rPr lang="zh-CN" altLang="en-US"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游戏化场景的交互主要由场景进入退出的交互、赛车和场景的交互组成和赛车自身内部的交互组成。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基于对游戏流程的设计，选择在主角色的与主场景的</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交互完成后进入游戏场景，进入游戏场景后，赛车出生在校园场景的固定位置，可由</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WASD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和方向键控制赛车的运动；为提升游戏的流畅度和可玩性，我们选择将游戏的退出设计为按键退出游戏，从而实现简单的返回游戏主场景的功能。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实现游戏场景的加载和转换可以用到</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Load Scene</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指令，在构建设置中通过场景名来加载，并且不销毁之前的场景。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98507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3.</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游戏化场景交互</a:t>
            </a:r>
          </a:p>
        </p:txBody>
      </p:sp>
      <p:sp>
        <p:nvSpPr>
          <p:cNvPr id="13" name="文本框 12">
            <a:extLst>
              <a:ext uri="{FF2B5EF4-FFF2-40B4-BE49-F238E27FC236}">
                <a16:creationId xmlns:a16="http://schemas.microsoft.com/office/drawing/2014/main" id="{3EB50C35-7E81-D458-DD22-3B3CD5305640}"/>
              </a:ext>
            </a:extLst>
          </p:cNvPr>
          <p:cNvSpPr txBox="1"/>
          <p:nvPr/>
        </p:nvSpPr>
        <p:spPr>
          <a:xfrm>
            <a:off x="1966789" y="1857665"/>
            <a:ext cx="8704879" cy="5624617"/>
          </a:xfrm>
          <a:prstGeom prst="rect">
            <a:avLst/>
          </a:prstGeom>
          <a:noFill/>
        </p:spPr>
        <p:txBody>
          <a:bodyPr wrap="square" rtlCol="0">
            <a:spAutoFit/>
          </a:bodyPr>
          <a:lstStyle/>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游戏化场景的交互主要由场景进入退出的交互、赛车和场景的交互组成和赛车自身内部的交互组成。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基于对游戏流程的设计，选择在主角色的与主场景的</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交互完成后进入游戏场景，进入游戏场景后，赛车出生在校园场景的固定位置，可由</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WASD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和方向键控制赛车的运动；为提升游戏的流畅度和可玩性，我们选择将游戏的退出设计为按键退出游戏，从而实现简单的返回游戏主场景的功能。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实现游戏场景的加载和转换可以用到</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Load Scene</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指令，在构建设置中通过场景名来加载，并且不销毁之前的场景。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41048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5131552" y="973633"/>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5233247" y="1075328"/>
            <a:ext cx="1725504" cy="1725504"/>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1528423"/>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3111931" y="3850961"/>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2539454" y="4285588"/>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圆角矩形 23"/>
          <p:cNvSpPr/>
          <p:nvPr/>
        </p:nvSpPr>
        <p:spPr>
          <a:xfrm rot="2700000">
            <a:off x="5518588" y="3850960"/>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3500000">
            <a:off x="4946111" y="4285587"/>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7909694" y="3850960"/>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3500000">
            <a:off x="7337217" y="4285587"/>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5536666" y="440144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总体设计</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7897211" y="440144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2548291" y="4332255"/>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4954948" y="4355282"/>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7362648" y="4332255"/>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201390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
        <p:nvSpPr>
          <p:cNvPr id="30" name="矩形 29">
            <a:extLst>
              <a:ext uri="{FF2B5EF4-FFF2-40B4-BE49-F238E27FC236}">
                <a16:creationId xmlns:a16="http://schemas.microsoft.com/office/drawing/2014/main" id="{3F0F2C7A-E5E9-380B-CCCC-017FFE88BCFB}"/>
              </a:ext>
            </a:extLst>
          </p:cNvPr>
          <p:cNvSpPr/>
          <p:nvPr/>
        </p:nvSpPr>
        <p:spPr>
          <a:xfrm>
            <a:off x="3072199" y="4424588"/>
            <a:ext cx="1499760" cy="646331"/>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项目背景及定义</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4679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35" presetClass="path" presetSubtype="0" accel="50000" decel="50000" fill="hold" grpId="1" nodeType="withEffect">
                                  <p:stCondLst>
                                    <p:cond delay="1000"/>
                                  </p:stCondLst>
                                  <p:childTnLst>
                                    <p:animMotion origin="layout" path="M -0.16537 7.40741E-7 L 3.33333E-6 7.40741E-7 " pathEditMode="relative" rAng="0" ptsTypes="AA">
                                      <p:cBhvr>
                                        <p:cTn id="22" dur="2000" fill="hold"/>
                                        <p:tgtEl>
                                          <p:spTgt spid="23"/>
                                        </p:tgtEl>
                                        <p:attrNameLst>
                                          <p:attrName>ppt_x</p:attrName>
                                          <p:attrName>ppt_y</p:attrName>
                                        </p:attrNameLst>
                                      </p:cBhvr>
                                      <p:rCtr x="8268" y="0"/>
                                    </p:animMotion>
                                  </p:childTnLst>
                                </p:cTn>
                              </p:par>
                              <p:par>
                                <p:cTn id="23" presetID="10" presetClass="entr" presetSubtype="0" fill="hold" grpId="0" nodeType="withEffect">
                                  <p:stCondLst>
                                    <p:cond delay="12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1250"/>
                                  </p:stCondLst>
                                  <p:childTnLst>
                                    <p:animMotion origin="layout" path="M -0.16537 7.40741E-7 L 3.33333E-6 7.40741E-7 " pathEditMode="relative" rAng="0" ptsTypes="AA">
                                      <p:cBhvr>
                                        <p:cTn id="27" dur="2000" fill="hold"/>
                                        <p:tgtEl>
                                          <p:spTgt spid="22"/>
                                        </p:tgtEl>
                                        <p:attrNameLst>
                                          <p:attrName>ppt_x</p:attrName>
                                          <p:attrName>ppt_y</p:attrName>
                                        </p:attrNameLst>
                                      </p:cBhvr>
                                      <p:rCtr x="8268" y="0"/>
                                    </p:animMotion>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35" presetClass="path" presetSubtype="0" accel="50000" decel="50000" fill="hold" grpId="1" nodeType="withEffect">
                                  <p:stCondLst>
                                    <p:cond delay="1500"/>
                                  </p:stCondLst>
                                  <p:childTnLst>
                                    <p:animMotion origin="layout" path="M -0.16537 7.40741E-7 L 3.33333E-6 7.40741E-7 " pathEditMode="relative" rAng="0" ptsTypes="AA">
                                      <p:cBhvr>
                                        <p:cTn id="32" dur="2000" fill="hold"/>
                                        <p:tgtEl>
                                          <p:spTgt spid="25"/>
                                        </p:tgtEl>
                                        <p:attrNameLst>
                                          <p:attrName>ppt_x</p:attrName>
                                          <p:attrName>ppt_y</p:attrName>
                                        </p:attrNameLst>
                                      </p:cBhvr>
                                      <p:rCtr x="8268" y="0"/>
                                    </p:animMotion>
                                  </p:childTnLst>
                                </p:cTn>
                              </p:par>
                              <p:par>
                                <p:cTn id="33" presetID="10" presetClass="entr" presetSubtype="0" fill="hold" grpId="0" nodeType="withEffect">
                                  <p:stCondLst>
                                    <p:cond delay="175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35" presetClass="path" presetSubtype="0" accel="50000" decel="50000" fill="hold" grpId="1" nodeType="withEffect">
                                  <p:stCondLst>
                                    <p:cond delay="1750"/>
                                  </p:stCondLst>
                                  <p:childTnLst>
                                    <p:animMotion origin="layout" path="M -0.16537 7.40741E-7 L 3.33333E-6 7.40741E-7 " pathEditMode="relative" rAng="0" ptsTypes="AA">
                                      <p:cBhvr>
                                        <p:cTn id="37" dur="2000" fill="hold"/>
                                        <p:tgtEl>
                                          <p:spTgt spid="24"/>
                                        </p:tgtEl>
                                        <p:attrNameLst>
                                          <p:attrName>ppt_x</p:attrName>
                                          <p:attrName>ppt_y</p:attrName>
                                        </p:attrNameLst>
                                      </p:cBhvr>
                                      <p:rCtr x="8268" y="0"/>
                                    </p:animMotion>
                                  </p:childTnLst>
                                </p:cTn>
                              </p:par>
                              <p:par>
                                <p:cTn id="38" presetID="10" presetClass="entr" presetSubtype="0" fill="hold" grpId="0" nodeType="withEffect">
                                  <p:stCondLst>
                                    <p:cond delay="20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35" presetClass="path" presetSubtype="0" accel="50000" decel="50000" fill="hold" grpId="1" nodeType="withEffect">
                                  <p:stCondLst>
                                    <p:cond delay="2000"/>
                                  </p:stCondLst>
                                  <p:childTnLst>
                                    <p:animMotion origin="layout" path="M -0.16537 7.40741E-7 L 3.33333E-6 7.40741E-7 " pathEditMode="relative" rAng="0" ptsTypes="AA">
                                      <p:cBhvr>
                                        <p:cTn id="42" dur="2000" fill="hold"/>
                                        <p:tgtEl>
                                          <p:spTgt spid="27"/>
                                        </p:tgtEl>
                                        <p:attrNameLst>
                                          <p:attrName>ppt_x</p:attrName>
                                          <p:attrName>ppt_y</p:attrName>
                                        </p:attrNameLst>
                                      </p:cBhvr>
                                      <p:rCtr x="8268" y="0"/>
                                    </p:animMotion>
                                  </p:childTnLst>
                                </p:cTn>
                              </p:par>
                              <p:par>
                                <p:cTn id="43" presetID="10" presetClass="entr" presetSubtype="0" fill="hold" grpId="0" nodeType="withEffect">
                                  <p:stCondLst>
                                    <p:cond delay="22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35" presetClass="path" presetSubtype="0" accel="50000" decel="50000" fill="hold" grpId="1" nodeType="withEffect">
                                  <p:stCondLst>
                                    <p:cond delay="2250"/>
                                  </p:stCondLst>
                                  <p:childTnLst>
                                    <p:animMotion origin="layout" path="M -0.16537 7.40741E-7 L 3.33333E-6 7.40741E-7 " pathEditMode="relative" rAng="0" ptsTypes="AA">
                                      <p:cBhvr>
                                        <p:cTn id="47" dur="2000" fill="hold"/>
                                        <p:tgtEl>
                                          <p:spTgt spid="26"/>
                                        </p:tgtEl>
                                        <p:attrNameLst>
                                          <p:attrName>ppt_x</p:attrName>
                                          <p:attrName>ppt_y</p:attrName>
                                        </p:attrNameLst>
                                      </p:cBhvr>
                                      <p:rCtr x="8268" y="0"/>
                                    </p:animMotion>
                                  </p:childTnLst>
                                </p:cTn>
                              </p:par>
                              <p:par>
                                <p:cTn id="48" presetID="53" presetClass="entr" presetSubtype="16" fill="hold" grpId="0" nodeType="withEffect">
                                  <p:stCondLst>
                                    <p:cond delay="40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53" presetClass="entr" presetSubtype="16" fill="hold" grpId="0" nodeType="withEffect">
                                  <p:stCondLst>
                                    <p:cond delay="400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ppt_w</p:attrName>
                                        </p:attrNameLst>
                                      </p:cBhvr>
                                      <p:tavLst>
                                        <p:tav tm="0">
                                          <p:val>
                                            <p:fltVal val="0"/>
                                          </p:val>
                                        </p:tav>
                                        <p:tav tm="100000">
                                          <p:val>
                                            <p:strVal val="#ppt_w"/>
                                          </p:val>
                                        </p:tav>
                                      </p:tavLst>
                                    </p:anim>
                                    <p:anim calcmode="lin" valueType="num">
                                      <p:cBhvr>
                                        <p:cTn id="56" dur="500" fill="hold"/>
                                        <p:tgtEl>
                                          <p:spTgt spid="50"/>
                                        </p:tgtEl>
                                        <p:attrNameLst>
                                          <p:attrName>ppt_h</p:attrName>
                                        </p:attrNameLst>
                                      </p:cBhvr>
                                      <p:tavLst>
                                        <p:tav tm="0">
                                          <p:val>
                                            <p:fltVal val="0"/>
                                          </p:val>
                                        </p:tav>
                                        <p:tav tm="100000">
                                          <p:val>
                                            <p:strVal val="#ppt_h"/>
                                          </p:val>
                                        </p:tav>
                                      </p:tavLst>
                                    </p:anim>
                                    <p:animEffect transition="in" filter="fade">
                                      <p:cBhvr>
                                        <p:cTn id="57" dur="500"/>
                                        <p:tgtEl>
                                          <p:spTgt spid="50"/>
                                        </p:tgtEl>
                                      </p:cBhvr>
                                    </p:animEffect>
                                  </p:childTnLst>
                                </p:cTn>
                              </p:par>
                              <p:par>
                                <p:cTn id="58" presetID="53" presetClass="entr" presetSubtype="16" fill="hold" grpId="0" nodeType="withEffect">
                                  <p:stCondLst>
                                    <p:cond delay="400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par>
                                <p:cTn id="63" presetID="53" presetClass="entr" presetSubtype="16" fill="hold" grpId="0" nodeType="withEffect">
                                  <p:stCondLst>
                                    <p:cond delay="400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Effect transition="in" filter="fade">
                                      <p:cBhvr>
                                        <p:cTn id="67" dur="500"/>
                                        <p:tgtEl>
                                          <p:spTgt spid="51"/>
                                        </p:tgtEl>
                                      </p:cBhvr>
                                    </p:animEffect>
                                  </p:childTnLst>
                                </p:cTn>
                              </p:par>
                              <p:par>
                                <p:cTn id="68" presetID="53" presetClass="entr" presetSubtype="16" fill="hold" grpId="0" nodeType="withEffect">
                                  <p:stCondLst>
                                    <p:cond delay="400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par>
                                <p:cTn id="73" presetID="53" presetClass="entr" presetSubtype="16" fill="hold" grpId="0" nodeType="withEffect">
                                  <p:stCondLst>
                                    <p:cond delay="75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fltVal val="0"/>
                                          </p:val>
                                        </p:tav>
                                        <p:tav tm="100000">
                                          <p:val>
                                            <p:strVal val="#ppt_h"/>
                                          </p:val>
                                        </p:tav>
                                      </p:tavLst>
                                    </p:anim>
                                    <p:animEffect transition="in" filter="fade">
                                      <p:cBhvr>
                                        <p:cTn id="77" dur="500"/>
                                        <p:tgtEl>
                                          <p:spTgt spid="29"/>
                                        </p:tgtEl>
                                      </p:cBhvr>
                                    </p:animEffect>
                                  </p:childTnLst>
                                </p:cTn>
                              </p:par>
                              <p:par>
                                <p:cTn id="78" presetID="53" presetClass="entr" presetSubtype="16" fill="hold" grpId="0" nodeType="withEffect">
                                  <p:stCondLst>
                                    <p:cond delay="4000"/>
                                  </p:stCondLst>
                                  <p:childTnLst>
                                    <p:set>
                                      <p:cBhvr>
                                        <p:cTn id="79" dur="1" fill="hold">
                                          <p:stCondLst>
                                            <p:cond delay="0"/>
                                          </p:stCondLst>
                                        </p:cTn>
                                        <p:tgtEl>
                                          <p:spTgt spid="30"/>
                                        </p:tgtEl>
                                        <p:attrNameLst>
                                          <p:attrName>style.visibility</p:attrName>
                                        </p:attrNameLst>
                                      </p:cBhvr>
                                      <p:to>
                                        <p:strVal val="visible"/>
                                      </p:to>
                                    </p:set>
                                    <p:anim calcmode="lin" valueType="num">
                                      <p:cBhvr>
                                        <p:cTn id="80" dur="500" fill="hold"/>
                                        <p:tgtEl>
                                          <p:spTgt spid="30"/>
                                        </p:tgtEl>
                                        <p:attrNameLst>
                                          <p:attrName>ppt_w</p:attrName>
                                        </p:attrNameLst>
                                      </p:cBhvr>
                                      <p:tavLst>
                                        <p:tav tm="0">
                                          <p:val>
                                            <p:fltVal val="0"/>
                                          </p:val>
                                        </p:tav>
                                        <p:tav tm="100000">
                                          <p:val>
                                            <p:strVal val="#ppt_w"/>
                                          </p:val>
                                        </p:tav>
                                      </p:tavLst>
                                    </p:anim>
                                    <p:anim calcmode="lin" valueType="num">
                                      <p:cBhvr>
                                        <p:cTn id="81" dur="500" fill="hold"/>
                                        <p:tgtEl>
                                          <p:spTgt spid="30"/>
                                        </p:tgtEl>
                                        <p:attrNameLst>
                                          <p:attrName>ppt_h</p:attrName>
                                        </p:attrNameLst>
                                      </p:cBhvr>
                                      <p:tavLst>
                                        <p:tav tm="0">
                                          <p:val>
                                            <p:fltVal val="0"/>
                                          </p:val>
                                        </p:tav>
                                        <p:tav tm="100000">
                                          <p:val>
                                            <p:strVal val="#ppt_h"/>
                                          </p:val>
                                        </p:tav>
                                      </p:tavLst>
                                    </p:anim>
                                    <p:animEffect transition="in" filter="fade">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6" grpId="0"/>
      <p:bldP spid="37" grpId="0"/>
      <p:bldP spid="49" grpId="0"/>
      <p:bldP spid="50" grpId="0"/>
      <p:bldP spid="51"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EC47FA-9994-8DB5-A9DE-DC2929607478}"/>
              </a:ext>
            </a:extLst>
          </p:cNvPr>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51C7CC5-DEAA-B600-82A4-F9AE74A21B9B}"/>
              </a:ext>
            </a:extLst>
          </p:cNvPr>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307423D6-43F3-00AC-61EC-DF38580722FA}"/>
              </a:ext>
            </a:extLst>
          </p:cNvPr>
          <p:cNvGrpSpPr/>
          <p:nvPr/>
        </p:nvGrpSpPr>
        <p:grpSpPr>
          <a:xfrm>
            <a:off x="1935444" y="393958"/>
            <a:ext cx="3705496" cy="592217"/>
            <a:chOff x="330188" y="329522"/>
            <a:chExt cx="3705496" cy="592217"/>
          </a:xfrm>
        </p:grpSpPr>
        <p:sp>
          <p:nvSpPr>
            <p:cNvPr id="5" name="TextBox 62">
              <a:extLst>
                <a:ext uri="{FF2B5EF4-FFF2-40B4-BE49-F238E27FC236}">
                  <a16:creationId xmlns:a16="http://schemas.microsoft.com/office/drawing/2014/main" id="{2BFFA516-D1AE-4812-D974-EE17BB2A2B4A}"/>
                </a:ext>
              </a:extLst>
            </p:cNvPr>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 name="矩形 5">
              <a:extLst>
                <a:ext uri="{FF2B5EF4-FFF2-40B4-BE49-F238E27FC236}">
                  <a16:creationId xmlns:a16="http://schemas.microsoft.com/office/drawing/2014/main" id="{1E6A07C6-D29D-97F7-AB94-897C069F8448}"/>
                </a:ext>
              </a:extLst>
            </p:cNvPr>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 name="矩形 6">
            <a:extLst>
              <a:ext uri="{FF2B5EF4-FFF2-40B4-BE49-F238E27FC236}">
                <a16:creationId xmlns:a16="http://schemas.microsoft.com/office/drawing/2014/main" id="{2A6763F4-B147-397D-DF07-7AE69419F0F7}"/>
              </a:ext>
            </a:extLst>
          </p:cNvPr>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8" name="Group 86">
            <a:extLst>
              <a:ext uri="{FF2B5EF4-FFF2-40B4-BE49-F238E27FC236}">
                <a16:creationId xmlns:a16="http://schemas.microsoft.com/office/drawing/2014/main" id="{E197DE22-FA5F-E301-0A2A-0A3BFFC0060C}"/>
              </a:ext>
            </a:extLst>
          </p:cNvPr>
          <p:cNvGrpSpPr>
            <a:grpSpLocks/>
          </p:cNvGrpSpPr>
          <p:nvPr/>
        </p:nvGrpSpPr>
        <p:grpSpPr bwMode="auto">
          <a:xfrm rot="244893">
            <a:off x="1545144" y="1036813"/>
            <a:ext cx="3066104" cy="806451"/>
            <a:chOff x="1482" y="3351"/>
            <a:chExt cx="1932" cy="508"/>
          </a:xfrm>
        </p:grpSpPr>
        <p:sp>
          <p:nvSpPr>
            <p:cNvPr id="9" name="AutoShape 87">
              <a:extLst>
                <a:ext uri="{FF2B5EF4-FFF2-40B4-BE49-F238E27FC236}">
                  <a16:creationId xmlns:a16="http://schemas.microsoft.com/office/drawing/2014/main" id="{0949D459-0903-EBC9-0A85-C77D3F28D9DE}"/>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Freeform 88">
              <a:extLst>
                <a:ext uri="{FF2B5EF4-FFF2-40B4-BE49-F238E27FC236}">
                  <a16:creationId xmlns:a16="http://schemas.microsoft.com/office/drawing/2014/main" id="{1997A265-73AE-75D4-D80C-A5F0884FEFF3}"/>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Freeform 89">
              <a:extLst>
                <a:ext uri="{FF2B5EF4-FFF2-40B4-BE49-F238E27FC236}">
                  <a16:creationId xmlns:a16="http://schemas.microsoft.com/office/drawing/2014/main" id="{BD79796E-268A-000E-0DD5-02DE1698E74B}"/>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2" name="TextBox 19">
            <a:extLst>
              <a:ext uri="{FF2B5EF4-FFF2-40B4-BE49-F238E27FC236}">
                <a16:creationId xmlns:a16="http://schemas.microsoft.com/office/drawing/2014/main" id="{39C4BCD1-A8B4-EF8C-4988-28DC4EE2D676}"/>
              </a:ext>
            </a:extLst>
          </p:cNvPr>
          <p:cNvSpPr txBox="1"/>
          <p:nvPr/>
        </p:nvSpPr>
        <p:spPr>
          <a:xfrm>
            <a:off x="2220915" y="1260970"/>
            <a:ext cx="1796338" cy="338426"/>
          </a:xfrm>
          <a:prstGeom prst="rect">
            <a:avLst/>
          </a:prstGeom>
          <a:noFill/>
        </p:spPr>
        <p:txBody>
          <a:bodyPr wrap="square" rtlCol="0">
            <a:spAutoFit/>
          </a:bodyPr>
          <a:lstStyle/>
          <a:p>
            <a:r>
              <a:rPr lang="en-US" altLang="zh-CN" sz="1599" b="1" dirty="0">
                <a:solidFill>
                  <a:schemeClr val="bg1">
                    <a:lumMod val="95000"/>
                  </a:schemeClr>
                </a:solidFill>
                <a:latin typeface="微软雅黑" panose="020B0503020204020204" pitchFamily="34" charset="-122"/>
                <a:ea typeface="微软雅黑" panose="020B0503020204020204" pitchFamily="34" charset="-122"/>
              </a:rPr>
              <a:t>3.</a:t>
            </a:r>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游戏化场景交互</a:t>
            </a:r>
          </a:p>
        </p:txBody>
      </p:sp>
      <p:sp>
        <p:nvSpPr>
          <p:cNvPr id="13" name="文本框 12">
            <a:extLst>
              <a:ext uri="{FF2B5EF4-FFF2-40B4-BE49-F238E27FC236}">
                <a16:creationId xmlns:a16="http://schemas.microsoft.com/office/drawing/2014/main" id="{3EB50C35-7E81-D458-DD22-3B3CD5305640}"/>
              </a:ext>
            </a:extLst>
          </p:cNvPr>
          <p:cNvSpPr txBox="1"/>
          <p:nvPr/>
        </p:nvSpPr>
        <p:spPr>
          <a:xfrm>
            <a:off x="1966789" y="1857665"/>
            <a:ext cx="8704879" cy="5624617"/>
          </a:xfrm>
          <a:prstGeom prst="rect">
            <a:avLst/>
          </a:prstGeom>
          <a:noFill/>
        </p:spPr>
        <p:txBody>
          <a:bodyPr wrap="square" rtlCol="0">
            <a:spAutoFit/>
          </a:bodyPr>
          <a:lstStyle/>
          <a:p>
            <a:pPr indent="266700">
              <a:lnSpc>
                <a:spcPct val="200000"/>
              </a:lnSpc>
              <a:spcBef>
                <a:spcPts val="300"/>
              </a:spcBef>
              <a:spcAft>
                <a:spcPts val="300"/>
              </a:spcAft>
            </a:pPr>
            <a:r>
              <a:rPr lang="zh-CN" altLang="en-US" dirty="0">
                <a:solidFill>
                  <a:schemeClr val="accent1"/>
                </a:solidFill>
                <a:latin typeface="宋体" panose="02010600030101010101" pitchFamily="2" charset="-122"/>
                <a:ea typeface="微软雅黑" panose="020B0503020204020204" pitchFamily="34" charset="-122"/>
                <a:cs typeface="宋体" panose="02010600030101010101" pitchFamily="2" charset="-122"/>
              </a:rPr>
              <a:t>交互</a:t>
            </a:r>
            <a:r>
              <a:rPr lang="zh-CN" altLang="en-US"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游戏化场景的交互主要由场景进入退出的交互、赛车和场景的交互组成和赛车自身内部的交互组成。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基于对游戏流程的设计，选择在主角色的与主场景的</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NPC</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交互完成后进入游戏场景，进入游戏场景后，赛车出生在校园场景的固定位置，可由</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WASD</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和方向键控制赛车的运动；为提升游戏的流畅度和可玩性，我们选择将游戏的退出设计为按键退出游戏，从而实现简单的返回游戏主场景的功能。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实现游戏场景的加载和转换可以用到</a:t>
            </a:r>
            <a:r>
              <a:rPr lang="en-US"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Load Scene</a:t>
            </a:r>
            <a:r>
              <a:rPr lang="zh-CN" altLang="zh-CN" sz="1800"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指令，在构建设置中通过场景名来加载，并且不销毁之前的场景。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200000"/>
              </a:lnSpc>
              <a:spcBef>
                <a:spcPts val="300"/>
              </a:spcBef>
              <a:spcAft>
                <a:spcPts val="3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427210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3" presetClass="path" presetSubtype="0" accel="50000" decel="50000" fill="hold" grpId="1" nodeType="withEffect">
                                  <p:stCondLst>
                                    <p:cond delay="500"/>
                                  </p:stCondLst>
                                  <p:childTnLst>
                                    <p:animMotion origin="layout" path="M -0.16667 -1.85185E-6 L -2.5E-6 -1.85185E-6 " pathEditMode="relative" rAng="0" ptsTypes="AA">
                                      <p:cBhvr>
                                        <p:cTn id="12" dur="2000" fill="hold"/>
                                        <p:tgtEl>
                                          <p:spTgt spid="2"/>
                                        </p:tgtEl>
                                        <p:attrNameLst>
                                          <p:attrName>ppt_x</p:attrName>
                                          <p:attrName>ppt_y</p:attrName>
                                        </p:attrNameLst>
                                      </p:cBhvr>
                                      <p:rCtr x="8880" y="0"/>
                                    </p:animMotion>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63" presetClass="path" presetSubtype="0" accel="50000" decel="50000" fill="hold" grpId="1" nodeType="withEffect">
                                  <p:stCondLst>
                                    <p:cond delay="750"/>
                                  </p:stCondLst>
                                  <p:childTnLst>
                                    <p:animMotion origin="layout" path="M -0.16667 -1.85185E-6 L -2.5E-6 -1.85185E-6 " pathEditMode="relative" rAng="0" ptsTypes="AA">
                                      <p:cBhvr>
                                        <p:cTn id="17" dur="2000" fill="hold"/>
                                        <p:tgtEl>
                                          <p:spTgt spid="3"/>
                                        </p:tgtEl>
                                        <p:attrNameLst>
                                          <p:attrName>ppt_x</p:attrName>
                                          <p:attrName>ppt_y</p:attrName>
                                        </p:attrNameLst>
                                      </p:cBhvr>
                                      <p:rCtr x="8880" y="0"/>
                                    </p:animMotion>
                                  </p:childTnLst>
                                </p:cTn>
                              </p:par>
                              <p:par>
                                <p:cTn id="18" presetID="22" presetClass="entr" presetSubtype="8" fill="hold"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8659760" y="144820"/>
            <a:ext cx="863146" cy="863146"/>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6598215" y="1011429"/>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677683" y="2297224"/>
            <a:ext cx="2311518" cy="2311518"/>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2620038" y="-628857"/>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5818900" y="1029718"/>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7510531" y="80606"/>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6212009" y="1889067"/>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8052230" y="612772"/>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429771" y="5743715"/>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3154735" y="5016175"/>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4907874" y="3122944"/>
            <a:ext cx="7266044" cy="1107996"/>
          </a:xfrm>
          <a:prstGeom prst="rect">
            <a:avLst/>
          </a:prstGeom>
          <a:noFill/>
        </p:spPr>
        <p:txBody>
          <a:bodyPr wrap="square" rtlCol="0">
            <a:spAutoFit/>
          </a:bodyPr>
          <a:lstStyle/>
          <a:p>
            <a:pPr algn="ctr"/>
            <a:r>
              <a:rPr lang="zh-CN" altLang="en-US" sz="6600" b="1" spc="60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5569733" y="4205620"/>
            <a:ext cx="5942326"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125952" y="4351682"/>
            <a:ext cx="6829888" cy="523220"/>
          </a:xfrm>
          <a:prstGeom prst="rect">
            <a:avLst/>
          </a:prstGeom>
          <a:noFill/>
        </p:spPr>
        <p:txBody>
          <a:bodyPr wrap="square" rtlCol="0">
            <a:spAutoFit/>
          </a:bodyPr>
          <a:lstStyle/>
          <a:p>
            <a:pPr algn="ctr"/>
            <a:r>
              <a:rPr lang="en-US" altLang="zh-CN" sz="28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7427403" y="1029721"/>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226067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childTnLst>
                          </p:cTn>
                        </p:par>
                        <p:par>
                          <p:cTn id="60" fill="hold">
                            <p:stCondLst>
                              <p:cond delay="1000"/>
                            </p:stCondLst>
                            <p:childTnLst>
                              <p:par>
                                <p:cTn id="61" presetID="41" presetClass="entr" presetSubtype="0" fill="hold" grpId="0" nodeType="afterEffect">
                                  <p:stCondLst>
                                    <p:cond delay="0"/>
                                  </p:stCondLst>
                                  <p:iterate type="lt">
                                    <p:tmPct val="10000"/>
                                  </p:iterate>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36"/>
                                        </p:tgtEl>
                                        <p:attrNameLst>
                                          <p:attrName>ppt_y</p:attrName>
                                        </p:attrNameLst>
                                      </p:cBhvr>
                                      <p:tavLst>
                                        <p:tav tm="0">
                                          <p:val>
                                            <p:strVal val="#ppt_y"/>
                                          </p:val>
                                        </p:tav>
                                        <p:tav tm="100000">
                                          <p:val>
                                            <p:strVal val="#ppt_y"/>
                                          </p:val>
                                        </p:tav>
                                      </p:tavLst>
                                    </p:anim>
                                    <p:anim calcmode="lin" valueType="num">
                                      <p:cBhvr>
                                        <p:cTn id="6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36"/>
                                        </p:tgtEl>
                                      </p:cBhvr>
                                    </p:animEffect>
                                  </p:childTnLst>
                                </p:cTn>
                              </p:par>
                            </p:childTnLst>
                          </p:cTn>
                        </p:par>
                        <p:par>
                          <p:cTn id="68" fill="hold">
                            <p:stCondLst>
                              <p:cond delay="1750"/>
                            </p:stCondLst>
                            <p:childTnLst>
                              <p:par>
                                <p:cTn id="69" presetID="22" presetClass="entr" presetSubtype="8"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par>
                          <p:cTn id="72" fill="hold">
                            <p:stCondLst>
                              <p:cond delay="225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7"/>
                                        </p:tgtEl>
                                        <p:attrNameLst>
                                          <p:attrName>style.visibility</p:attrName>
                                        </p:attrNameLst>
                                      </p:cBhvr>
                                      <p:to>
                                        <p:strVal val="visible"/>
                                      </p:to>
                                    </p:set>
                                    <p:anim calcmode="lin" valueType="num">
                                      <p:cBhvr>
                                        <p:cTn id="7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7"/>
                                        </p:tgtEl>
                                        <p:attrNameLst>
                                          <p:attrName>ppt_y</p:attrName>
                                        </p:attrNameLst>
                                      </p:cBhvr>
                                      <p:tavLst>
                                        <p:tav tm="0">
                                          <p:val>
                                            <p:strVal val="#ppt_y"/>
                                          </p:val>
                                        </p:tav>
                                        <p:tav tm="100000">
                                          <p:val>
                                            <p:strVal val="#ppt_y"/>
                                          </p:val>
                                        </p:tav>
                                      </p:tavLst>
                                    </p:anim>
                                    <p:anim calcmode="lin" valueType="num">
                                      <p:cBhvr>
                                        <p:cTn id="7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36" grpId="0"/>
      <p:bldP spid="37"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项目背景及定义</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9700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1" grpId="0"/>
      <p:bldP spid="22" grpId="0" animBg="1"/>
      <p:bldP spid="22" grpId="1"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1"/>
          <p:cNvGrpSpPr/>
          <p:nvPr/>
        </p:nvGrpSpPr>
        <p:grpSpPr>
          <a:xfrm>
            <a:off x="6393883" y="1731075"/>
            <a:ext cx="600259" cy="3549370"/>
            <a:chOff x="6393975" y="1731074"/>
            <a:chExt cx="600444" cy="3549370"/>
          </a:xfrm>
        </p:grpSpPr>
        <p:sp>
          <p:nvSpPr>
            <p:cNvPr id="45" name="任意多边形 44"/>
            <p:cNvSpPr/>
            <p:nvPr/>
          </p:nvSpPr>
          <p:spPr bwMode="blackWhite">
            <a:xfrm>
              <a:off x="6393975" y="1731074"/>
              <a:ext cx="600444" cy="3549370"/>
            </a:xfrm>
            <a:custGeom>
              <a:avLst/>
              <a:gdLst>
                <a:gd name="connsiteX0" fmla="*/ 300222 w 600444"/>
                <a:gd name="connsiteY0" fmla="*/ 0 h 3549370"/>
                <a:gd name="connsiteX1" fmla="*/ 600444 w 600444"/>
                <a:gd name="connsiteY1" fmla="*/ 300222 h 3549370"/>
                <a:gd name="connsiteX2" fmla="*/ 468079 w 600444"/>
                <a:gd name="connsiteY2" fmla="*/ 549171 h 3549370"/>
                <a:gd name="connsiteX3" fmla="*/ 428714 w 600444"/>
                <a:gd name="connsiteY3" fmla="*/ 570538 h 3549370"/>
                <a:gd name="connsiteX4" fmla="*/ 428714 w 600444"/>
                <a:gd name="connsiteY4" fmla="*/ 1533984 h 3549370"/>
                <a:gd name="connsiteX5" fmla="*/ 468079 w 600444"/>
                <a:gd name="connsiteY5" fmla="*/ 1555350 h 3549370"/>
                <a:gd name="connsiteX6" fmla="*/ 600444 w 600444"/>
                <a:gd name="connsiteY6" fmla="*/ 1804299 h 3549370"/>
                <a:gd name="connsiteX7" fmla="*/ 468079 w 600444"/>
                <a:gd name="connsiteY7" fmla="*/ 2053248 h 3549370"/>
                <a:gd name="connsiteX8" fmla="*/ 428714 w 600444"/>
                <a:gd name="connsiteY8" fmla="*/ 2074615 h 3549370"/>
                <a:gd name="connsiteX9" fmla="*/ 428714 w 600444"/>
                <a:gd name="connsiteY9" fmla="*/ 2978833 h 3549370"/>
                <a:gd name="connsiteX10" fmla="*/ 468079 w 600444"/>
                <a:gd name="connsiteY10" fmla="*/ 3000199 h 3549370"/>
                <a:gd name="connsiteX11" fmla="*/ 600444 w 600444"/>
                <a:gd name="connsiteY11" fmla="*/ 3249148 h 3549370"/>
                <a:gd name="connsiteX12" fmla="*/ 300222 w 600444"/>
                <a:gd name="connsiteY12" fmla="*/ 3549370 h 3549370"/>
                <a:gd name="connsiteX13" fmla="*/ 0 w 600444"/>
                <a:gd name="connsiteY13" fmla="*/ 3249148 h 3549370"/>
                <a:gd name="connsiteX14" fmla="*/ 132365 w 600444"/>
                <a:gd name="connsiteY14" fmla="*/ 3000199 h 3549370"/>
                <a:gd name="connsiteX15" fmla="*/ 171730 w 600444"/>
                <a:gd name="connsiteY15" fmla="*/ 2978833 h 3549370"/>
                <a:gd name="connsiteX16" fmla="*/ 171730 w 600444"/>
                <a:gd name="connsiteY16" fmla="*/ 2074615 h 3549370"/>
                <a:gd name="connsiteX17" fmla="*/ 132365 w 600444"/>
                <a:gd name="connsiteY17" fmla="*/ 2053248 h 3549370"/>
                <a:gd name="connsiteX18" fmla="*/ 0 w 600444"/>
                <a:gd name="connsiteY18" fmla="*/ 1804299 h 3549370"/>
                <a:gd name="connsiteX19" fmla="*/ 132365 w 600444"/>
                <a:gd name="connsiteY19" fmla="*/ 1555350 h 3549370"/>
                <a:gd name="connsiteX20" fmla="*/ 171730 w 600444"/>
                <a:gd name="connsiteY20" fmla="*/ 1533984 h 3549370"/>
                <a:gd name="connsiteX21" fmla="*/ 171730 w 600444"/>
                <a:gd name="connsiteY21" fmla="*/ 570538 h 3549370"/>
                <a:gd name="connsiteX22" fmla="*/ 132365 w 600444"/>
                <a:gd name="connsiteY22" fmla="*/ 549171 h 3549370"/>
                <a:gd name="connsiteX23" fmla="*/ 0 w 600444"/>
                <a:gd name="connsiteY23" fmla="*/ 300222 h 3549370"/>
                <a:gd name="connsiteX24" fmla="*/ 300222 w 600444"/>
                <a:gd name="connsiteY24" fmla="*/ 0 h 354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0444" h="3549370">
                  <a:moveTo>
                    <a:pt x="300222" y="0"/>
                  </a:moveTo>
                  <a:cubicBezTo>
                    <a:pt x="466030" y="0"/>
                    <a:pt x="600444" y="134414"/>
                    <a:pt x="600444" y="300222"/>
                  </a:cubicBezTo>
                  <a:cubicBezTo>
                    <a:pt x="600444" y="403852"/>
                    <a:pt x="547939" y="495219"/>
                    <a:pt x="468079" y="549171"/>
                  </a:cubicBezTo>
                  <a:lnTo>
                    <a:pt x="428714" y="570538"/>
                  </a:lnTo>
                  <a:lnTo>
                    <a:pt x="428714" y="1533984"/>
                  </a:lnTo>
                  <a:lnTo>
                    <a:pt x="468079" y="1555350"/>
                  </a:lnTo>
                  <a:cubicBezTo>
                    <a:pt x="547939" y="1609302"/>
                    <a:pt x="600444" y="1700669"/>
                    <a:pt x="600444" y="1804299"/>
                  </a:cubicBezTo>
                  <a:cubicBezTo>
                    <a:pt x="600444" y="1907929"/>
                    <a:pt x="547939" y="1999296"/>
                    <a:pt x="468079" y="2053248"/>
                  </a:cubicBezTo>
                  <a:lnTo>
                    <a:pt x="428714" y="2074615"/>
                  </a:lnTo>
                  <a:lnTo>
                    <a:pt x="428714" y="2978833"/>
                  </a:lnTo>
                  <a:lnTo>
                    <a:pt x="468079" y="3000199"/>
                  </a:lnTo>
                  <a:cubicBezTo>
                    <a:pt x="547939" y="3054152"/>
                    <a:pt x="600444" y="3145518"/>
                    <a:pt x="600444" y="3249148"/>
                  </a:cubicBezTo>
                  <a:cubicBezTo>
                    <a:pt x="600444" y="3414956"/>
                    <a:pt x="466030" y="3549370"/>
                    <a:pt x="300222" y="3549370"/>
                  </a:cubicBezTo>
                  <a:cubicBezTo>
                    <a:pt x="134414" y="3549370"/>
                    <a:pt x="0" y="3414956"/>
                    <a:pt x="0" y="3249148"/>
                  </a:cubicBezTo>
                  <a:cubicBezTo>
                    <a:pt x="0" y="3145518"/>
                    <a:pt x="52505" y="3054152"/>
                    <a:pt x="132365" y="3000199"/>
                  </a:cubicBezTo>
                  <a:lnTo>
                    <a:pt x="171730" y="2978833"/>
                  </a:lnTo>
                  <a:lnTo>
                    <a:pt x="171730" y="2074615"/>
                  </a:lnTo>
                  <a:lnTo>
                    <a:pt x="132365" y="2053248"/>
                  </a:lnTo>
                  <a:cubicBezTo>
                    <a:pt x="52505" y="1999296"/>
                    <a:pt x="0" y="1907929"/>
                    <a:pt x="0" y="1804299"/>
                  </a:cubicBezTo>
                  <a:cubicBezTo>
                    <a:pt x="0" y="1700669"/>
                    <a:pt x="52505" y="1609302"/>
                    <a:pt x="132365" y="1555350"/>
                  </a:cubicBezTo>
                  <a:lnTo>
                    <a:pt x="171730" y="1533984"/>
                  </a:lnTo>
                  <a:lnTo>
                    <a:pt x="171730" y="570538"/>
                  </a:lnTo>
                  <a:lnTo>
                    <a:pt x="132365" y="549171"/>
                  </a:lnTo>
                  <a:cubicBezTo>
                    <a:pt x="52505" y="495219"/>
                    <a:pt x="0" y="403852"/>
                    <a:pt x="0" y="300222"/>
                  </a:cubicBezTo>
                  <a:cubicBezTo>
                    <a:pt x="0" y="134414"/>
                    <a:pt x="134414" y="0"/>
                    <a:pt x="300222" y="0"/>
                  </a:cubicBezTo>
                  <a:close/>
                </a:path>
              </a:pathLst>
            </a:custGeom>
            <a:solidFill>
              <a:schemeClr val="bg1"/>
            </a:solid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grpSp>
          <p:nvGrpSpPr>
            <p:cNvPr id="11" name="组合 9"/>
            <p:cNvGrpSpPr/>
            <p:nvPr/>
          </p:nvGrpSpPr>
          <p:grpSpPr>
            <a:xfrm>
              <a:off x="6461565" y="4740846"/>
              <a:ext cx="465264" cy="465265"/>
              <a:chOff x="6447927" y="4740846"/>
              <a:chExt cx="465264" cy="465265"/>
            </a:xfrm>
          </p:grpSpPr>
          <p:sp>
            <p:nvSpPr>
              <p:cNvPr id="53" name="椭圆 52"/>
              <p:cNvSpPr/>
              <p:nvPr/>
            </p:nvSpPr>
            <p:spPr>
              <a:xfrm flipH="1">
                <a:off x="6447927" y="4740846"/>
                <a:ext cx="465264" cy="465265"/>
              </a:xfrm>
              <a:prstGeom prst="ellipse">
                <a:avLst/>
              </a:prstGeom>
              <a:solidFill>
                <a:srgbClr val="18478F"/>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121882" tIns="60941" rIns="121882" bIns="60941" numCol="1" anchor="t" anchorCtr="0" compatLnSpc="1">
                <a:prstTxWarp prst="textNoShape">
                  <a:avLst/>
                </a:prstTxWarp>
              </a:bodyPr>
              <a:lstStyle/>
              <a:p>
                <a:endParaRPr lang="zh-CN" altLang="en-US" sz="2399"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KSO_Shape"/>
              <p:cNvSpPr>
                <a:spLocks/>
              </p:cNvSpPr>
              <p:nvPr/>
            </p:nvSpPr>
            <p:spPr bwMode="auto">
              <a:xfrm>
                <a:off x="6540262" y="4855228"/>
                <a:ext cx="280594" cy="217460"/>
              </a:xfrm>
              <a:custGeom>
                <a:avLst/>
                <a:gdLst>
                  <a:gd name="T0" fmla="*/ 2017136 w 3240087"/>
                  <a:gd name="T1" fmla="*/ 1939157 h 2513013"/>
                  <a:gd name="T2" fmla="*/ 792729 w 3240087"/>
                  <a:gd name="T3" fmla="*/ 1060450 h 2513013"/>
                  <a:gd name="T4" fmla="*/ 1301750 w 3240087"/>
                  <a:gd name="T5" fmla="*/ 2513013 h 2513013"/>
                  <a:gd name="T6" fmla="*/ 1554331 w 3240087"/>
                  <a:gd name="T7" fmla="*/ 753428 h 2513013"/>
                  <a:gd name="T8" fmla="*/ 1460048 w 3240087"/>
                  <a:gd name="T9" fmla="*/ 768668 h 2513013"/>
                  <a:gd name="T10" fmla="*/ 1385130 w 3240087"/>
                  <a:gd name="T11" fmla="*/ 795338 h 2513013"/>
                  <a:gd name="T12" fmla="*/ 1329893 w 3240087"/>
                  <a:gd name="T13" fmla="*/ 833438 h 2513013"/>
                  <a:gd name="T14" fmla="*/ 1294022 w 3240087"/>
                  <a:gd name="T15" fmla="*/ 883285 h 2513013"/>
                  <a:gd name="T16" fmla="*/ 1277514 w 3240087"/>
                  <a:gd name="T17" fmla="*/ 944880 h 2513013"/>
                  <a:gd name="T18" fmla="*/ 1278784 w 3240087"/>
                  <a:gd name="T19" fmla="*/ 999173 h 2513013"/>
                  <a:gd name="T20" fmla="*/ 1289577 w 3240087"/>
                  <a:gd name="T21" fmla="*/ 1043940 h 2513013"/>
                  <a:gd name="T22" fmla="*/ 1309259 w 3240087"/>
                  <a:gd name="T23" fmla="*/ 1084263 h 2513013"/>
                  <a:gd name="T24" fmla="*/ 1365448 w 3240087"/>
                  <a:gd name="T25" fmla="*/ 1148715 h 2513013"/>
                  <a:gd name="T26" fmla="*/ 1452112 w 3240087"/>
                  <a:gd name="T27" fmla="*/ 1200786 h 2513013"/>
                  <a:gd name="T28" fmla="*/ 1598774 w 3240087"/>
                  <a:gd name="T29" fmla="*/ 1275081 h 2513013"/>
                  <a:gd name="T30" fmla="*/ 1631472 w 3240087"/>
                  <a:gd name="T31" fmla="*/ 1300163 h 2513013"/>
                  <a:gd name="T32" fmla="*/ 1648614 w 3240087"/>
                  <a:gd name="T33" fmla="*/ 1327786 h 2513013"/>
                  <a:gd name="T34" fmla="*/ 1658455 w 3240087"/>
                  <a:gd name="T35" fmla="*/ 1403668 h 2513013"/>
                  <a:gd name="T36" fmla="*/ 1653376 w 3240087"/>
                  <a:gd name="T37" fmla="*/ 1450658 h 2513013"/>
                  <a:gd name="T38" fmla="*/ 1632741 w 3240087"/>
                  <a:gd name="T39" fmla="*/ 1471931 h 2513013"/>
                  <a:gd name="T40" fmla="*/ 1595917 w 3240087"/>
                  <a:gd name="T41" fmla="*/ 1477328 h 2513013"/>
                  <a:gd name="T42" fmla="*/ 1572426 w 3240087"/>
                  <a:gd name="T43" fmla="*/ 1469708 h 2513013"/>
                  <a:gd name="T44" fmla="*/ 1562902 w 3240087"/>
                  <a:gd name="T45" fmla="*/ 1457008 h 2513013"/>
                  <a:gd name="T46" fmla="*/ 1555601 w 3240087"/>
                  <a:gd name="T47" fmla="*/ 1406208 h 2513013"/>
                  <a:gd name="T48" fmla="*/ 1280689 w 3240087"/>
                  <a:gd name="T49" fmla="*/ 1341121 h 2513013"/>
                  <a:gd name="T50" fmla="*/ 1292117 w 3240087"/>
                  <a:gd name="T51" fmla="*/ 1434783 h 2513013"/>
                  <a:gd name="T52" fmla="*/ 1312751 w 3240087"/>
                  <a:gd name="T53" fmla="*/ 1484313 h 2513013"/>
                  <a:gd name="T54" fmla="*/ 1334655 w 3240087"/>
                  <a:gd name="T55" fmla="*/ 1514158 h 2513013"/>
                  <a:gd name="T56" fmla="*/ 1362591 w 3240087"/>
                  <a:gd name="T57" fmla="*/ 1538288 h 2513013"/>
                  <a:gd name="T58" fmla="*/ 1427986 w 3240087"/>
                  <a:gd name="T59" fmla="*/ 1573848 h 2513013"/>
                  <a:gd name="T60" fmla="*/ 1500999 w 3240087"/>
                  <a:gd name="T61" fmla="*/ 1596073 h 2513013"/>
                  <a:gd name="T62" fmla="*/ 1680359 w 3240087"/>
                  <a:gd name="T63" fmla="*/ 1684973 h 2513013"/>
                  <a:gd name="T64" fmla="*/ 1761626 w 3240087"/>
                  <a:gd name="T65" fmla="*/ 1591628 h 2513013"/>
                  <a:gd name="T66" fmla="*/ 1840672 w 3240087"/>
                  <a:gd name="T67" fmla="*/ 1562101 h 2513013"/>
                  <a:gd name="T68" fmla="*/ 1900035 w 3240087"/>
                  <a:gd name="T69" fmla="*/ 1518286 h 2513013"/>
                  <a:gd name="T70" fmla="*/ 1939716 w 3240087"/>
                  <a:gd name="T71" fmla="*/ 1461136 h 2513013"/>
                  <a:gd name="T72" fmla="*/ 1959398 w 3240087"/>
                  <a:gd name="T73" fmla="*/ 1390333 h 2513013"/>
                  <a:gd name="T74" fmla="*/ 1960350 w 3240087"/>
                  <a:gd name="T75" fmla="*/ 1316038 h 2513013"/>
                  <a:gd name="T76" fmla="*/ 1951779 w 3240087"/>
                  <a:gd name="T77" fmla="*/ 1271271 h 2513013"/>
                  <a:gd name="T78" fmla="*/ 1935907 w 3240087"/>
                  <a:gd name="T79" fmla="*/ 1232536 h 2513013"/>
                  <a:gd name="T80" fmla="*/ 1890194 w 3240087"/>
                  <a:gd name="T81" fmla="*/ 1173798 h 2513013"/>
                  <a:gd name="T82" fmla="*/ 1817180 w 3240087"/>
                  <a:gd name="T83" fmla="*/ 1128078 h 2513013"/>
                  <a:gd name="T84" fmla="*/ 1674327 w 3240087"/>
                  <a:gd name="T85" fmla="*/ 1059180 h 2513013"/>
                  <a:gd name="T86" fmla="*/ 1581949 w 3240087"/>
                  <a:gd name="T87" fmla="*/ 1008380 h 2513013"/>
                  <a:gd name="T88" fmla="*/ 1566394 w 3240087"/>
                  <a:gd name="T89" fmla="*/ 989013 h 2513013"/>
                  <a:gd name="T90" fmla="*/ 1557823 w 3240087"/>
                  <a:gd name="T91" fmla="*/ 962025 h 2513013"/>
                  <a:gd name="T92" fmla="*/ 1557823 w 3240087"/>
                  <a:gd name="T93" fmla="*/ 918528 h 2513013"/>
                  <a:gd name="T94" fmla="*/ 1572108 w 3240087"/>
                  <a:gd name="T95" fmla="*/ 890905 h 2513013"/>
                  <a:gd name="T96" fmla="*/ 1600361 w 3240087"/>
                  <a:gd name="T97" fmla="*/ 879793 h 2513013"/>
                  <a:gd name="T98" fmla="*/ 1636551 w 3240087"/>
                  <a:gd name="T99" fmla="*/ 886143 h 2513013"/>
                  <a:gd name="T100" fmla="*/ 1649249 w 3240087"/>
                  <a:gd name="T101" fmla="*/ 901700 h 2513013"/>
                  <a:gd name="T102" fmla="*/ 1656233 w 3240087"/>
                  <a:gd name="T103" fmla="*/ 956310 h 2513013"/>
                  <a:gd name="T104" fmla="*/ 1932732 w 3240087"/>
                  <a:gd name="T105" fmla="*/ 964883 h 2513013"/>
                  <a:gd name="T106" fmla="*/ 1923844 w 3240087"/>
                  <a:gd name="T107" fmla="*/ 900748 h 2513013"/>
                  <a:gd name="T108" fmla="*/ 1897495 w 3240087"/>
                  <a:gd name="T109" fmla="*/ 847725 h 2513013"/>
                  <a:gd name="T110" fmla="*/ 1853370 w 3240087"/>
                  <a:gd name="T111" fmla="*/ 806450 h 2513013"/>
                  <a:gd name="T112" fmla="*/ 1790832 w 3240087"/>
                  <a:gd name="T113" fmla="*/ 775970 h 2513013"/>
                  <a:gd name="T114" fmla="*/ 1710834 w 3240087"/>
                  <a:gd name="T115" fmla="*/ 757238 h 2513013"/>
                  <a:gd name="T116" fmla="*/ 2640012 w 3240087"/>
                  <a:gd name="T117" fmla="*/ 871220 h 2513013"/>
                  <a:gd name="T118" fmla="*/ 1619408 w 3240087"/>
                  <a:gd name="T119" fmla="*/ 0 h 251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40087" h="2513013">
                    <a:moveTo>
                      <a:pt x="2446710" y="1060450"/>
                    </a:moveTo>
                    <a:lnTo>
                      <a:pt x="3240087" y="1736769"/>
                    </a:lnTo>
                    <a:lnTo>
                      <a:pt x="2830848" y="1736769"/>
                    </a:lnTo>
                    <a:lnTo>
                      <a:pt x="2956352" y="2513013"/>
                    </a:lnTo>
                    <a:lnTo>
                      <a:pt x="1936750" y="2513013"/>
                    </a:lnTo>
                    <a:lnTo>
                      <a:pt x="2017136" y="1939157"/>
                    </a:lnTo>
                    <a:lnTo>
                      <a:pt x="2275453" y="1939157"/>
                    </a:lnTo>
                    <a:lnTo>
                      <a:pt x="2351708" y="1939157"/>
                    </a:lnTo>
                    <a:lnTo>
                      <a:pt x="2338681" y="1859852"/>
                    </a:lnTo>
                    <a:lnTo>
                      <a:pt x="2238278" y="1237778"/>
                    </a:lnTo>
                    <a:lnTo>
                      <a:pt x="2446710" y="1060450"/>
                    </a:lnTo>
                    <a:close/>
                    <a:moveTo>
                      <a:pt x="792729" y="1060450"/>
                    </a:moveTo>
                    <a:lnTo>
                      <a:pt x="988531" y="1227309"/>
                    </a:lnTo>
                    <a:lnTo>
                      <a:pt x="899991" y="1861120"/>
                    </a:lnTo>
                    <a:lnTo>
                      <a:pt x="889201" y="1939157"/>
                    </a:lnTo>
                    <a:lnTo>
                      <a:pt x="963460" y="1939157"/>
                    </a:lnTo>
                    <a:lnTo>
                      <a:pt x="1209085" y="1939157"/>
                    </a:lnTo>
                    <a:lnTo>
                      <a:pt x="1301750" y="2513013"/>
                    </a:lnTo>
                    <a:lnTo>
                      <a:pt x="283389" y="2513013"/>
                    </a:lnTo>
                    <a:lnTo>
                      <a:pt x="391604" y="1736769"/>
                    </a:lnTo>
                    <a:lnTo>
                      <a:pt x="0" y="1736769"/>
                    </a:lnTo>
                    <a:lnTo>
                      <a:pt x="792729" y="1060450"/>
                    </a:lnTo>
                    <a:close/>
                    <a:moveTo>
                      <a:pt x="1554331" y="686118"/>
                    </a:moveTo>
                    <a:lnTo>
                      <a:pt x="1554331" y="753428"/>
                    </a:lnTo>
                    <a:lnTo>
                      <a:pt x="1537189" y="755015"/>
                    </a:lnTo>
                    <a:lnTo>
                      <a:pt x="1520681" y="757238"/>
                    </a:lnTo>
                    <a:lnTo>
                      <a:pt x="1504491" y="759778"/>
                    </a:lnTo>
                    <a:lnTo>
                      <a:pt x="1489254" y="762318"/>
                    </a:lnTo>
                    <a:lnTo>
                      <a:pt x="1474334" y="765175"/>
                    </a:lnTo>
                    <a:lnTo>
                      <a:pt x="1460048" y="768668"/>
                    </a:lnTo>
                    <a:lnTo>
                      <a:pt x="1446080" y="772160"/>
                    </a:lnTo>
                    <a:lnTo>
                      <a:pt x="1432747" y="776288"/>
                    </a:lnTo>
                    <a:lnTo>
                      <a:pt x="1420049" y="780415"/>
                    </a:lnTo>
                    <a:lnTo>
                      <a:pt x="1407986" y="785178"/>
                    </a:lnTo>
                    <a:lnTo>
                      <a:pt x="1396241" y="789940"/>
                    </a:lnTo>
                    <a:lnTo>
                      <a:pt x="1385130" y="795338"/>
                    </a:lnTo>
                    <a:lnTo>
                      <a:pt x="1374654" y="800735"/>
                    </a:lnTo>
                    <a:lnTo>
                      <a:pt x="1364496" y="806768"/>
                    </a:lnTo>
                    <a:lnTo>
                      <a:pt x="1354972" y="813118"/>
                    </a:lnTo>
                    <a:lnTo>
                      <a:pt x="1345766" y="819468"/>
                    </a:lnTo>
                    <a:lnTo>
                      <a:pt x="1337512" y="826453"/>
                    </a:lnTo>
                    <a:lnTo>
                      <a:pt x="1329893" y="833438"/>
                    </a:lnTo>
                    <a:lnTo>
                      <a:pt x="1322592" y="841375"/>
                    </a:lnTo>
                    <a:lnTo>
                      <a:pt x="1315608" y="848995"/>
                    </a:lnTo>
                    <a:lnTo>
                      <a:pt x="1309259" y="857250"/>
                    </a:lnTo>
                    <a:lnTo>
                      <a:pt x="1303863" y="865505"/>
                    </a:lnTo>
                    <a:lnTo>
                      <a:pt x="1298466" y="874395"/>
                    </a:lnTo>
                    <a:lnTo>
                      <a:pt x="1294022" y="883285"/>
                    </a:lnTo>
                    <a:lnTo>
                      <a:pt x="1289895" y="892810"/>
                    </a:lnTo>
                    <a:lnTo>
                      <a:pt x="1286403" y="902653"/>
                    </a:lnTo>
                    <a:lnTo>
                      <a:pt x="1283546" y="912813"/>
                    </a:lnTo>
                    <a:lnTo>
                      <a:pt x="1281006" y="922973"/>
                    </a:lnTo>
                    <a:lnTo>
                      <a:pt x="1279101" y="933768"/>
                    </a:lnTo>
                    <a:lnTo>
                      <a:pt x="1277514" y="944880"/>
                    </a:lnTo>
                    <a:lnTo>
                      <a:pt x="1276879" y="955993"/>
                    </a:lnTo>
                    <a:lnTo>
                      <a:pt x="1276562" y="967423"/>
                    </a:lnTo>
                    <a:lnTo>
                      <a:pt x="1276562" y="975678"/>
                    </a:lnTo>
                    <a:lnTo>
                      <a:pt x="1277197" y="983615"/>
                    </a:lnTo>
                    <a:lnTo>
                      <a:pt x="1277514" y="991553"/>
                    </a:lnTo>
                    <a:lnTo>
                      <a:pt x="1278784" y="999173"/>
                    </a:lnTo>
                    <a:lnTo>
                      <a:pt x="1279736" y="1006793"/>
                    </a:lnTo>
                    <a:lnTo>
                      <a:pt x="1281006" y="1014413"/>
                    </a:lnTo>
                    <a:lnTo>
                      <a:pt x="1282911" y="1021715"/>
                    </a:lnTo>
                    <a:lnTo>
                      <a:pt x="1284815" y="1029335"/>
                    </a:lnTo>
                    <a:lnTo>
                      <a:pt x="1287038" y="1036638"/>
                    </a:lnTo>
                    <a:lnTo>
                      <a:pt x="1289577" y="1043940"/>
                    </a:lnTo>
                    <a:lnTo>
                      <a:pt x="1292117" y="1050925"/>
                    </a:lnTo>
                    <a:lnTo>
                      <a:pt x="1294974" y="1057910"/>
                    </a:lnTo>
                    <a:lnTo>
                      <a:pt x="1298148" y="1064260"/>
                    </a:lnTo>
                    <a:lnTo>
                      <a:pt x="1301640" y="1070928"/>
                    </a:lnTo>
                    <a:lnTo>
                      <a:pt x="1305450" y="1077595"/>
                    </a:lnTo>
                    <a:lnTo>
                      <a:pt x="1309259" y="1084263"/>
                    </a:lnTo>
                    <a:lnTo>
                      <a:pt x="1317830" y="1096963"/>
                    </a:lnTo>
                    <a:lnTo>
                      <a:pt x="1326719" y="1108710"/>
                    </a:lnTo>
                    <a:lnTo>
                      <a:pt x="1335925" y="1119823"/>
                    </a:lnTo>
                    <a:lnTo>
                      <a:pt x="1345131" y="1129983"/>
                    </a:lnTo>
                    <a:lnTo>
                      <a:pt x="1355290" y="1139825"/>
                    </a:lnTo>
                    <a:lnTo>
                      <a:pt x="1365448" y="1148715"/>
                    </a:lnTo>
                    <a:lnTo>
                      <a:pt x="1376241" y="1156653"/>
                    </a:lnTo>
                    <a:lnTo>
                      <a:pt x="1387352" y="1164273"/>
                    </a:lnTo>
                    <a:lnTo>
                      <a:pt x="1400050" y="1171893"/>
                    </a:lnTo>
                    <a:lnTo>
                      <a:pt x="1414970" y="1180466"/>
                    </a:lnTo>
                    <a:lnTo>
                      <a:pt x="1432430" y="1189991"/>
                    </a:lnTo>
                    <a:lnTo>
                      <a:pt x="1452112" y="1200786"/>
                    </a:lnTo>
                    <a:lnTo>
                      <a:pt x="1474968" y="1212216"/>
                    </a:lnTo>
                    <a:lnTo>
                      <a:pt x="1500047" y="1224916"/>
                    </a:lnTo>
                    <a:lnTo>
                      <a:pt x="1557506" y="1253173"/>
                    </a:lnTo>
                    <a:lnTo>
                      <a:pt x="1575283" y="1262063"/>
                    </a:lnTo>
                    <a:lnTo>
                      <a:pt x="1591473" y="1270953"/>
                    </a:lnTo>
                    <a:lnTo>
                      <a:pt x="1598774" y="1275081"/>
                    </a:lnTo>
                    <a:lnTo>
                      <a:pt x="1605441" y="1279208"/>
                    </a:lnTo>
                    <a:lnTo>
                      <a:pt x="1611472" y="1283336"/>
                    </a:lnTo>
                    <a:lnTo>
                      <a:pt x="1617186" y="1287463"/>
                    </a:lnTo>
                    <a:lnTo>
                      <a:pt x="1622265" y="1291591"/>
                    </a:lnTo>
                    <a:lnTo>
                      <a:pt x="1627345" y="1296036"/>
                    </a:lnTo>
                    <a:lnTo>
                      <a:pt x="1631472" y="1300163"/>
                    </a:lnTo>
                    <a:lnTo>
                      <a:pt x="1635281" y="1303973"/>
                    </a:lnTo>
                    <a:lnTo>
                      <a:pt x="1638773" y="1307783"/>
                    </a:lnTo>
                    <a:lnTo>
                      <a:pt x="1641630" y="1311911"/>
                    </a:lnTo>
                    <a:lnTo>
                      <a:pt x="1643535" y="1315721"/>
                    </a:lnTo>
                    <a:lnTo>
                      <a:pt x="1645757" y="1319531"/>
                    </a:lnTo>
                    <a:lnTo>
                      <a:pt x="1648614" y="1327786"/>
                    </a:lnTo>
                    <a:lnTo>
                      <a:pt x="1651471" y="1337311"/>
                    </a:lnTo>
                    <a:lnTo>
                      <a:pt x="1653376" y="1348106"/>
                    </a:lnTo>
                    <a:lnTo>
                      <a:pt x="1655280" y="1360171"/>
                    </a:lnTo>
                    <a:lnTo>
                      <a:pt x="1656868" y="1373188"/>
                    </a:lnTo>
                    <a:lnTo>
                      <a:pt x="1657502" y="1388111"/>
                    </a:lnTo>
                    <a:lnTo>
                      <a:pt x="1658455" y="1403668"/>
                    </a:lnTo>
                    <a:lnTo>
                      <a:pt x="1658772" y="1420813"/>
                    </a:lnTo>
                    <a:lnTo>
                      <a:pt x="1658455" y="1427798"/>
                    </a:lnTo>
                    <a:lnTo>
                      <a:pt x="1657502" y="1434148"/>
                    </a:lnTo>
                    <a:lnTo>
                      <a:pt x="1656550" y="1439863"/>
                    </a:lnTo>
                    <a:lnTo>
                      <a:pt x="1655280" y="1445578"/>
                    </a:lnTo>
                    <a:lnTo>
                      <a:pt x="1653376" y="1450658"/>
                    </a:lnTo>
                    <a:lnTo>
                      <a:pt x="1650836" y="1455421"/>
                    </a:lnTo>
                    <a:lnTo>
                      <a:pt x="1648296" y="1459548"/>
                    </a:lnTo>
                    <a:lnTo>
                      <a:pt x="1645122" y="1463358"/>
                    </a:lnTo>
                    <a:lnTo>
                      <a:pt x="1641630" y="1466851"/>
                    </a:lnTo>
                    <a:lnTo>
                      <a:pt x="1637503" y="1469708"/>
                    </a:lnTo>
                    <a:lnTo>
                      <a:pt x="1632741" y="1471931"/>
                    </a:lnTo>
                    <a:lnTo>
                      <a:pt x="1627980" y="1474153"/>
                    </a:lnTo>
                    <a:lnTo>
                      <a:pt x="1622265" y="1475423"/>
                    </a:lnTo>
                    <a:lnTo>
                      <a:pt x="1616869" y="1477011"/>
                    </a:lnTo>
                    <a:lnTo>
                      <a:pt x="1610520" y="1477646"/>
                    </a:lnTo>
                    <a:lnTo>
                      <a:pt x="1603536" y="1477646"/>
                    </a:lnTo>
                    <a:lnTo>
                      <a:pt x="1595917" y="1477328"/>
                    </a:lnTo>
                    <a:lnTo>
                      <a:pt x="1588933" y="1476693"/>
                    </a:lnTo>
                    <a:lnTo>
                      <a:pt x="1582584" y="1474788"/>
                    </a:lnTo>
                    <a:lnTo>
                      <a:pt x="1579727" y="1473836"/>
                    </a:lnTo>
                    <a:lnTo>
                      <a:pt x="1577188" y="1472566"/>
                    </a:lnTo>
                    <a:lnTo>
                      <a:pt x="1574648" y="1471296"/>
                    </a:lnTo>
                    <a:lnTo>
                      <a:pt x="1572426" y="1469708"/>
                    </a:lnTo>
                    <a:lnTo>
                      <a:pt x="1570521" y="1467803"/>
                    </a:lnTo>
                    <a:lnTo>
                      <a:pt x="1568299" y="1466216"/>
                    </a:lnTo>
                    <a:lnTo>
                      <a:pt x="1566712" y="1463993"/>
                    </a:lnTo>
                    <a:lnTo>
                      <a:pt x="1565124" y="1461771"/>
                    </a:lnTo>
                    <a:lnTo>
                      <a:pt x="1563855" y="1459548"/>
                    </a:lnTo>
                    <a:lnTo>
                      <a:pt x="1562902" y="1457008"/>
                    </a:lnTo>
                    <a:lnTo>
                      <a:pt x="1561632" y="1454151"/>
                    </a:lnTo>
                    <a:lnTo>
                      <a:pt x="1560680" y="1450976"/>
                    </a:lnTo>
                    <a:lnTo>
                      <a:pt x="1559093" y="1442721"/>
                    </a:lnTo>
                    <a:lnTo>
                      <a:pt x="1557506" y="1432561"/>
                    </a:lnTo>
                    <a:lnTo>
                      <a:pt x="1556553" y="1420496"/>
                    </a:lnTo>
                    <a:lnTo>
                      <a:pt x="1555601" y="1406208"/>
                    </a:lnTo>
                    <a:lnTo>
                      <a:pt x="1554649" y="1390016"/>
                    </a:lnTo>
                    <a:lnTo>
                      <a:pt x="1554331" y="1371918"/>
                    </a:lnTo>
                    <a:lnTo>
                      <a:pt x="1554331" y="1351598"/>
                    </a:lnTo>
                    <a:lnTo>
                      <a:pt x="1554331" y="1300163"/>
                    </a:lnTo>
                    <a:lnTo>
                      <a:pt x="1280689" y="1300163"/>
                    </a:lnTo>
                    <a:lnTo>
                      <a:pt x="1280689" y="1341121"/>
                    </a:lnTo>
                    <a:lnTo>
                      <a:pt x="1281006" y="1358266"/>
                    </a:lnTo>
                    <a:lnTo>
                      <a:pt x="1281641" y="1375093"/>
                    </a:lnTo>
                    <a:lnTo>
                      <a:pt x="1283546" y="1390968"/>
                    </a:lnTo>
                    <a:lnTo>
                      <a:pt x="1285450" y="1406208"/>
                    </a:lnTo>
                    <a:lnTo>
                      <a:pt x="1288625" y="1420813"/>
                    </a:lnTo>
                    <a:lnTo>
                      <a:pt x="1292117" y="1434783"/>
                    </a:lnTo>
                    <a:lnTo>
                      <a:pt x="1296561" y="1448436"/>
                    </a:lnTo>
                    <a:lnTo>
                      <a:pt x="1301005" y="1460818"/>
                    </a:lnTo>
                    <a:lnTo>
                      <a:pt x="1303863" y="1466851"/>
                    </a:lnTo>
                    <a:lnTo>
                      <a:pt x="1306402" y="1472566"/>
                    </a:lnTo>
                    <a:lnTo>
                      <a:pt x="1309577" y="1478598"/>
                    </a:lnTo>
                    <a:lnTo>
                      <a:pt x="1312751" y="1484313"/>
                    </a:lnTo>
                    <a:lnTo>
                      <a:pt x="1315926" y="1489393"/>
                    </a:lnTo>
                    <a:lnTo>
                      <a:pt x="1319418" y="1494791"/>
                    </a:lnTo>
                    <a:lnTo>
                      <a:pt x="1322910" y="1499871"/>
                    </a:lnTo>
                    <a:lnTo>
                      <a:pt x="1326719" y="1504951"/>
                    </a:lnTo>
                    <a:lnTo>
                      <a:pt x="1330528" y="1509713"/>
                    </a:lnTo>
                    <a:lnTo>
                      <a:pt x="1334655" y="1514158"/>
                    </a:lnTo>
                    <a:lnTo>
                      <a:pt x="1339100" y="1518603"/>
                    </a:lnTo>
                    <a:lnTo>
                      <a:pt x="1343544" y="1523048"/>
                    </a:lnTo>
                    <a:lnTo>
                      <a:pt x="1347988" y="1527176"/>
                    </a:lnTo>
                    <a:lnTo>
                      <a:pt x="1352432" y="1530986"/>
                    </a:lnTo>
                    <a:lnTo>
                      <a:pt x="1357512" y="1534796"/>
                    </a:lnTo>
                    <a:lnTo>
                      <a:pt x="1362591" y="1538288"/>
                    </a:lnTo>
                    <a:lnTo>
                      <a:pt x="1372749" y="1545273"/>
                    </a:lnTo>
                    <a:lnTo>
                      <a:pt x="1383543" y="1551941"/>
                    </a:lnTo>
                    <a:lnTo>
                      <a:pt x="1394336" y="1557656"/>
                    </a:lnTo>
                    <a:lnTo>
                      <a:pt x="1405129" y="1563688"/>
                    </a:lnTo>
                    <a:lnTo>
                      <a:pt x="1416240" y="1569086"/>
                    </a:lnTo>
                    <a:lnTo>
                      <a:pt x="1427986" y="1573848"/>
                    </a:lnTo>
                    <a:lnTo>
                      <a:pt x="1439731" y="1578611"/>
                    </a:lnTo>
                    <a:lnTo>
                      <a:pt x="1451477" y="1583056"/>
                    </a:lnTo>
                    <a:lnTo>
                      <a:pt x="1463540" y="1586866"/>
                    </a:lnTo>
                    <a:lnTo>
                      <a:pt x="1475921" y="1590358"/>
                    </a:lnTo>
                    <a:lnTo>
                      <a:pt x="1488619" y="1593216"/>
                    </a:lnTo>
                    <a:lnTo>
                      <a:pt x="1500999" y="1596073"/>
                    </a:lnTo>
                    <a:lnTo>
                      <a:pt x="1514015" y="1598613"/>
                    </a:lnTo>
                    <a:lnTo>
                      <a:pt x="1527348" y="1600201"/>
                    </a:lnTo>
                    <a:lnTo>
                      <a:pt x="1540363" y="1602106"/>
                    </a:lnTo>
                    <a:lnTo>
                      <a:pt x="1554331" y="1603058"/>
                    </a:lnTo>
                    <a:lnTo>
                      <a:pt x="1554331" y="1684973"/>
                    </a:lnTo>
                    <a:lnTo>
                      <a:pt x="1680359" y="1684973"/>
                    </a:lnTo>
                    <a:lnTo>
                      <a:pt x="1680359" y="1605916"/>
                    </a:lnTo>
                    <a:lnTo>
                      <a:pt x="1697819" y="1603693"/>
                    </a:lnTo>
                    <a:lnTo>
                      <a:pt x="1714326" y="1601471"/>
                    </a:lnTo>
                    <a:lnTo>
                      <a:pt x="1730516" y="1598613"/>
                    </a:lnTo>
                    <a:lnTo>
                      <a:pt x="1746071" y="1595121"/>
                    </a:lnTo>
                    <a:lnTo>
                      <a:pt x="1761626" y="1591628"/>
                    </a:lnTo>
                    <a:lnTo>
                      <a:pt x="1775912" y="1587818"/>
                    </a:lnTo>
                    <a:lnTo>
                      <a:pt x="1790197" y="1583373"/>
                    </a:lnTo>
                    <a:lnTo>
                      <a:pt x="1803212" y="1578293"/>
                    </a:lnTo>
                    <a:lnTo>
                      <a:pt x="1816228" y="1573531"/>
                    </a:lnTo>
                    <a:lnTo>
                      <a:pt x="1828926" y="1567816"/>
                    </a:lnTo>
                    <a:lnTo>
                      <a:pt x="1840672" y="1562101"/>
                    </a:lnTo>
                    <a:lnTo>
                      <a:pt x="1851782" y="1555751"/>
                    </a:lnTo>
                    <a:lnTo>
                      <a:pt x="1862576" y="1549083"/>
                    </a:lnTo>
                    <a:lnTo>
                      <a:pt x="1872734" y="1541781"/>
                    </a:lnTo>
                    <a:lnTo>
                      <a:pt x="1882575" y="1534478"/>
                    </a:lnTo>
                    <a:lnTo>
                      <a:pt x="1891464" y="1526858"/>
                    </a:lnTo>
                    <a:lnTo>
                      <a:pt x="1900035" y="1518286"/>
                    </a:lnTo>
                    <a:lnTo>
                      <a:pt x="1907971" y="1510031"/>
                    </a:lnTo>
                    <a:lnTo>
                      <a:pt x="1915590" y="1500823"/>
                    </a:lnTo>
                    <a:lnTo>
                      <a:pt x="1922256" y="1491616"/>
                    </a:lnTo>
                    <a:lnTo>
                      <a:pt x="1928605" y="1481773"/>
                    </a:lnTo>
                    <a:lnTo>
                      <a:pt x="1934319" y="1471613"/>
                    </a:lnTo>
                    <a:lnTo>
                      <a:pt x="1939716" y="1461136"/>
                    </a:lnTo>
                    <a:lnTo>
                      <a:pt x="1944160" y="1450341"/>
                    </a:lnTo>
                    <a:lnTo>
                      <a:pt x="1948287" y="1439228"/>
                    </a:lnTo>
                    <a:lnTo>
                      <a:pt x="1951779" y="1427798"/>
                    </a:lnTo>
                    <a:lnTo>
                      <a:pt x="1954954" y="1415416"/>
                    </a:lnTo>
                    <a:lnTo>
                      <a:pt x="1957493" y="1403351"/>
                    </a:lnTo>
                    <a:lnTo>
                      <a:pt x="1959398" y="1390333"/>
                    </a:lnTo>
                    <a:lnTo>
                      <a:pt x="1960985" y="1377633"/>
                    </a:lnTo>
                    <a:lnTo>
                      <a:pt x="1961620" y="1363981"/>
                    </a:lnTo>
                    <a:lnTo>
                      <a:pt x="1961938" y="1350011"/>
                    </a:lnTo>
                    <a:lnTo>
                      <a:pt x="1961620" y="1332866"/>
                    </a:lnTo>
                    <a:lnTo>
                      <a:pt x="1960985" y="1324611"/>
                    </a:lnTo>
                    <a:lnTo>
                      <a:pt x="1960350" y="1316038"/>
                    </a:lnTo>
                    <a:lnTo>
                      <a:pt x="1959398" y="1308418"/>
                    </a:lnTo>
                    <a:lnTo>
                      <a:pt x="1958128" y="1300481"/>
                    </a:lnTo>
                    <a:lnTo>
                      <a:pt x="1957176" y="1292861"/>
                    </a:lnTo>
                    <a:lnTo>
                      <a:pt x="1955271" y="1285558"/>
                    </a:lnTo>
                    <a:lnTo>
                      <a:pt x="1953684" y="1278256"/>
                    </a:lnTo>
                    <a:lnTo>
                      <a:pt x="1951779" y="1271271"/>
                    </a:lnTo>
                    <a:lnTo>
                      <a:pt x="1949875" y="1264286"/>
                    </a:lnTo>
                    <a:lnTo>
                      <a:pt x="1947335" y="1257618"/>
                    </a:lnTo>
                    <a:lnTo>
                      <a:pt x="1944795" y="1250951"/>
                    </a:lnTo>
                    <a:lnTo>
                      <a:pt x="1942256" y="1244601"/>
                    </a:lnTo>
                    <a:lnTo>
                      <a:pt x="1939081" y="1238251"/>
                    </a:lnTo>
                    <a:lnTo>
                      <a:pt x="1935907" y="1232536"/>
                    </a:lnTo>
                    <a:lnTo>
                      <a:pt x="1929240" y="1221106"/>
                    </a:lnTo>
                    <a:lnTo>
                      <a:pt x="1922256" y="1210311"/>
                    </a:lnTo>
                    <a:lnTo>
                      <a:pt x="1914637" y="1200151"/>
                    </a:lnTo>
                    <a:lnTo>
                      <a:pt x="1907019" y="1190626"/>
                    </a:lnTo>
                    <a:lnTo>
                      <a:pt x="1898448" y="1182053"/>
                    </a:lnTo>
                    <a:lnTo>
                      <a:pt x="1890194" y="1173798"/>
                    </a:lnTo>
                    <a:lnTo>
                      <a:pt x="1880988" y="1166178"/>
                    </a:lnTo>
                    <a:lnTo>
                      <a:pt x="1872099" y="1159510"/>
                    </a:lnTo>
                    <a:lnTo>
                      <a:pt x="1861306" y="1152843"/>
                    </a:lnTo>
                    <a:lnTo>
                      <a:pt x="1848608" y="1145223"/>
                    </a:lnTo>
                    <a:lnTo>
                      <a:pt x="1834005" y="1136968"/>
                    </a:lnTo>
                    <a:lnTo>
                      <a:pt x="1817180" y="1128078"/>
                    </a:lnTo>
                    <a:lnTo>
                      <a:pt x="1798451" y="1118553"/>
                    </a:lnTo>
                    <a:lnTo>
                      <a:pt x="1777499" y="1108075"/>
                    </a:lnTo>
                    <a:lnTo>
                      <a:pt x="1754642" y="1097280"/>
                    </a:lnTo>
                    <a:lnTo>
                      <a:pt x="1729881" y="1085215"/>
                    </a:lnTo>
                    <a:lnTo>
                      <a:pt x="1700358" y="1071880"/>
                    </a:lnTo>
                    <a:lnTo>
                      <a:pt x="1674327" y="1059180"/>
                    </a:lnTo>
                    <a:lnTo>
                      <a:pt x="1651471" y="1047750"/>
                    </a:lnTo>
                    <a:lnTo>
                      <a:pt x="1631472" y="1037590"/>
                    </a:lnTo>
                    <a:lnTo>
                      <a:pt x="1614329" y="1028383"/>
                    </a:lnTo>
                    <a:lnTo>
                      <a:pt x="1600679" y="1020445"/>
                    </a:lnTo>
                    <a:lnTo>
                      <a:pt x="1589568" y="1013778"/>
                    </a:lnTo>
                    <a:lnTo>
                      <a:pt x="1581949" y="1008380"/>
                    </a:lnTo>
                    <a:lnTo>
                      <a:pt x="1578775" y="1005840"/>
                    </a:lnTo>
                    <a:lnTo>
                      <a:pt x="1575918" y="1002665"/>
                    </a:lnTo>
                    <a:lnTo>
                      <a:pt x="1573378" y="999808"/>
                    </a:lnTo>
                    <a:lnTo>
                      <a:pt x="1570838" y="996315"/>
                    </a:lnTo>
                    <a:lnTo>
                      <a:pt x="1568299" y="992823"/>
                    </a:lnTo>
                    <a:lnTo>
                      <a:pt x="1566394" y="989013"/>
                    </a:lnTo>
                    <a:lnTo>
                      <a:pt x="1564489" y="985203"/>
                    </a:lnTo>
                    <a:lnTo>
                      <a:pt x="1562902" y="981075"/>
                    </a:lnTo>
                    <a:lnTo>
                      <a:pt x="1560998" y="976630"/>
                    </a:lnTo>
                    <a:lnTo>
                      <a:pt x="1560045" y="971868"/>
                    </a:lnTo>
                    <a:lnTo>
                      <a:pt x="1559093" y="967105"/>
                    </a:lnTo>
                    <a:lnTo>
                      <a:pt x="1557823" y="962025"/>
                    </a:lnTo>
                    <a:lnTo>
                      <a:pt x="1557188" y="956310"/>
                    </a:lnTo>
                    <a:lnTo>
                      <a:pt x="1556871" y="950595"/>
                    </a:lnTo>
                    <a:lnTo>
                      <a:pt x="1556236" y="938848"/>
                    </a:lnTo>
                    <a:lnTo>
                      <a:pt x="1556553" y="931863"/>
                    </a:lnTo>
                    <a:lnTo>
                      <a:pt x="1557188" y="924878"/>
                    </a:lnTo>
                    <a:lnTo>
                      <a:pt x="1557823" y="918528"/>
                    </a:lnTo>
                    <a:lnTo>
                      <a:pt x="1559410" y="913130"/>
                    </a:lnTo>
                    <a:lnTo>
                      <a:pt x="1560998" y="907415"/>
                    </a:lnTo>
                    <a:lnTo>
                      <a:pt x="1563537" y="902653"/>
                    </a:lnTo>
                    <a:lnTo>
                      <a:pt x="1566077" y="898525"/>
                    </a:lnTo>
                    <a:lnTo>
                      <a:pt x="1568616" y="894398"/>
                    </a:lnTo>
                    <a:lnTo>
                      <a:pt x="1572108" y="890905"/>
                    </a:lnTo>
                    <a:lnTo>
                      <a:pt x="1575600" y="888048"/>
                    </a:lnTo>
                    <a:lnTo>
                      <a:pt x="1579727" y="885190"/>
                    </a:lnTo>
                    <a:lnTo>
                      <a:pt x="1584489" y="882968"/>
                    </a:lnTo>
                    <a:lnTo>
                      <a:pt x="1589251" y="881698"/>
                    </a:lnTo>
                    <a:lnTo>
                      <a:pt x="1594647" y="880745"/>
                    </a:lnTo>
                    <a:lnTo>
                      <a:pt x="1600361" y="879793"/>
                    </a:lnTo>
                    <a:lnTo>
                      <a:pt x="1606393" y="879475"/>
                    </a:lnTo>
                    <a:lnTo>
                      <a:pt x="1613694" y="879793"/>
                    </a:lnTo>
                    <a:lnTo>
                      <a:pt x="1620678" y="880745"/>
                    </a:lnTo>
                    <a:lnTo>
                      <a:pt x="1626710" y="882015"/>
                    </a:lnTo>
                    <a:lnTo>
                      <a:pt x="1632106" y="883920"/>
                    </a:lnTo>
                    <a:lnTo>
                      <a:pt x="1636551" y="886143"/>
                    </a:lnTo>
                    <a:lnTo>
                      <a:pt x="1640995" y="889318"/>
                    </a:lnTo>
                    <a:lnTo>
                      <a:pt x="1642582" y="890905"/>
                    </a:lnTo>
                    <a:lnTo>
                      <a:pt x="1644487" y="892810"/>
                    </a:lnTo>
                    <a:lnTo>
                      <a:pt x="1645757" y="894715"/>
                    </a:lnTo>
                    <a:lnTo>
                      <a:pt x="1647027" y="896620"/>
                    </a:lnTo>
                    <a:lnTo>
                      <a:pt x="1649249" y="901700"/>
                    </a:lnTo>
                    <a:lnTo>
                      <a:pt x="1651471" y="907733"/>
                    </a:lnTo>
                    <a:lnTo>
                      <a:pt x="1652741" y="915035"/>
                    </a:lnTo>
                    <a:lnTo>
                      <a:pt x="1654011" y="923608"/>
                    </a:lnTo>
                    <a:lnTo>
                      <a:pt x="1655280" y="933450"/>
                    </a:lnTo>
                    <a:lnTo>
                      <a:pt x="1655915" y="944245"/>
                    </a:lnTo>
                    <a:lnTo>
                      <a:pt x="1656233" y="956310"/>
                    </a:lnTo>
                    <a:lnTo>
                      <a:pt x="1656550" y="969645"/>
                    </a:lnTo>
                    <a:lnTo>
                      <a:pt x="1656550" y="1004570"/>
                    </a:lnTo>
                    <a:lnTo>
                      <a:pt x="1930193" y="1004570"/>
                    </a:lnTo>
                    <a:lnTo>
                      <a:pt x="1932097" y="981393"/>
                    </a:lnTo>
                    <a:lnTo>
                      <a:pt x="1932732" y="972503"/>
                    </a:lnTo>
                    <a:lnTo>
                      <a:pt x="1932732" y="964883"/>
                    </a:lnTo>
                    <a:lnTo>
                      <a:pt x="1932732" y="953453"/>
                    </a:lnTo>
                    <a:lnTo>
                      <a:pt x="1932097" y="942340"/>
                    </a:lnTo>
                    <a:lnTo>
                      <a:pt x="1930510" y="931545"/>
                    </a:lnTo>
                    <a:lnTo>
                      <a:pt x="1928923" y="920750"/>
                    </a:lnTo>
                    <a:lnTo>
                      <a:pt x="1926701" y="910590"/>
                    </a:lnTo>
                    <a:lnTo>
                      <a:pt x="1923844" y="900748"/>
                    </a:lnTo>
                    <a:lnTo>
                      <a:pt x="1920987" y="891223"/>
                    </a:lnTo>
                    <a:lnTo>
                      <a:pt x="1916860" y="881698"/>
                    </a:lnTo>
                    <a:lnTo>
                      <a:pt x="1912733" y="873125"/>
                    </a:lnTo>
                    <a:lnTo>
                      <a:pt x="1908288" y="864235"/>
                    </a:lnTo>
                    <a:lnTo>
                      <a:pt x="1903209" y="855980"/>
                    </a:lnTo>
                    <a:lnTo>
                      <a:pt x="1897495" y="847725"/>
                    </a:lnTo>
                    <a:lnTo>
                      <a:pt x="1891146" y="840105"/>
                    </a:lnTo>
                    <a:lnTo>
                      <a:pt x="1884480" y="832485"/>
                    </a:lnTo>
                    <a:lnTo>
                      <a:pt x="1877496" y="825500"/>
                    </a:lnTo>
                    <a:lnTo>
                      <a:pt x="1869877" y="818833"/>
                    </a:lnTo>
                    <a:lnTo>
                      <a:pt x="1861623" y="812165"/>
                    </a:lnTo>
                    <a:lnTo>
                      <a:pt x="1853370" y="806450"/>
                    </a:lnTo>
                    <a:lnTo>
                      <a:pt x="1844163" y="800418"/>
                    </a:lnTo>
                    <a:lnTo>
                      <a:pt x="1834322" y="795020"/>
                    </a:lnTo>
                    <a:lnTo>
                      <a:pt x="1824164" y="789623"/>
                    </a:lnTo>
                    <a:lnTo>
                      <a:pt x="1813688" y="784860"/>
                    </a:lnTo>
                    <a:lnTo>
                      <a:pt x="1802577" y="780098"/>
                    </a:lnTo>
                    <a:lnTo>
                      <a:pt x="1790832" y="775970"/>
                    </a:lnTo>
                    <a:lnTo>
                      <a:pt x="1779086" y="772160"/>
                    </a:lnTo>
                    <a:lnTo>
                      <a:pt x="1766388" y="768350"/>
                    </a:lnTo>
                    <a:lnTo>
                      <a:pt x="1753055" y="765175"/>
                    </a:lnTo>
                    <a:lnTo>
                      <a:pt x="1739405" y="762000"/>
                    </a:lnTo>
                    <a:lnTo>
                      <a:pt x="1725754" y="759778"/>
                    </a:lnTo>
                    <a:lnTo>
                      <a:pt x="1710834" y="757238"/>
                    </a:lnTo>
                    <a:lnTo>
                      <a:pt x="1695914" y="755015"/>
                    </a:lnTo>
                    <a:lnTo>
                      <a:pt x="1680359" y="753428"/>
                    </a:lnTo>
                    <a:lnTo>
                      <a:pt x="1680359" y="686118"/>
                    </a:lnTo>
                    <a:lnTo>
                      <a:pt x="1554331" y="686118"/>
                    </a:lnTo>
                    <a:close/>
                    <a:moveTo>
                      <a:pt x="1619408" y="0"/>
                    </a:moveTo>
                    <a:lnTo>
                      <a:pt x="2640012" y="871220"/>
                    </a:lnTo>
                    <a:lnTo>
                      <a:pt x="2113362" y="871220"/>
                    </a:lnTo>
                    <a:lnTo>
                      <a:pt x="2274944" y="1871663"/>
                    </a:lnTo>
                    <a:lnTo>
                      <a:pt x="963555" y="1871663"/>
                    </a:lnTo>
                    <a:lnTo>
                      <a:pt x="1103234" y="871220"/>
                    </a:lnTo>
                    <a:lnTo>
                      <a:pt x="598487" y="871220"/>
                    </a:lnTo>
                    <a:lnTo>
                      <a:pt x="16194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2399"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12" name="组合 7"/>
            <p:cNvGrpSpPr/>
            <p:nvPr/>
          </p:nvGrpSpPr>
          <p:grpSpPr>
            <a:xfrm>
              <a:off x="6461565" y="1778131"/>
              <a:ext cx="465264" cy="465265"/>
              <a:chOff x="6456517" y="1778131"/>
              <a:chExt cx="465264" cy="465265"/>
            </a:xfrm>
          </p:grpSpPr>
          <p:sp>
            <p:nvSpPr>
              <p:cNvPr id="47" name="椭圆 46"/>
              <p:cNvSpPr/>
              <p:nvPr/>
            </p:nvSpPr>
            <p:spPr>
              <a:xfrm flipH="1">
                <a:off x="6456517" y="1778131"/>
                <a:ext cx="465264" cy="465265"/>
              </a:xfrm>
              <a:prstGeom prst="ellipse">
                <a:avLst/>
              </a:prstGeom>
              <a:solidFill>
                <a:srgbClr val="18478F"/>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121882" tIns="60941" rIns="121882" bIns="60941" numCol="1" anchor="t" anchorCtr="0" compatLnSpc="1">
                <a:prstTxWarp prst="textNoShape">
                  <a:avLst/>
                </a:prstTxWarp>
              </a:bodyPr>
              <a:lstStyle/>
              <a:p>
                <a:endParaRPr lang="zh-CN" altLang="en-US" sz="2399"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KSO_Shape"/>
              <p:cNvSpPr>
                <a:spLocks/>
              </p:cNvSpPr>
              <p:nvPr/>
            </p:nvSpPr>
            <p:spPr bwMode="auto">
              <a:xfrm>
                <a:off x="6553927" y="1904372"/>
                <a:ext cx="280592" cy="212782"/>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2399"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13" name="组合 8"/>
            <p:cNvGrpSpPr/>
            <p:nvPr/>
          </p:nvGrpSpPr>
          <p:grpSpPr>
            <a:xfrm>
              <a:off x="6461565" y="3301417"/>
              <a:ext cx="465264" cy="465265"/>
              <a:chOff x="6457452" y="3301417"/>
              <a:chExt cx="465264" cy="465265"/>
            </a:xfrm>
          </p:grpSpPr>
          <p:sp>
            <p:nvSpPr>
              <p:cNvPr id="50" name="椭圆 49"/>
              <p:cNvSpPr/>
              <p:nvPr/>
            </p:nvSpPr>
            <p:spPr>
              <a:xfrm flipH="1">
                <a:off x="6457452" y="3301417"/>
                <a:ext cx="465264" cy="465265"/>
              </a:xfrm>
              <a:prstGeom prst="ellipse">
                <a:avLst/>
              </a:prstGeom>
              <a:solidFill>
                <a:srgbClr val="18478F"/>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121882" tIns="60941" rIns="121882" bIns="60941" numCol="1" anchor="t" anchorCtr="0" compatLnSpc="1">
                <a:prstTxWarp prst="textNoShape">
                  <a:avLst/>
                </a:prstTxWarp>
              </a:bodyPr>
              <a:lstStyle/>
              <a:p>
                <a:endParaRPr lang="zh-CN" altLang="en-US" sz="2399"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KSO_Shape"/>
              <p:cNvSpPr>
                <a:spLocks/>
              </p:cNvSpPr>
              <p:nvPr/>
            </p:nvSpPr>
            <p:spPr bwMode="auto">
              <a:xfrm>
                <a:off x="6553927" y="3450804"/>
                <a:ext cx="280594" cy="192206"/>
              </a:xfrm>
              <a:custGeom>
                <a:avLst/>
                <a:gdLst>
                  <a:gd name="T0" fmla="*/ 533764 w 2262188"/>
                  <a:gd name="T1" fmla="*/ 1493837 h 1547812"/>
                  <a:gd name="T2" fmla="*/ 547137 w 2262188"/>
                  <a:gd name="T3" fmla="*/ 1258660 h 1547812"/>
                  <a:gd name="T4" fmla="*/ 385081 w 2262188"/>
                  <a:gd name="T5" fmla="*/ 1488848 h 1547812"/>
                  <a:gd name="T6" fmla="*/ 417039 w 2262188"/>
                  <a:gd name="T7" fmla="*/ 1265237 h 1547812"/>
                  <a:gd name="T8" fmla="*/ 240931 w 2262188"/>
                  <a:gd name="T9" fmla="*/ 1479777 h 1547812"/>
                  <a:gd name="T10" fmla="*/ 283994 w 2262188"/>
                  <a:gd name="T11" fmla="*/ 1275669 h 1547812"/>
                  <a:gd name="T12" fmla="*/ 100407 w 2262188"/>
                  <a:gd name="T13" fmla="*/ 1280432 h 1547812"/>
                  <a:gd name="T14" fmla="*/ 145057 w 2262188"/>
                  <a:gd name="T15" fmla="*/ 1475241 h 1547812"/>
                  <a:gd name="T16" fmla="*/ 847904 w 2262188"/>
                  <a:gd name="T17" fmla="*/ 1322387 h 1547812"/>
                  <a:gd name="T18" fmla="*/ 15186 w 2262188"/>
                  <a:gd name="T19" fmla="*/ 1538060 h 1547812"/>
                  <a:gd name="T20" fmla="*/ 527304 w 2262188"/>
                  <a:gd name="T21" fmla="*/ 859744 h 1547812"/>
                  <a:gd name="T22" fmla="*/ 544745 w 2262188"/>
                  <a:gd name="T23" fmla="*/ 1093334 h 1547812"/>
                  <a:gd name="T24" fmla="*/ 535684 w 2262188"/>
                  <a:gd name="T25" fmla="*/ 857023 h 1547812"/>
                  <a:gd name="T26" fmla="*/ 394798 w 2262188"/>
                  <a:gd name="T27" fmla="*/ 1094014 h 1547812"/>
                  <a:gd name="T28" fmla="*/ 407936 w 2262188"/>
                  <a:gd name="T29" fmla="*/ 858837 h 1547812"/>
                  <a:gd name="T30" fmla="*/ 247117 w 2262188"/>
                  <a:gd name="T31" fmla="*/ 1089025 h 1547812"/>
                  <a:gd name="T32" fmla="*/ 278828 w 2262188"/>
                  <a:gd name="T33" fmla="*/ 865414 h 1547812"/>
                  <a:gd name="T34" fmla="*/ 102154 w 2262188"/>
                  <a:gd name="T35" fmla="*/ 1079953 h 1547812"/>
                  <a:gd name="T36" fmla="*/ 144963 w 2262188"/>
                  <a:gd name="T37" fmla="*/ 875846 h 1547812"/>
                  <a:gd name="T38" fmla="*/ 689708 w 2262188"/>
                  <a:gd name="T39" fmla="*/ 1045935 h 1547812"/>
                  <a:gd name="T40" fmla="*/ 12231 w 2262188"/>
                  <a:gd name="T41" fmla="*/ 814160 h 1547812"/>
                  <a:gd name="T42" fmla="*/ 519151 w 2262188"/>
                  <a:gd name="T43" fmla="*/ 682357 h 1547812"/>
                  <a:gd name="T44" fmla="*/ 558563 w 2262188"/>
                  <a:gd name="T45" fmla="*/ 469492 h 1547812"/>
                  <a:gd name="T46" fmla="*/ 376679 w 2262188"/>
                  <a:gd name="T47" fmla="*/ 671237 h 1547812"/>
                  <a:gd name="T48" fmla="*/ 421980 w 2262188"/>
                  <a:gd name="T49" fmla="*/ 668967 h 1547812"/>
                  <a:gd name="T50" fmla="*/ 240096 w 2262188"/>
                  <a:gd name="T51" fmla="*/ 471761 h 1547812"/>
                  <a:gd name="T52" fmla="*/ 281547 w 2262188"/>
                  <a:gd name="T53" fmla="*/ 680314 h 1547812"/>
                  <a:gd name="T54" fmla="*/ 107137 w 2262188"/>
                  <a:gd name="T55" fmla="*/ 462003 h 1547812"/>
                  <a:gd name="T56" fmla="*/ 135677 w 2262188"/>
                  <a:gd name="T57" fmla="*/ 688711 h 1547812"/>
                  <a:gd name="T58" fmla="*/ 733425 w 2262188"/>
                  <a:gd name="T59" fmla="*/ 400050 h 1547812"/>
                  <a:gd name="T60" fmla="*/ 4983 w 2262188"/>
                  <a:gd name="T61" fmla="*/ 724113 h 1547812"/>
                  <a:gd name="T62" fmla="*/ 1304533 w 2262188"/>
                  <a:gd name="T63" fmla="*/ 388484 h 1547812"/>
                  <a:gd name="T64" fmla="*/ 1151318 w 2262188"/>
                  <a:gd name="T65" fmla="*/ 606198 h 1547812"/>
                  <a:gd name="T66" fmla="*/ 1324281 w 2262188"/>
                  <a:gd name="T67" fmla="*/ 788987 h 1547812"/>
                  <a:gd name="T68" fmla="*/ 1530839 w 2262188"/>
                  <a:gd name="T69" fmla="*/ 996723 h 1547812"/>
                  <a:gd name="T70" fmla="*/ 1435731 w 2262188"/>
                  <a:gd name="T71" fmla="*/ 1033235 h 1547812"/>
                  <a:gd name="T72" fmla="*/ 1175605 w 2262188"/>
                  <a:gd name="T73" fmla="*/ 1040039 h 1547812"/>
                  <a:gd name="T74" fmla="*/ 1426198 w 2262188"/>
                  <a:gd name="T75" fmla="*/ 1168626 h 1547812"/>
                  <a:gd name="T76" fmla="*/ 1804130 w 2262188"/>
                  <a:gd name="T77" fmla="*/ 1049564 h 1547812"/>
                  <a:gd name="T78" fmla="*/ 1811621 w 2262188"/>
                  <a:gd name="T79" fmla="*/ 824593 h 1547812"/>
                  <a:gd name="T80" fmla="*/ 1472730 w 2262188"/>
                  <a:gd name="T81" fmla="*/ 618898 h 1547812"/>
                  <a:gd name="T82" fmla="*/ 1456387 w 2262188"/>
                  <a:gd name="T83" fmla="*/ 489403 h 1547812"/>
                  <a:gd name="T84" fmla="*/ 1803903 w 2262188"/>
                  <a:gd name="T85" fmla="*/ 592364 h 1547812"/>
                  <a:gd name="T86" fmla="*/ 1611873 w 2262188"/>
                  <a:gd name="T87" fmla="*/ 375103 h 1547812"/>
                  <a:gd name="T88" fmla="*/ 522331 w 2262188"/>
                  <a:gd name="T89" fmla="*/ 285711 h 1547812"/>
                  <a:gd name="T90" fmla="*/ 556775 w 2262188"/>
                  <a:gd name="T91" fmla="*/ 65584 h 1547812"/>
                  <a:gd name="T92" fmla="*/ 377982 w 2262188"/>
                  <a:gd name="T93" fmla="*/ 276179 h 1547812"/>
                  <a:gd name="T94" fmla="*/ 421717 w 2262188"/>
                  <a:gd name="T95" fmla="*/ 76477 h 1547812"/>
                  <a:gd name="T96" fmla="*/ 239298 w 2262188"/>
                  <a:gd name="T97" fmla="*/ 76477 h 1547812"/>
                  <a:gd name="T98" fmla="*/ 283487 w 2262188"/>
                  <a:gd name="T99" fmla="*/ 276179 h 1547812"/>
                  <a:gd name="T100" fmla="*/ 104240 w 2262188"/>
                  <a:gd name="T101" fmla="*/ 65584 h 1547812"/>
                  <a:gd name="T102" fmla="*/ 139137 w 2262188"/>
                  <a:gd name="T103" fmla="*/ 285711 h 1547812"/>
                  <a:gd name="T104" fmla="*/ 1570334 w 2262188"/>
                  <a:gd name="T105" fmla="*/ 8617 h 1547812"/>
                  <a:gd name="T106" fmla="*/ 2074244 w 2262188"/>
                  <a:gd name="T107" fmla="*/ 271009 h 1547812"/>
                  <a:gd name="T108" fmla="*/ 2261053 w 2262188"/>
                  <a:gd name="T109" fmla="*/ 814387 h 1547812"/>
                  <a:gd name="T110" fmla="*/ 2023172 w 2262188"/>
                  <a:gd name="T111" fmla="*/ 1332139 h 1547812"/>
                  <a:gd name="T112" fmla="*/ 1491343 w 2262188"/>
                  <a:gd name="T113" fmla="*/ 1544637 h 1547812"/>
                  <a:gd name="T114" fmla="*/ 959515 w 2262188"/>
                  <a:gd name="T115" fmla="*/ 1332139 h 1547812"/>
                  <a:gd name="T116" fmla="*/ 721633 w 2262188"/>
                  <a:gd name="T117" fmla="*/ 814387 h 1547812"/>
                  <a:gd name="T118" fmla="*/ 908670 w 2262188"/>
                  <a:gd name="T119" fmla="*/ 271009 h 1547812"/>
                  <a:gd name="T120" fmla="*/ 1412579 w 2262188"/>
                  <a:gd name="T121" fmla="*/ 8617 h 1547812"/>
                  <a:gd name="T122" fmla="*/ 840035 w 2262188"/>
                  <a:gd name="T123" fmla="*/ 237374 h 1547812"/>
                  <a:gd name="T124" fmla="*/ 4985 w 2262188"/>
                  <a:gd name="T125" fmla="*/ 21786 h 1547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62188" h="1547812">
                    <a:moveTo>
                      <a:pt x="536031" y="1256846"/>
                    </a:moveTo>
                    <a:lnTo>
                      <a:pt x="533764" y="1257300"/>
                    </a:lnTo>
                    <a:lnTo>
                      <a:pt x="531498" y="1257753"/>
                    </a:lnTo>
                    <a:lnTo>
                      <a:pt x="529458" y="1258660"/>
                    </a:lnTo>
                    <a:lnTo>
                      <a:pt x="527645" y="1259567"/>
                    </a:lnTo>
                    <a:lnTo>
                      <a:pt x="525831" y="1260701"/>
                    </a:lnTo>
                    <a:lnTo>
                      <a:pt x="524018" y="1262289"/>
                    </a:lnTo>
                    <a:lnTo>
                      <a:pt x="522432" y="1263876"/>
                    </a:lnTo>
                    <a:lnTo>
                      <a:pt x="520845" y="1265237"/>
                    </a:lnTo>
                    <a:lnTo>
                      <a:pt x="519485" y="1267051"/>
                    </a:lnTo>
                    <a:lnTo>
                      <a:pt x="518579" y="1269092"/>
                    </a:lnTo>
                    <a:lnTo>
                      <a:pt x="517446" y="1271360"/>
                    </a:lnTo>
                    <a:lnTo>
                      <a:pt x="516765" y="1273401"/>
                    </a:lnTo>
                    <a:lnTo>
                      <a:pt x="516312" y="1275669"/>
                    </a:lnTo>
                    <a:lnTo>
                      <a:pt x="515632" y="1277937"/>
                    </a:lnTo>
                    <a:lnTo>
                      <a:pt x="515632" y="1280432"/>
                    </a:lnTo>
                    <a:lnTo>
                      <a:pt x="515632" y="1470705"/>
                    </a:lnTo>
                    <a:lnTo>
                      <a:pt x="515632" y="1472973"/>
                    </a:lnTo>
                    <a:lnTo>
                      <a:pt x="516312" y="1475241"/>
                    </a:lnTo>
                    <a:lnTo>
                      <a:pt x="516765" y="1477509"/>
                    </a:lnTo>
                    <a:lnTo>
                      <a:pt x="517446" y="1479777"/>
                    </a:lnTo>
                    <a:lnTo>
                      <a:pt x="518579" y="1482044"/>
                    </a:lnTo>
                    <a:lnTo>
                      <a:pt x="519485" y="1483859"/>
                    </a:lnTo>
                    <a:lnTo>
                      <a:pt x="520845" y="1485446"/>
                    </a:lnTo>
                    <a:lnTo>
                      <a:pt x="522432" y="1487260"/>
                    </a:lnTo>
                    <a:lnTo>
                      <a:pt x="524018" y="1488848"/>
                    </a:lnTo>
                    <a:lnTo>
                      <a:pt x="525831" y="1490209"/>
                    </a:lnTo>
                    <a:lnTo>
                      <a:pt x="527645" y="1491569"/>
                    </a:lnTo>
                    <a:lnTo>
                      <a:pt x="529458" y="1492477"/>
                    </a:lnTo>
                    <a:lnTo>
                      <a:pt x="531498" y="1493384"/>
                    </a:lnTo>
                    <a:lnTo>
                      <a:pt x="533764" y="1493837"/>
                    </a:lnTo>
                    <a:lnTo>
                      <a:pt x="536031" y="1494064"/>
                    </a:lnTo>
                    <a:lnTo>
                      <a:pt x="538071" y="1494291"/>
                    </a:lnTo>
                    <a:lnTo>
                      <a:pt x="540564" y="1494064"/>
                    </a:lnTo>
                    <a:lnTo>
                      <a:pt x="542830" y="1493837"/>
                    </a:lnTo>
                    <a:lnTo>
                      <a:pt x="545097" y="1493384"/>
                    </a:lnTo>
                    <a:lnTo>
                      <a:pt x="547137" y="1492477"/>
                    </a:lnTo>
                    <a:lnTo>
                      <a:pt x="548950" y="1491569"/>
                    </a:lnTo>
                    <a:lnTo>
                      <a:pt x="550990" y="1490209"/>
                    </a:lnTo>
                    <a:lnTo>
                      <a:pt x="552576" y="1488848"/>
                    </a:lnTo>
                    <a:lnTo>
                      <a:pt x="554390" y="1487260"/>
                    </a:lnTo>
                    <a:lnTo>
                      <a:pt x="555750" y="1485446"/>
                    </a:lnTo>
                    <a:lnTo>
                      <a:pt x="556883" y="1483859"/>
                    </a:lnTo>
                    <a:lnTo>
                      <a:pt x="558243" y="1482044"/>
                    </a:lnTo>
                    <a:lnTo>
                      <a:pt x="558923" y="1479777"/>
                    </a:lnTo>
                    <a:lnTo>
                      <a:pt x="559829" y="1477509"/>
                    </a:lnTo>
                    <a:lnTo>
                      <a:pt x="560283" y="1475241"/>
                    </a:lnTo>
                    <a:lnTo>
                      <a:pt x="560736" y="1472973"/>
                    </a:lnTo>
                    <a:lnTo>
                      <a:pt x="560736" y="1470705"/>
                    </a:lnTo>
                    <a:lnTo>
                      <a:pt x="560736" y="1280432"/>
                    </a:lnTo>
                    <a:lnTo>
                      <a:pt x="560736" y="1277937"/>
                    </a:lnTo>
                    <a:lnTo>
                      <a:pt x="560283" y="1275669"/>
                    </a:lnTo>
                    <a:lnTo>
                      <a:pt x="559829" y="1273401"/>
                    </a:lnTo>
                    <a:lnTo>
                      <a:pt x="558923" y="1271360"/>
                    </a:lnTo>
                    <a:lnTo>
                      <a:pt x="558243" y="1269092"/>
                    </a:lnTo>
                    <a:lnTo>
                      <a:pt x="556883" y="1267051"/>
                    </a:lnTo>
                    <a:lnTo>
                      <a:pt x="555750" y="1265237"/>
                    </a:lnTo>
                    <a:lnTo>
                      <a:pt x="554390" y="1263876"/>
                    </a:lnTo>
                    <a:lnTo>
                      <a:pt x="552576" y="1262289"/>
                    </a:lnTo>
                    <a:lnTo>
                      <a:pt x="550990" y="1260701"/>
                    </a:lnTo>
                    <a:lnTo>
                      <a:pt x="548950" y="1259567"/>
                    </a:lnTo>
                    <a:lnTo>
                      <a:pt x="547137" y="1258660"/>
                    </a:lnTo>
                    <a:lnTo>
                      <a:pt x="545097" y="1257753"/>
                    </a:lnTo>
                    <a:lnTo>
                      <a:pt x="542830" y="1257300"/>
                    </a:lnTo>
                    <a:lnTo>
                      <a:pt x="540564" y="1256846"/>
                    </a:lnTo>
                    <a:lnTo>
                      <a:pt x="538071" y="1256846"/>
                    </a:lnTo>
                    <a:lnTo>
                      <a:pt x="536031" y="1256846"/>
                    </a:lnTo>
                    <a:close/>
                    <a:moveTo>
                      <a:pt x="397093" y="1256846"/>
                    </a:moveTo>
                    <a:lnTo>
                      <a:pt x="395054" y="1257300"/>
                    </a:lnTo>
                    <a:lnTo>
                      <a:pt x="392787" y="1257753"/>
                    </a:lnTo>
                    <a:lnTo>
                      <a:pt x="390747" y="1258660"/>
                    </a:lnTo>
                    <a:lnTo>
                      <a:pt x="388707" y="1259567"/>
                    </a:lnTo>
                    <a:lnTo>
                      <a:pt x="386894" y="1260701"/>
                    </a:lnTo>
                    <a:lnTo>
                      <a:pt x="385081" y="1262289"/>
                    </a:lnTo>
                    <a:lnTo>
                      <a:pt x="383494" y="1263876"/>
                    </a:lnTo>
                    <a:lnTo>
                      <a:pt x="382135" y="1265237"/>
                    </a:lnTo>
                    <a:lnTo>
                      <a:pt x="381001" y="1267051"/>
                    </a:lnTo>
                    <a:lnTo>
                      <a:pt x="379641" y="1269092"/>
                    </a:lnTo>
                    <a:lnTo>
                      <a:pt x="378508" y="1271360"/>
                    </a:lnTo>
                    <a:lnTo>
                      <a:pt x="378055" y="1273401"/>
                    </a:lnTo>
                    <a:lnTo>
                      <a:pt x="377375" y="1275669"/>
                    </a:lnTo>
                    <a:lnTo>
                      <a:pt x="376922" y="1277937"/>
                    </a:lnTo>
                    <a:lnTo>
                      <a:pt x="376922" y="1280432"/>
                    </a:lnTo>
                    <a:lnTo>
                      <a:pt x="376922" y="1470705"/>
                    </a:lnTo>
                    <a:lnTo>
                      <a:pt x="376922" y="1472973"/>
                    </a:lnTo>
                    <a:lnTo>
                      <a:pt x="377375" y="1475241"/>
                    </a:lnTo>
                    <a:lnTo>
                      <a:pt x="378055" y="1477509"/>
                    </a:lnTo>
                    <a:lnTo>
                      <a:pt x="378508" y="1479777"/>
                    </a:lnTo>
                    <a:lnTo>
                      <a:pt x="379641" y="1482044"/>
                    </a:lnTo>
                    <a:lnTo>
                      <a:pt x="381001" y="1483859"/>
                    </a:lnTo>
                    <a:lnTo>
                      <a:pt x="382135" y="1485446"/>
                    </a:lnTo>
                    <a:lnTo>
                      <a:pt x="383494" y="1487260"/>
                    </a:lnTo>
                    <a:lnTo>
                      <a:pt x="385081" y="1488848"/>
                    </a:lnTo>
                    <a:lnTo>
                      <a:pt x="386894" y="1490209"/>
                    </a:lnTo>
                    <a:lnTo>
                      <a:pt x="388707" y="1491569"/>
                    </a:lnTo>
                    <a:lnTo>
                      <a:pt x="390747" y="1492477"/>
                    </a:lnTo>
                    <a:lnTo>
                      <a:pt x="392787" y="1493384"/>
                    </a:lnTo>
                    <a:lnTo>
                      <a:pt x="395054" y="1493837"/>
                    </a:lnTo>
                    <a:lnTo>
                      <a:pt x="397093" y="1494064"/>
                    </a:lnTo>
                    <a:lnTo>
                      <a:pt x="399360" y="1494291"/>
                    </a:lnTo>
                    <a:lnTo>
                      <a:pt x="401853" y="1494064"/>
                    </a:lnTo>
                    <a:lnTo>
                      <a:pt x="404120" y="1493837"/>
                    </a:lnTo>
                    <a:lnTo>
                      <a:pt x="406160" y="1493384"/>
                    </a:lnTo>
                    <a:lnTo>
                      <a:pt x="408199" y="1492477"/>
                    </a:lnTo>
                    <a:lnTo>
                      <a:pt x="410239" y="1491569"/>
                    </a:lnTo>
                    <a:lnTo>
                      <a:pt x="412052" y="1490209"/>
                    </a:lnTo>
                    <a:lnTo>
                      <a:pt x="413866" y="1488848"/>
                    </a:lnTo>
                    <a:lnTo>
                      <a:pt x="415452" y="1487260"/>
                    </a:lnTo>
                    <a:lnTo>
                      <a:pt x="417039" y="1485446"/>
                    </a:lnTo>
                    <a:lnTo>
                      <a:pt x="418172" y="1483859"/>
                    </a:lnTo>
                    <a:lnTo>
                      <a:pt x="419305" y="1482044"/>
                    </a:lnTo>
                    <a:lnTo>
                      <a:pt x="420439" y="1479777"/>
                    </a:lnTo>
                    <a:lnTo>
                      <a:pt x="421119" y="1477509"/>
                    </a:lnTo>
                    <a:lnTo>
                      <a:pt x="421572" y="1475241"/>
                    </a:lnTo>
                    <a:lnTo>
                      <a:pt x="421799" y="1472973"/>
                    </a:lnTo>
                    <a:lnTo>
                      <a:pt x="422252" y="1470705"/>
                    </a:lnTo>
                    <a:lnTo>
                      <a:pt x="422252" y="1280432"/>
                    </a:lnTo>
                    <a:lnTo>
                      <a:pt x="421799" y="1277937"/>
                    </a:lnTo>
                    <a:lnTo>
                      <a:pt x="421572" y="1275669"/>
                    </a:lnTo>
                    <a:lnTo>
                      <a:pt x="421119" y="1273401"/>
                    </a:lnTo>
                    <a:lnTo>
                      <a:pt x="420439" y="1271360"/>
                    </a:lnTo>
                    <a:lnTo>
                      <a:pt x="419305" y="1269092"/>
                    </a:lnTo>
                    <a:lnTo>
                      <a:pt x="418172" y="1267051"/>
                    </a:lnTo>
                    <a:lnTo>
                      <a:pt x="417039" y="1265237"/>
                    </a:lnTo>
                    <a:lnTo>
                      <a:pt x="415452" y="1263876"/>
                    </a:lnTo>
                    <a:lnTo>
                      <a:pt x="413866" y="1262289"/>
                    </a:lnTo>
                    <a:lnTo>
                      <a:pt x="412052" y="1260701"/>
                    </a:lnTo>
                    <a:lnTo>
                      <a:pt x="410239" y="1259567"/>
                    </a:lnTo>
                    <a:lnTo>
                      <a:pt x="408199" y="1258660"/>
                    </a:lnTo>
                    <a:lnTo>
                      <a:pt x="406160" y="1257753"/>
                    </a:lnTo>
                    <a:lnTo>
                      <a:pt x="404120" y="1257300"/>
                    </a:lnTo>
                    <a:lnTo>
                      <a:pt x="401853" y="1256846"/>
                    </a:lnTo>
                    <a:lnTo>
                      <a:pt x="399360" y="1256846"/>
                    </a:lnTo>
                    <a:lnTo>
                      <a:pt x="397093" y="1256846"/>
                    </a:lnTo>
                    <a:close/>
                    <a:moveTo>
                      <a:pt x="259516" y="1256846"/>
                    </a:moveTo>
                    <a:lnTo>
                      <a:pt x="257250" y="1257300"/>
                    </a:lnTo>
                    <a:lnTo>
                      <a:pt x="255210" y="1257753"/>
                    </a:lnTo>
                    <a:lnTo>
                      <a:pt x="252943" y="1258660"/>
                    </a:lnTo>
                    <a:lnTo>
                      <a:pt x="250903" y="1259567"/>
                    </a:lnTo>
                    <a:lnTo>
                      <a:pt x="249090" y="1260701"/>
                    </a:lnTo>
                    <a:lnTo>
                      <a:pt x="247277" y="1262289"/>
                    </a:lnTo>
                    <a:lnTo>
                      <a:pt x="245917" y="1263876"/>
                    </a:lnTo>
                    <a:lnTo>
                      <a:pt x="244330" y="1265237"/>
                    </a:lnTo>
                    <a:lnTo>
                      <a:pt x="242970" y="1267051"/>
                    </a:lnTo>
                    <a:lnTo>
                      <a:pt x="242064" y="1269092"/>
                    </a:lnTo>
                    <a:lnTo>
                      <a:pt x="240931" y="1271360"/>
                    </a:lnTo>
                    <a:lnTo>
                      <a:pt x="240251" y="1273401"/>
                    </a:lnTo>
                    <a:lnTo>
                      <a:pt x="239571" y="1275669"/>
                    </a:lnTo>
                    <a:lnTo>
                      <a:pt x="239344" y="1277937"/>
                    </a:lnTo>
                    <a:lnTo>
                      <a:pt x="239117" y="1280432"/>
                    </a:lnTo>
                    <a:lnTo>
                      <a:pt x="239117" y="1470705"/>
                    </a:lnTo>
                    <a:lnTo>
                      <a:pt x="239344" y="1472973"/>
                    </a:lnTo>
                    <a:lnTo>
                      <a:pt x="239571" y="1475241"/>
                    </a:lnTo>
                    <a:lnTo>
                      <a:pt x="240251" y="1477509"/>
                    </a:lnTo>
                    <a:lnTo>
                      <a:pt x="240931" y="1479777"/>
                    </a:lnTo>
                    <a:lnTo>
                      <a:pt x="242064" y="1482044"/>
                    </a:lnTo>
                    <a:lnTo>
                      <a:pt x="242970" y="1483859"/>
                    </a:lnTo>
                    <a:lnTo>
                      <a:pt x="244330" y="1485446"/>
                    </a:lnTo>
                    <a:lnTo>
                      <a:pt x="245917" y="1487260"/>
                    </a:lnTo>
                    <a:lnTo>
                      <a:pt x="247277" y="1488848"/>
                    </a:lnTo>
                    <a:lnTo>
                      <a:pt x="249090" y="1490209"/>
                    </a:lnTo>
                    <a:lnTo>
                      <a:pt x="250903" y="1491569"/>
                    </a:lnTo>
                    <a:lnTo>
                      <a:pt x="252943" y="1492477"/>
                    </a:lnTo>
                    <a:lnTo>
                      <a:pt x="255210" y="1493384"/>
                    </a:lnTo>
                    <a:lnTo>
                      <a:pt x="257250" y="1493837"/>
                    </a:lnTo>
                    <a:lnTo>
                      <a:pt x="259516" y="1494064"/>
                    </a:lnTo>
                    <a:lnTo>
                      <a:pt x="261782" y="1494291"/>
                    </a:lnTo>
                    <a:lnTo>
                      <a:pt x="264049" y="1494064"/>
                    </a:lnTo>
                    <a:lnTo>
                      <a:pt x="266542" y="1493837"/>
                    </a:lnTo>
                    <a:lnTo>
                      <a:pt x="268582" y="1493384"/>
                    </a:lnTo>
                    <a:lnTo>
                      <a:pt x="270622" y="1492477"/>
                    </a:lnTo>
                    <a:lnTo>
                      <a:pt x="272662" y="1491569"/>
                    </a:lnTo>
                    <a:lnTo>
                      <a:pt x="274475" y="1490209"/>
                    </a:lnTo>
                    <a:lnTo>
                      <a:pt x="276288" y="1488848"/>
                    </a:lnTo>
                    <a:lnTo>
                      <a:pt x="277875" y="1487260"/>
                    </a:lnTo>
                    <a:lnTo>
                      <a:pt x="279008" y="1485446"/>
                    </a:lnTo>
                    <a:lnTo>
                      <a:pt x="280368" y="1483859"/>
                    </a:lnTo>
                    <a:lnTo>
                      <a:pt x="281728" y="1482044"/>
                    </a:lnTo>
                    <a:lnTo>
                      <a:pt x="282635" y="1479777"/>
                    </a:lnTo>
                    <a:lnTo>
                      <a:pt x="283541" y="1477509"/>
                    </a:lnTo>
                    <a:lnTo>
                      <a:pt x="283994" y="1475241"/>
                    </a:lnTo>
                    <a:lnTo>
                      <a:pt x="284221" y="1472973"/>
                    </a:lnTo>
                    <a:lnTo>
                      <a:pt x="284221" y="1470705"/>
                    </a:lnTo>
                    <a:lnTo>
                      <a:pt x="284221" y="1280432"/>
                    </a:lnTo>
                    <a:lnTo>
                      <a:pt x="284221" y="1277937"/>
                    </a:lnTo>
                    <a:lnTo>
                      <a:pt x="283994" y="1275669"/>
                    </a:lnTo>
                    <a:lnTo>
                      <a:pt x="283541" y="1273401"/>
                    </a:lnTo>
                    <a:lnTo>
                      <a:pt x="282635" y="1271360"/>
                    </a:lnTo>
                    <a:lnTo>
                      <a:pt x="281728" y="1269092"/>
                    </a:lnTo>
                    <a:lnTo>
                      <a:pt x="280368" y="1267051"/>
                    </a:lnTo>
                    <a:lnTo>
                      <a:pt x="279008" y="1265237"/>
                    </a:lnTo>
                    <a:lnTo>
                      <a:pt x="277875" y="1263876"/>
                    </a:lnTo>
                    <a:lnTo>
                      <a:pt x="276288" y="1262289"/>
                    </a:lnTo>
                    <a:lnTo>
                      <a:pt x="274475" y="1260701"/>
                    </a:lnTo>
                    <a:lnTo>
                      <a:pt x="272662" y="1259567"/>
                    </a:lnTo>
                    <a:lnTo>
                      <a:pt x="270622" y="1258660"/>
                    </a:lnTo>
                    <a:lnTo>
                      <a:pt x="268582" y="1257753"/>
                    </a:lnTo>
                    <a:lnTo>
                      <a:pt x="266542" y="1257300"/>
                    </a:lnTo>
                    <a:lnTo>
                      <a:pt x="264049" y="1256846"/>
                    </a:lnTo>
                    <a:lnTo>
                      <a:pt x="261782" y="1256846"/>
                    </a:lnTo>
                    <a:lnTo>
                      <a:pt x="259516" y="1256846"/>
                    </a:lnTo>
                    <a:close/>
                    <a:moveTo>
                      <a:pt x="120805" y="1256846"/>
                    </a:moveTo>
                    <a:lnTo>
                      <a:pt x="118539" y="1257300"/>
                    </a:lnTo>
                    <a:lnTo>
                      <a:pt x="116499" y="1257753"/>
                    </a:lnTo>
                    <a:lnTo>
                      <a:pt x="114006" y="1258660"/>
                    </a:lnTo>
                    <a:lnTo>
                      <a:pt x="112192" y="1259567"/>
                    </a:lnTo>
                    <a:lnTo>
                      <a:pt x="110606" y="1260701"/>
                    </a:lnTo>
                    <a:lnTo>
                      <a:pt x="108793" y="1262289"/>
                    </a:lnTo>
                    <a:lnTo>
                      <a:pt x="107206" y="1263876"/>
                    </a:lnTo>
                    <a:lnTo>
                      <a:pt x="105620" y="1265237"/>
                    </a:lnTo>
                    <a:lnTo>
                      <a:pt x="104260" y="1267051"/>
                    </a:lnTo>
                    <a:lnTo>
                      <a:pt x="103353" y="1269092"/>
                    </a:lnTo>
                    <a:lnTo>
                      <a:pt x="102220" y="1271360"/>
                    </a:lnTo>
                    <a:lnTo>
                      <a:pt x="101540" y="1273401"/>
                    </a:lnTo>
                    <a:lnTo>
                      <a:pt x="100860" y="1275669"/>
                    </a:lnTo>
                    <a:lnTo>
                      <a:pt x="100633" y="1277937"/>
                    </a:lnTo>
                    <a:lnTo>
                      <a:pt x="100407" y="1280432"/>
                    </a:lnTo>
                    <a:lnTo>
                      <a:pt x="100407" y="1470705"/>
                    </a:lnTo>
                    <a:lnTo>
                      <a:pt x="100633" y="1472973"/>
                    </a:lnTo>
                    <a:lnTo>
                      <a:pt x="100860" y="1475241"/>
                    </a:lnTo>
                    <a:lnTo>
                      <a:pt x="101540" y="1477509"/>
                    </a:lnTo>
                    <a:lnTo>
                      <a:pt x="102220" y="1479777"/>
                    </a:lnTo>
                    <a:lnTo>
                      <a:pt x="103353" y="1482044"/>
                    </a:lnTo>
                    <a:lnTo>
                      <a:pt x="104260" y="1483859"/>
                    </a:lnTo>
                    <a:lnTo>
                      <a:pt x="105620" y="1485446"/>
                    </a:lnTo>
                    <a:lnTo>
                      <a:pt x="107206" y="1487260"/>
                    </a:lnTo>
                    <a:lnTo>
                      <a:pt x="108793" y="1488848"/>
                    </a:lnTo>
                    <a:lnTo>
                      <a:pt x="110606" y="1490209"/>
                    </a:lnTo>
                    <a:lnTo>
                      <a:pt x="112192" y="1491569"/>
                    </a:lnTo>
                    <a:lnTo>
                      <a:pt x="114006" y="1492477"/>
                    </a:lnTo>
                    <a:lnTo>
                      <a:pt x="116499" y="1493384"/>
                    </a:lnTo>
                    <a:lnTo>
                      <a:pt x="118539" y="1493837"/>
                    </a:lnTo>
                    <a:lnTo>
                      <a:pt x="120805" y="1494064"/>
                    </a:lnTo>
                    <a:lnTo>
                      <a:pt x="123072" y="1494291"/>
                    </a:lnTo>
                    <a:lnTo>
                      <a:pt x="125338" y="1494064"/>
                    </a:lnTo>
                    <a:lnTo>
                      <a:pt x="127605" y="1493837"/>
                    </a:lnTo>
                    <a:lnTo>
                      <a:pt x="129871" y="1493384"/>
                    </a:lnTo>
                    <a:lnTo>
                      <a:pt x="131911" y="1492477"/>
                    </a:lnTo>
                    <a:lnTo>
                      <a:pt x="133724" y="1491569"/>
                    </a:lnTo>
                    <a:lnTo>
                      <a:pt x="135764" y="1490209"/>
                    </a:lnTo>
                    <a:lnTo>
                      <a:pt x="137351" y="1488848"/>
                    </a:lnTo>
                    <a:lnTo>
                      <a:pt x="139164" y="1487260"/>
                    </a:lnTo>
                    <a:lnTo>
                      <a:pt x="140297" y="1485446"/>
                    </a:lnTo>
                    <a:lnTo>
                      <a:pt x="141657" y="1483859"/>
                    </a:lnTo>
                    <a:lnTo>
                      <a:pt x="143017" y="1482044"/>
                    </a:lnTo>
                    <a:lnTo>
                      <a:pt x="143697" y="1479777"/>
                    </a:lnTo>
                    <a:lnTo>
                      <a:pt x="144604" y="1477509"/>
                    </a:lnTo>
                    <a:lnTo>
                      <a:pt x="145057" y="1475241"/>
                    </a:lnTo>
                    <a:lnTo>
                      <a:pt x="145510" y="1472973"/>
                    </a:lnTo>
                    <a:lnTo>
                      <a:pt x="145510" y="1470705"/>
                    </a:lnTo>
                    <a:lnTo>
                      <a:pt x="145510" y="1280432"/>
                    </a:lnTo>
                    <a:lnTo>
                      <a:pt x="145510" y="1277937"/>
                    </a:lnTo>
                    <a:lnTo>
                      <a:pt x="145057" y="1275669"/>
                    </a:lnTo>
                    <a:lnTo>
                      <a:pt x="144604" y="1273401"/>
                    </a:lnTo>
                    <a:lnTo>
                      <a:pt x="143697" y="1271360"/>
                    </a:lnTo>
                    <a:lnTo>
                      <a:pt x="143017" y="1269092"/>
                    </a:lnTo>
                    <a:lnTo>
                      <a:pt x="141657" y="1267051"/>
                    </a:lnTo>
                    <a:lnTo>
                      <a:pt x="140297" y="1265237"/>
                    </a:lnTo>
                    <a:lnTo>
                      <a:pt x="139164" y="1263876"/>
                    </a:lnTo>
                    <a:lnTo>
                      <a:pt x="137351" y="1262289"/>
                    </a:lnTo>
                    <a:lnTo>
                      <a:pt x="135764" y="1260701"/>
                    </a:lnTo>
                    <a:lnTo>
                      <a:pt x="133724" y="1259567"/>
                    </a:lnTo>
                    <a:lnTo>
                      <a:pt x="131911" y="1258660"/>
                    </a:lnTo>
                    <a:lnTo>
                      <a:pt x="129871" y="1257753"/>
                    </a:lnTo>
                    <a:lnTo>
                      <a:pt x="127605" y="1257300"/>
                    </a:lnTo>
                    <a:lnTo>
                      <a:pt x="125338" y="1256846"/>
                    </a:lnTo>
                    <a:lnTo>
                      <a:pt x="123072" y="1256846"/>
                    </a:lnTo>
                    <a:lnTo>
                      <a:pt x="120805" y="1256846"/>
                    </a:lnTo>
                    <a:close/>
                    <a:moveTo>
                      <a:pt x="41704" y="1201737"/>
                    </a:moveTo>
                    <a:lnTo>
                      <a:pt x="762229" y="1201737"/>
                    </a:lnTo>
                    <a:lnTo>
                      <a:pt x="770615" y="1215798"/>
                    </a:lnTo>
                    <a:lnTo>
                      <a:pt x="779455" y="1230085"/>
                    </a:lnTo>
                    <a:lnTo>
                      <a:pt x="788521" y="1243692"/>
                    </a:lnTo>
                    <a:lnTo>
                      <a:pt x="797814" y="1257300"/>
                    </a:lnTo>
                    <a:lnTo>
                      <a:pt x="807333" y="1270680"/>
                    </a:lnTo>
                    <a:lnTo>
                      <a:pt x="817079" y="1283834"/>
                    </a:lnTo>
                    <a:lnTo>
                      <a:pt x="827052" y="1296987"/>
                    </a:lnTo>
                    <a:lnTo>
                      <a:pt x="837478" y="1309687"/>
                    </a:lnTo>
                    <a:lnTo>
                      <a:pt x="847904" y="1322387"/>
                    </a:lnTo>
                    <a:lnTo>
                      <a:pt x="858783" y="1334860"/>
                    </a:lnTo>
                    <a:lnTo>
                      <a:pt x="869889" y="1347107"/>
                    </a:lnTo>
                    <a:lnTo>
                      <a:pt x="880995" y="1358900"/>
                    </a:lnTo>
                    <a:lnTo>
                      <a:pt x="892554" y="1370693"/>
                    </a:lnTo>
                    <a:lnTo>
                      <a:pt x="904113" y="1382485"/>
                    </a:lnTo>
                    <a:lnTo>
                      <a:pt x="916352" y="1393598"/>
                    </a:lnTo>
                    <a:lnTo>
                      <a:pt x="928365" y="1404484"/>
                    </a:lnTo>
                    <a:lnTo>
                      <a:pt x="940831" y="1415369"/>
                    </a:lnTo>
                    <a:lnTo>
                      <a:pt x="953070" y="1426255"/>
                    </a:lnTo>
                    <a:lnTo>
                      <a:pt x="965989" y="1436460"/>
                    </a:lnTo>
                    <a:lnTo>
                      <a:pt x="978908" y="1446666"/>
                    </a:lnTo>
                    <a:lnTo>
                      <a:pt x="992281" y="1456418"/>
                    </a:lnTo>
                    <a:lnTo>
                      <a:pt x="1005426" y="1466169"/>
                    </a:lnTo>
                    <a:lnTo>
                      <a:pt x="1019025" y="1475468"/>
                    </a:lnTo>
                    <a:lnTo>
                      <a:pt x="1032851" y="1484539"/>
                    </a:lnTo>
                    <a:lnTo>
                      <a:pt x="1046677" y="1493610"/>
                    </a:lnTo>
                    <a:lnTo>
                      <a:pt x="1060956" y="1502002"/>
                    </a:lnTo>
                    <a:lnTo>
                      <a:pt x="1075235" y="1510393"/>
                    </a:lnTo>
                    <a:lnTo>
                      <a:pt x="1089741" y="1518330"/>
                    </a:lnTo>
                    <a:lnTo>
                      <a:pt x="1104473" y="1526041"/>
                    </a:lnTo>
                    <a:lnTo>
                      <a:pt x="1119205" y="1533525"/>
                    </a:lnTo>
                    <a:lnTo>
                      <a:pt x="1134164" y="1540782"/>
                    </a:lnTo>
                    <a:lnTo>
                      <a:pt x="1149350" y="1547812"/>
                    </a:lnTo>
                    <a:lnTo>
                      <a:pt x="41704" y="1547812"/>
                    </a:lnTo>
                    <a:lnTo>
                      <a:pt x="37397" y="1547359"/>
                    </a:lnTo>
                    <a:lnTo>
                      <a:pt x="33091" y="1546905"/>
                    </a:lnTo>
                    <a:lnTo>
                      <a:pt x="29238" y="1545998"/>
                    </a:lnTo>
                    <a:lnTo>
                      <a:pt x="25385" y="1544410"/>
                    </a:lnTo>
                    <a:lnTo>
                      <a:pt x="21759" y="1542596"/>
                    </a:lnTo>
                    <a:lnTo>
                      <a:pt x="18359" y="1540555"/>
                    </a:lnTo>
                    <a:lnTo>
                      <a:pt x="15186" y="1538060"/>
                    </a:lnTo>
                    <a:lnTo>
                      <a:pt x="12239" y="1535339"/>
                    </a:lnTo>
                    <a:lnTo>
                      <a:pt x="9519" y="1532391"/>
                    </a:lnTo>
                    <a:lnTo>
                      <a:pt x="7026" y="1529443"/>
                    </a:lnTo>
                    <a:lnTo>
                      <a:pt x="4986" y="1525814"/>
                    </a:lnTo>
                    <a:lnTo>
                      <a:pt x="3173" y="1522185"/>
                    </a:lnTo>
                    <a:lnTo>
                      <a:pt x="2040" y="1518330"/>
                    </a:lnTo>
                    <a:lnTo>
                      <a:pt x="907" y="1514475"/>
                    </a:lnTo>
                    <a:lnTo>
                      <a:pt x="227" y="1510393"/>
                    </a:lnTo>
                    <a:lnTo>
                      <a:pt x="0" y="1505857"/>
                    </a:lnTo>
                    <a:lnTo>
                      <a:pt x="0" y="1243466"/>
                    </a:lnTo>
                    <a:lnTo>
                      <a:pt x="227" y="1238930"/>
                    </a:lnTo>
                    <a:lnTo>
                      <a:pt x="907" y="1234848"/>
                    </a:lnTo>
                    <a:lnTo>
                      <a:pt x="2040" y="1230992"/>
                    </a:lnTo>
                    <a:lnTo>
                      <a:pt x="3173" y="1227137"/>
                    </a:lnTo>
                    <a:lnTo>
                      <a:pt x="4986" y="1223509"/>
                    </a:lnTo>
                    <a:lnTo>
                      <a:pt x="7026" y="1220107"/>
                    </a:lnTo>
                    <a:lnTo>
                      <a:pt x="9519" y="1216932"/>
                    </a:lnTo>
                    <a:lnTo>
                      <a:pt x="12239" y="1213984"/>
                    </a:lnTo>
                    <a:lnTo>
                      <a:pt x="15186" y="1211262"/>
                    </a:lnTo>
                    <a:lnTo>
                      <a:pt x="18359" y="1208767"/>
                    </a:lnTo>
                    <a:lnTo>
                      <a:pt x="21759" y="1206726"/>
                    </a:lnTo>
                    <a:lnTo>
                      <a:pt x="25385" y="1204912"/>
                    </a:lnTo>
                    <a:lnTo>
                      <a:pt x="29238" y="1203778"/>
                    </a:lnTo>
                    <a:lnTo>
                      <a:pt x="33091" y="1202644"/>
                    </a:lnTo>
                    <a:lnTo>
                      <a:pt x="37397" y="1201964"/>
                    </a:lnTo>
                    <a:lnTo>
                      <a:pt x="41704" y="1201737"/>
                    </a:lnTo>
                    <a:close/>
                    <a:moveTo>
                      <a:pt x="535684" y="857023"/>
                    </a:moveTo>
                    <a:lnTo>
                      <a:pt x="533419" y="857476"/>
                    </a:lnTo>
                    <a:lnTo>
                      <a:pt x="531154" y="857930"/>
                    </a:lnTo>
                    <a:lnTo>
                      <a:pt x="529116" y="858837"/>
                    </a:lnTo>
                    <a:lnTo>
                      <a:pt x="527304" y="859744"/>
                    </a:lnTo>
                    <a:lnTo>
                      <a:pt x="525492" y="860878"/>
                    </a:lnTo>
                    <a:lnTo>
                      <a:pt x="523680" y="862466"/>
                    </a:lnTo>
                    <a:lnTo>
                      <a:pt x="522094" y="863826"/>
                    </a:lnTo>
                    <a:lnTo>
                      <a:pt x="520509" y="865414"/>
                    </a:lnTo>
                    <a:lnTo>
                      <a:pt x="519150" y="867228"/>
                    </a:lnTo>
                    <a:lnTo>
                      <a:pt x="518244" y="869269"/>
                    </a:lnTo>
                    <a:lnTo>
                      <a:pt x="517111" y="871310"/>
                    </a:lnTo>
                    <a:lnTo>
                      <a:pt x="516432" y="873351"/>
                    </a:lnTo>
                    <a:lnTo>
                      <a:pt x="515979" y="875846"/>
                    </a:lnTo>
                    <a:lnTo>
                      <a:pt x="515299" y="878114"/>
                    </a:lnTo>
                    <a:lnTo>
                      <a:pt x="515299" y="880609"/>
                    </a:lnTo>
                    <a:lnTo>
                      <a:pt x="515299" y="1070655"/>
                    </a:lnTo>
                    <a:lnTo>
                      <a:pt x="515299" y="1073150"/>
                    </a:lnTo>
                    <a:lnTo>
                      <a:pt x="515979" y="1075417"/>
                    </a:lnTo>
                    <a:lnTo>
                      <a:pt x="516432" y="1077685"/>
                    </a:lnTo>
                    <a:lnTo>
                      <a:pt x="517111" y="1079953"/>
                    </a:lnTo>
                    <a:lnTo>
                      <a:pt x="518244" y="1081994"/>
                    </a:lnTo>
                    <a:lnTo>
                      <a:pt x="519150" y="1083809"/>
                    </a:lnTo>
                    <a:lnTo>
                      <a:pt x="520509" y="1085623"/>
                    </a:lnTo>
                    <a:lnTo>
                      <a:pt x="522094" y="1087437"/>
                    </a:lnTo>
                    <a:lnTo>
                      <a:pt x="523680" y="1089025"/>
                    </a:lnTo>
                    <a:lnTo>
                      <a:pt x="525492" y="1090385"/>
                    </a:lnTo>
                    <a:lnTo>
                      <a:pt x="527304" y="1091519"/>
                    </a:lnTo>
                    <a:lnTo>
                      <a:pt x="529116" y="1092653"/>
                    </a:lnTo>
                    <a:lnTo>
                      <a:pt x="531154" y="1093334"/>
                    </a:lnTo>
                    <a:lnTo>
                      <a:pt x="533419" y="1094014"/>
                    </a:lnTo>
                    <a:lnTo>
                      <a:pt x="535684" y="1094241"/>
                    </a:lnTo>
                    <a:lnTo>
                      <a:pt x="537723" y="1094467"/>
                    </a:lnTo>
                    <a:lnTo>
                      <a:pt x="540215" y="1094241"/>
                    </a:lnTo>
                    <a:lnTo>
                      <a:pt x="542480" y="1094014"/>
                    </a:lnTo>
                    <a:lnTo>
                      <a:pt x="544745" y="1093334"/>
                    </a:lnTo>
                    <a:lnTo>
                      <a:pt x="546783" y="1092653"/>
                    </a:lnTo>
                    <a:lnTo>
                      <a:pt x="548595" y="1091519"/>
                    </a:lnTo>
                    <a:lnTo>
                      <a:pt x="550634" y="1090385"/>
                    </a:lnTo>
                    <a:lnTo>
                      <a:pt x="552219" y="1089025"/>
                    </a:lnTo>
                    <a:lnTo>
                      <a:pt x="554031" y="1087437"/>
                    </a:lnTo>
                    <a:lnTo>
                      <a:pt x="555390" y="1085623"/>
                    </a:lnTo>
                    <a:lnTo>
                      <a:pt x="556523" y="1083809"/>
                    </a:lnTo>
                    <a:lnTo>
                      <a:pt x="557882" y="1081994"/>
                    </a:lnTo>
                    <a:lnTo>
                      <a:pt x="558561" y="1079953"/>
                    </a:lnTo>
                    <a:lnTo>
                      <a:pt x="559468" y="1077685"/>
                    </a:lnTo>
                    <a:lnTo>
                      <a:pt x="559921" y="1075417"/>
                    </a:lnTo>
                    <a:lnTo>
                      <a:pt x="560374" y="1073150"/>
                    </a:lnTo>
                    <a:lnTo>
                      <a:pt x="560374" y="1070655"/>
                    </a:lnTo>
                    <a:lnTo>
                      <a:pt x="560374" y="880609"/>
                    </a:lnTo>
                    <a:lnTo>
                      <a:pt x="560374" y="878114"/>
                    </a:lnTo>
                    <a:lnTo>
                      <a:pt x="559921" y="875846"/>
                    </a:lnTo>
                    <a:lnTo>
                      <a:pt x="559468" y="873351"/>
                    </a:lnTo>
                    <a:lnTo>
                      <a:pt x="558561" y="871310"/>
                    </a:lnTo>
                    <a:lnTo>
                      <a:pt x="557882" y="869269"/>
                    </a:lnTo>
                    <a:lnTo>
                      <a:pt x="556523" y="867228"/>
                    </a:lnTo>
                    <a:lnTo>
                      <a:pt x="555390" y="865414"/>
                    </a:lnTo>
                    <a:lnTo>
                      <a:pt x="554031" y="863826"/>
                    </a:lnTo>
                    <a:lnTo>
                      <a:pt x="552219" y="862466"/>
                    </a:lnTo>
                    <a:lnTo>
                      <a:pt x="550634" y="860878"/>
                    </a:lnTo>
                    <a:lnTo>
                      <a:pt x="548595" y="859744"/>
                    </a:lnTo>
                    <a:lnTo>
                      <a:pt x="546783" y="858837"/>
                    </a:lnTo>
                    <a:lnTo>
                      <a:pt x="544745" y="857930"/>
                    </a:lnTo>
                    <a:lnTo>
                      <a:pt x="542480" y="857476"/>
                    </a:lnTo>
                    <a:lnTo>
                      <a:pt x="540215" y="857023"/>
                    </a:lnTo>
                    <a:lnTo>
                      <a:pt x="537723" y="857023"/>
                    </a:lnTo>
                    <a:lnTo>
                      <a:pt x="535684" y="857023"/>
                    </a:lnTo>
                    <a:close/>
                    <a:moveTo>
                      <a:pt x="396837" y="857023"/>
                    </a:moveTo>
                    <a:lnTo>
                      <a:pt x="394798" y="857476"/>
                    </a:lnTo>
                    <a:lnTo>
                      <a:pt x="392533" y="857930"/>
                    </a:lnTo>
                    <a:lnTo>
                      <a:pt x="390495" y="858837"/>
                    </a:lnTo>
                    <a:lnTo>
                      <a:pt x="388456" y="859744"/>
                    </a:lnTo>
                    <a:lnTo>
                      <a:pt x="386644" y="860878"/>
                    </a:lnTo>
                    <a:lnTo>
                      <a:pt x="384832" y="862466"/>
                    </a:lnTo>
                    <a:lnTo>
                      <a:pt x="383247" y="863826"/>
                    </a:lnTo>
                    <a:lnTo>
                      <a:pt x="381888" y="865414"/>
                    </a:lnTo>
                    <a:lnTo>
                      <a:pt x="380755" y="867228"/>
                    </a:lnTo>
                    <a:lnTo>
                      <a:pt x="379396" y="869269"/>
                    </a:lnTo>
                    <a:lnTo>
                      <a:pt x="378264" y="871310"/>
                    </a:lnTo>
                    <a:lnTo>
                      <a:pt x="377810" y="873351"/>
                    </a:lnTo>
                    <a:lnTo>
                      <a:pt x="377131" y="875846"/>
                    </a:lnTo>
                    <a:lnTo>
                      <a:pt x="376678" y="878114"/>
                    </a:lnTo>
                    <a:lnTo>
                      <a:pt x="376678" y="880609"/>
                    </a:lnTo>
                    <a:lnTo>
                      <a:pt x="376678" y="1070655"/>
                    </a:lnTo>
                    <a:lnTo>
                      <a:pt x="376678" y="1073150"/>
                    </a:lnTo>
                    <a:lnTo>
                      <a:pt x="377131" y="1075417"/>
                    </a:lnTo>
                    <a:lnTo>
                      <a:pt x="377810" y="1077685"/>
                    </a:lnTo>
                    <a:lnTo>
                      <a:pt x="378264" y="1079953"/>
                    </a:lnTo>
                    <a:lnTo>
                      <a:pt x="379396" y="1081994"/>
                    </a:lnTo>
                    <a:lnTo>
                      <a:pt x="380755" y="1083809"/>
                    </a:lnTo>
                    <a:lnTo>
                      <a:pt x="381888" y="1085623"/>
                    </a:lnTo>
                    <a:lnTo>
                      <a:pt x="383247" y="1087437"/>
                    </a:lnTo>
                    <a:lnTo>
                      <a:pt x="384832" y="1089025"/>
                    </a:lnTo>
                    <a:lnTo>
                      <a:pt x="386644" y="1090385"/>
                    </a:lnTo>
                    <a:lnTo>
                      <a:pt x="388456" y="1091519"/>
                    </a:lnTo>
                    <a:lnTo>
                      <a:pt x="390495" y="1092653"/>
                    </a:lnTo>
                    <a:lnTo>
                      <a:pt x="392533" y="1093334"/>
                    </a:lnTo>
                    <a:lnTo>
                      <a:pt x="394798" y="1094014"/>
                    </a:lnTo>
                    <a:lnTo>
                      <a:pt x="396837" y="1094241"/>
                    </a:lnTo>
                    <a:lnTo>
                      <a:pt x="399102" y="1094467"/>
                    </a:lnTo>
                    <a:lnTo>
                      <a:pt x="401594" y="1094241"/>
                    </a:lnTo>
                    <a:lnTo>
                      <a:pt x="403859" y="1094014"/>
                    </a:lnTo>
                    <a:lnTo>
                      <a:pt x="405897" y="1093334"/>
                    </a:lnTo>
                    <a:lnTo>
                      <a:pt x="407936" y="1092653"/>
                    </a:lnTo>
                    <a:lnTo>
                      <a:pt x="409974" y="1091519"/>
                    </a:lnTo>
                    <a:lnTo>
                      <a:pt x="411786" y="1090385"/>
                    </a:lnTo>
                    <a:lnTo>
                      <a:pt x="413598" y="1089025"/>
                    </a:lnTo>
                    <a:lnTo>
                      <a:pt x="415184" y="1087437"/>
                    </a:lnTo>
                    <a:lnTo>
                      <a:pt x="416769" y="1085623"/>
                    </a:lnTo>
                    <a:lnTo>
                      <a:pt x="417902" y="1083809"/>
                    </a:lnTo>
                    <a:lnTo>
                      <a:pt x="419034" y="1081994"/>
                    </a:lnTo>
                    <a:lnTo>
                      <a:pt x="420167" y="1079953"/>
                    </a:lnTo>
                    <a:lnTo>
                      <a:pt x="420846" y="1077685"/>
                    </a:lnTo>
                    <a:lnTo>
                      <a:pt x="421300" y="1075417"/>
                    </a:lnTo>
                    <a:lnTo>
                      <a:pt x="421526" y="1073150"/>
                    </a:lnTo>
                    <a:lnTo>
                      <a:pt x="421979" y="1070655"/>
                    </a:lnTo>
                    <a:lnTo>
                      <a:pt x="421979" y="880609"/>
                    </a:lnTo>
                    <a:lnTo>
                      <a:pt x="421526" y="878114"/>
                    </a:lnTo>
                    <a:lnTo>
                      <a:pt x="421300" y="875846"/>
                    </a:lnTo>
                    <a:lnTo>
                      <a:pt x="420846" y="873351"/>
                    </a:lnTo>
                    <a:lnTo>
                      <a:pt x="420167" y="871310"/>
                    </a:lnTo>
                    <a:lnTo>
                      <a:pt x="419034" y="869269"/>
                    </a:lnTo>
                    <a:lnTo>
                      <a:pt x="417902" y="867228"/>
                    </a:lnTo>
                    <a:lnTo>
                      <a:pt x="416769" y="865414"/>
                    </a:lnTo>
                    <a:lnTo>
                      <a:pt x="415184" y="863826"/>
                    </a:lnTo>
                    <a:lnTo>
                      <a:pt x="413598" y="862466"/>
                    </a:lnTo>
                    <a:lnTo>
                      <a:pt x="411786" y="860878"/>
                    </a:lnTo>
                    <a:lnTo>
                      <a:pt x="409974" y="859744"/>
                    </a:lnTo>
                    <a:lnTo>
                      <a:pt x="407936" y="858837"/>
                    </a:lnTo>
                    <a:lnTo>
                      <a:pt x="405897" y="857930"/>
                    </a:lnTo>
                    <a:lnTo>
                      <a:pt x="403859" y="857476"/>
                    </a:lnTo>
                    <a:lnTo>
                      <a:pt x="401594" y="857023"/>
                    </a:lnTo>
                    <a:lnTo>
                      <a:pt x="399102" y="857023"/>
                    </a:lnTo>
                    <a:lnTo>
                      <a:pt x="396837" y="857023"/>
                    </a:lnTo>
                    <a:close/>
                    <a:moveTo>
                      <a:pt x="259348" y="857023"/>
                    </a:moveTo>
                    <a:lnTo>
                      <a:pt x="257083" y="857476"/>
                    </a:lnTo>
                    <a:lnTo>
                      <a:pt x="255045" y="857930"/>
                    </a:lnTo>
                    <a:lnTo>
                      <a:pt x="252780" y="858837"/>
                    </a:lnTo>
                    <a:lnTo>
                      <a:pt x="250741" y="859744"/>
                    </a:lnTo>
                    <a:lnTo>
                      <a:pt x="248929" y="860878"/>
                    </a:lnTo>
                    <a:lnTo>
                      <a:pt x="247117" y="862466"/>
                    </a:lnTo>
                    <a:lnTo>
                      <a:pt x="245758" y="863826"/>
                    </a:lnTo>
                    <a:lnTo>
                      <a:pt x="244172" y="865414"/>
                    </a:lnTo>
                    <a:lnTo>
                      <a:pt x="242813" y="867228"/>
                    </a:lnTo>
                    <a:lnTo>
                      <a:pt x="241907" y="869269"/>
                    </a:lnTo>
                    <a:lnTo>
                      <a:pt x="240775" y="871310"/>
                    </a:lnTo>
                    <a:lnTo>
                      <a:pt x="240095" y="873351"/>
                    </a:lnTo>
                    <a:lnTo>
                      <a:pt x="239416" y="875846"/>
                    </a:lnTo>
                    <a:lnTo>
                      <a:pt x="239189" y="878114"/>
                    </a:lnTo>
                    <a:lnTo>
                      <a:pt x="238963" y="880609"/>
                    </a:lnTo>
                    <a:lnTo>
                      <a:pt x="238963" y="1070655"/>
                    </a:lnTo>
                    <a:lnTo>
                      <a:pt x="239189" y="1073150"/>
                    </a:lnTo>
                    <a:lnTo>
                      <a:pt x="239416" y="1075417"/>
                    </a:lnTo>
                    <a:lnTo>
                      <a:pt x="240095" y="1077685"/>
                    </a:lnTo>
                    <a:lnTo>
                      <a:pt x="240775" y="1079953"/>
                    </a:lnTo>
                    <a:lnTo>
                      <a:pt x="241907" y="1081994"/>
                    </a:lnTo>
                    <a:lnTo>
                      <a:pt x="242813" y="1083809"/>
                    </a:lnTo>
                    <a:lnTo>
                      <a:pt x="244172" y="1085623"/>
                    </a:lnTo>
                    <a:lnTo>
                      <a:pt x="245758" y="1087437"/>
                    </a:lnTo>
                    <a:lnTo>
                      <a:pt x="247117" y="1089025"/>
                    </a:lnTo>
                    <a:lnTo>
                      <a:pt x="248929" y="1090385"/>
                    </a:lnTo>
                    <a:lnTo>
                      <a:pt x="250741" y="1091519"/>
                    </a:lnTo>
                    <a:lnTo>
                      <a:pt x="252780" y="1092653"/>
                    </a:lnTo>
                    <a:lnTo>
                      <a:pt x="255045" y="1093334"/>
                    </a:lnTo>
                    <a:lnTo>
                      <a:pt x="257083" y="1094014"/>
                    </a:lnTo>
                    <a:lnTo>
                      <a:pt x="259348" y="1094241"/>
                    </a:lnTo>
                    <a:lnTo>
                      <a:pt x="261613" y="1094467"/>
                    </a:lnTo>
                    <a:lnTo>
                      <a:pt x="263878" y="1094241"/>
                    </a:lnTo>
                    <a:lnTo>
                      <a:pt x="266370" y="1094014"/>
                    </a:lnTo>
                    <a:lnTo>
                      <a:pt x="268409" y="1093334"/>
                    </a:lnTo>
                    <a:lnTo>
                      <a:pt x="270447" y="1092653"/>
                    </a:lnTo>
                    <a:lnTo>
                      <a:pt x="272486" y="1091519"/>
                    </a:lnTo>
                    <a:lnTo>
                      <a:pt x="274298" y="1090385"/>
                    </a:lnTo>
                    <a:lnTo>
                      <a:pt x="276110" y="1089025"/>
                    </a:lnTo>
                    <a:lnTo>
                      <a:pt x="277695" y="1087437"/>
                    </a:lnTo>
                    <a:lnTo>
                      <a:pt x="278828" y="1085623"/>
                    </a:lnTo>
                    <a:lnTo>
                      <a:pt x="280187" y="1083809"/>
                    </a:lnTo>
                    <a:lnTo>
                      <a:pt x="281546" y="1081994"/>
                    </a:lnTo>
                    <a:lnTo>
                      <a:pt x="282452" y="1079953"/>
                    </a:lnTo>
                    <a:lnTo>
                      <a:pt x="283358" y="1077685"/>
                    </a:lnTo>
                    <a:lnTo>
                      <a:pt x="283811" y="1075417"/>
                    </a:lnTo>
                    <a:lnTo>
                      <a:pt x="284037" y="1073150"/>
                    </a:lnTo>
                    <a:lnTo>
                      <a:pt x="284037" y="1070655"/>
                    </a:lnTo>
                    <a:lnTo>
                      <a:pt x="284037" y="880609"/>
                    </a:lnTo>
                    <a:lnTo>
                      <a:pt x="284037" y="878114"/>
                    </a:lnTo>
                    <a:lnTo>
                      <a:pt x="283811" y="875846"/>
                    </a:lnTo>
                    <a:lnTo>
                      <a:pt x="283358" y="873351"/>
                    </a:lnTo>
                    <a:lnTo>
                      <a:pt x="282452" y="871310"/>
                    </a:lnTo>
                    <a:lnTo>
                      <a:pt x="281546" y="869269"/>
                    </a:lnTo>
                    <a:lnTo>
                      <a:pt x="280187" y="867228"/>
                    </a:lnTo>
                    <a:lnTo>
                      <a:pt x="278828" y="865414"/>
                    </a:lnTo>
                    <a:lnTo>
                      <a:pt x="277695" y="863826"/>
                    </a:lnTo>
                    <a:lnTo>
                      <a:pt x="276110" y="862466"/>
                    </a:lnTo>
                    <a:lnTo>
                      <a:pt x="274298" y="860878"/>
                    </a:lnTo>
                    <a:lnTo>
                      <a:pt x="272486" y="859744"/>
                    </a:lnTo>
                    <a:lnTo>
                      <a:pt x="270447" y="858837"/>
                    </a:lnTo>
                    <a:lnTo>
                      <a:pt x="268409" y="857930"/>
                    </a:lnTo>
                    <a:lnTo>
                      <a:pt x="266370" y="857476"/>
                    </a:lnTo>
                    <a:lnTo>
                      <a:pt x="263878" y="857023"/>
                    </a:lnTo>
                    <a:lnTo>
                      <a:pt x="261613" y="857023"/>
                    </a:lnTo>
                    <a:lnTo>
                      <a:pt x="259348" y="857023"/>
                    </a:lnTo>
                    <a:close/>
                    <a:moveTo>
                      <a:pt x="120727" y="857023"/>
                    </a:moveTo>
                    <a:lnTo>
                      <a:pt x="118462" y="857476"/>
                    </a:lnTo>
                    <a:lnTo>
                      <a:pt x="116424" y="857930"/>
                    </a:lnTo>
                    <a:lnTo>
                      <a:pt x="113932" y="858837"/>
                    </a:lnTo>
                    <a:lnTo>
                      <a:pt x="112120" y="859744"/>
                    </a:lnTo>
                    <a:lnTo>
                      <a:pt x="110535" y="860878"/>
                    </a:lnTo>
                    <a:lnTo>
                      <a:pt x="108722" y="862466"/>
                    </a:lnTo>
                    <a:lnTo>
                      <a:pt x="107137" y="863826"/>
                    </a:lnTo>
                    <a:lnTo>
                      <a:pt x="105551" y="865414"/>
                    </a:lnTo>
                    <a:lnTo>
                      <a:pt x="104192" y="867228"/>
                    </a:lnTo>
                    <a:lnTo>
                      <a:pt x="103286" y="869269"/>
                    </a:lnTo>
                    <a:lnTo>
                      <a:pt x="102154" y="871310"/>
                    </a:lnTo>
                    <a:lnTo>
                      <a:pt x="101474" y="873351"/>
                    </a:lnTo>
                    <a:lnTo>
                      <a:pt x="100795" y="875846"/>
                    </a:lnTo>
                    <a:lnTo>
                      <a:pt x="100568" y="878114"/>
                    </a:lnTo>
                    <a:lnTo>
                      <a:pt x="100342" y="880609"/>
                    </a:lnTo>
                    <a:lnTo>
                      <a:pt x="100342" y="1070655"/>
                    </a:lnTo>
                    <a:lnTo>
                      <a:pt x="100568" y="1073150"/>
                    </a:lnTo>
                    <a:lnTo>
                      <a:pt x="100795" y="1075417"/>
                    </a:lnTo>
                    <a:lnTo>
                      <a:pt x="101474" y="1077685"/>
                    </a:lnTo>
                    <a:lnTo>
                      <a:pt x="102154" y="1079953"/>
                    </a:lnTo>
                    <a:lnTo>
                      <a:pt x="103286" y="1081994"/>
                    </a:lnTo>
                    <a:lnTo>
                      <a:pt x="104192" y="1083809"/>
                    </a:lnTo>
                    <a:lnTo>
                      <a:pt x="105551" y="1085623"/>
                    </a:lnTo>
                    <a:lnTo>
                      <a:pt x="107137" y="1087437"/>
                    </a:lnTo>
                    <a:lnTo>
                      <a:pt x="108722" y="1089025"/>
                    </a:lnTo>
                    <a:lnTo>
                      <a:pt x="110535" y="1090385"/>
                    </a:lnTo>
                    <a:lnTo>
                      <a:pt x="112120" y="1091519"/>
                    </a:lnTo>
                    <a:lnTo>
                      <a:pt x="113932" y="1092653"/>
                    </a:lnTo>
                    <a:lnTo>
                      <a:pt x="116424" y="1093334"/>
                    </a:lnTo>
                    <a:lnTo>
                      <a:pt x="118462" y="1094014"/>
                    </a:lnTo>
                    <a:lnTo>
                      <a:pt x="120727" y="1094241"/>
                    </a:lnTo>
                    <a:lnTo>
                      <a:pt x="122992" y="1094467"/>
                    </a:lnTo>
                    <a:lnTo>
                      <a:pt x="125257" y="1094241"/>
                    </a:lnTo>
                    <a:lnTo>
                      <a:pt x="127522" y="1094014"/>
                    </a:lnTo>
                    <a:lnTo>
                      <a:pt x="129787" y="1093334"/>
                    </a:lnTo>
                    <a:lnTo>
                      <a:pt x="131826" y="1092653"/>
                    </a:lnTo>
                    <a:lnTo>
                      <a:pt x="133638" y="1091519"/>
                    </a:lnTo>
                    <a:lnTo>
                      <a:pt x="135677" y="1090385"/>
                    </a:lnTo>
                    <a:lnTo>
                      <a:pt x="137262" y="1089025"/>
                    </a:lnTo>
                    <a:lnTo>
                      <a:pt x="139074" y="1087437"/>
                    </a:lnTo>
                    <a:lnTo>
                      <a:pt x="140207" y="1085623"/>
                    </a:lnTo>
                    <a:lnTo>
                      <a:pt x="141566" y="1083809"/>
                    </a:lnTo>
                    <a:lnTo>
                      <a:pt x="142925" y="1081994"/>
                    </a:lnTo>
                    <a:lnTo>
                      <a:pt x="143604" y="1079953"/>
                    </a:lnTo>
                    <a:lnTo>
                      <a:pt x="144510" y="1077685"/>
                    </a:lnTo>
                    <a:lnTo>
                      <a:pt x="144963" y="1075417"/>
                    </a:lnTo>
                    <a:lnTo>
                      <a:pt x="145416" y="1073150"/>
                    </a:lnTo>
                    <a:lnTo>
                      <a:pt x="145416" y="1070655"/>
                    </a:lnTo>
                    <a:lnTo>
                      <a:pt x="145416" y="880609"/>
                    </a:lnTo>
                    <a:lnTo>
                      <a:pt x="145416" y="878114"/>
                    </a:lnTo>
                    <a:lnTo>
                      <a:pt x="144963" y="875846"/>
                    </a:lnTo>
                    <a:lnTo>
                      <a:pt x="144510" y="873351"/>
                    </a:lnTo>
                    <a:lnTo>
                      <a:pt x="143604" y="871310"/>
                    </a:lnTo>
                    <a:lnTo>
                      <a:pt x="142925" y="869269"/>
                    </a:lnTo>
                    <a:lnTo>
                      <a:pt x="141566" y="867228"/>
                    </a:lnTo>
                    <a:lnTo>
                      <a:pt x="140207" y="865414"/>
                    </a:lnTo>
                    <a:lnTo>
                      <a:pt x="139074" y="863826"/>
                    </a:lnTo>
                    <a:lnTo>
                      <a:pt x="137262" y="862466"/>
                    </a:lnTo>
                    <a:lnTo>
                      <a:pt x="135677" y="860878"/>
                    </a:lnTo>
                    <a:lnTo>
                      <a:pt x="133638" y="859744"/>
                    </a:lnTo>
                    <a:lnTo>
                      <a:pt x="131826" y="858837"/>
                    </a:lnTo>
                    <a:lnTo>
                      <a:pt x="129787" y="857930"/>
                    </a:lnTo>
                    <a:lnTo>
                      <a:pt x="127522" y="857476"/>
                    </a:lnTo>
                    <a:lnTo>
                      <a:pt x="125257" y="857023"/>
                    </a:lnTo>
                    <a:lnTo>
                      <a:pt x="122992" y="857023"/>
                    </a:lnTo>
                    <a:lnTo>
                      <a:pt x="120727" y="857023"/>
                    </a:lnTo>
                    <a:close/>
                    <a:moveTo>
                      <a:pt x="41677" y="801687"/>
                    </a:moveTo>
                    <a:lnTo>
                      <a:pt x="646219" y="801687"/>
                    </a:lnTo>
                    <a:lnTo>
                      <a:pt x="646445" y="813480"/>
                    </a:lnTo>
                    <a:lnTo>
                      <a:pt x="647352" y="825046"/>
                    </a:lnTo>
                    <a:lnTo>
                      <a:pt x="648031" y="836612"/>
                    </a:lnTo>
                    <a:lnTo>
                      <a:pt x="648711" y="847951"/>
                    </a:lnTo>
                    <a:lnTo>
                      <a:pt x="649843" y="859291"/>
                    </a:lnTo>
                    <a:lnTo>
                      <a:pt x="651202" y="870857"/>
                    </a:lnTo>
                    <a:lnTo>
                      <a:pt x="653920" y="893309"/>
                    </a:lnTo>
                    <a:lnTo>
                      <a:pt x="657318" y="915760"/>
                    </a:lnTo>
                    <a:lnTo>
                      <a:pt x="661395" y="937985"/>
                    </a:lnTo>
                    <a:lnTo>
                      <a:pt x="665925" y="960210"/>
                    </a:lnTo>
                    <a:lnTo>
                      <a:pt x="670908" y="981982"/>
                    </a:lnTo>
                    <a:lnTo>
                      <a:pt x="676797" y="1003526"/>
                    </a:lnTo>
                    <a:lnTo>
                      <a:pt x="683139" y="1024844"/>
                    </a:lnTo>
                    <a:lnTo>
                      <a:pt x="689708" y="1045935"/>
                    </a:lnTo>
                    <a:lnTo>
                      <a:pt x="697183" y="1066800"/>
                    </a:lnTo>
                    <a:lnTo>
                      <a:pt x="705337" y="1087437"/>
                    </a:lnTo>
                    <a:lnTo>
                      <a:pt x="713491" y="1107848"/>
                    </a:lnTo>
                    <a:lnTo>
                      <a:pt x="722551" y="1128032"/>
                    </a:lnTo>
                    <a:lnTo>
                      <a:pt x="731838" y="1147762"/>
                    </a:lnTo>
                    <a:lnTo>
                      <a:pt x="41677" y="1147762"/>
                    </a:lnTo>
                    <a:lnTo>
                      <a:pt x="37373" y="1147535"/>
                    </a:lnTo>
                    <a:lnTo>
                      <a:pt x="33070" y="1147082"/>
                    </a:lnTo>
                    <a:lnTo>
                      <a:pt x="29219" y="1145948"/>
                    </a:lnTo>
                    <a:lnTo>
                      <a:pt x="25369" y="1144587"/>
                    </a:lnTo>
                    <a:lnTo>
                      <a:pt x="21745" y="1142773"/>
                    </a:lnTo>
                    <a:lnTo>
                      <a:pt x="18347" y="1140505"/>
                    </a:lnTo>
                    <a:lnTo>
                      <a:pt x="15176" y="1138237"/>
                    </a:lnTo>
                    <a:lnTo>
                      <a:pt x="12231" y="1135742"/>
                    </a:lnTo>
                    <a:lnTo>
                      <a:pt x="9513" y="1132567"/>
                    </a:lnTo>
                    <a:lnTo>
                      <a:pt x="7022" y="1129619"/>
                    </a:lnTo>
                    <a:lnTo>
                      <a:pt x="4983" y="1125991"/>
                    </a:lnTo>
                    <a:lnTo>
                      <a:pt x="3171" y="1122362"/>
                    </a:lnTo>
                    <a:lnTo>
                      <a:pt x="2039" y="1118507"/>
                    </a:lnTo>
                    <a:lnTo>
                      <a:pt x="906" y="1114651"/>
                    </a:lnTo>
                    <a:lnTo>
                      <a:pt x="226" y="1110342"/>
                    </a:lnTo>
                    <a:lnTo>
                      <a:pt x="0" y="1106034"/>
                    </a:lnTo>
                    <a:lnTo>
                      <a:pt x="0" y="843642"/>
                    </a:lnTo>
                    <a:lnTo>
                      <a:pt x="226" y="839334"/>
                    </a:lnTo>
                    <a:lnTo>
                      <a:pt x="906" y="835025"/>
                    </a:lnTo>
                    <a:lnTo>
                      <a:pt x="2039" y="831169"/>
                    </a:lnTo>
                    <a:lnTo>
                      <a:pt x="3171" y="827314"/>
                    </a:lnTo>
                    <a:lnTo>
                      <a:pt x="4983" y="823685"/>
                    </a:lnTo>
                    <a:lnTo>
                      <a:pt x="7022" y="820284"/>
                    </a:lnTo>
                    <a:lnTo>
                      <a:pt x="9513" y="816882"/>
                    </a:lnTo>
                    <a:lnTo>
                      <a:pt x="12231" y="814160"/>
                    </a:lnTo>
                    <a:lnTo>
                      <a:pt x="15176" y="811212"/>
                    </a:lnTo>
                    <a:lnTo>
                      <a:pt x="18347" y="808944"/>
                    </a:lnTo>
                    <a:lnTo>
                      <a:pt x="21745" y="806903"/>
                    </a:lnTo>
                    <a:lnTo>
                      <a:pt x="25369" y="805089"/>
                    </a:lnTo>
                    <a:lnTo>
                      <a:pt x="29219" y="803728"/>
                    </a:lnTo>
                    <a:lnTo>
                      <a:pt x="33070" y="802821"/>
                    </a:lnTo>
                    <a:lnTo>
                      <a:pt x="37373" y="801914"/>
                    </a:lnTo>
                    <a:lnTo>
                      <a:pt x="41677" y="801687"/>
                    </a:lnTo>
                    <a:close/>
                    <a:moveTo>
                      <a:pt x="535686" y="454968"/>
                    </a:moveTo>
                    <a:lnTo>
                      <a:pt x="533420" y="455649"/>
                    </a:lnTo>
                    <a:lnTo>
                      <a:pt x="531155" y="456103"/>
                    </a:lnTo>
                    <a:lnTo>
                      <a:pt x="529117" y="456784"/>
                    </a:lnTo>
                    <a:lnTo>
                      <a:pt x="527305" y="457918"/>
                    </a:lnTo>
                    <a:lnTo>
                      <a:pt x="525493" y="459280"/>
                    </a:lnTo>
                    <a:lnTo>
                      <a:pt x="523681" y="460415"/>
                    </a:lnTo>
                    <a:lnTo>
                      <a:pt x="522095" y="462003"/>
                    </a:lnTo>
                    <a:lnTo>
                      <a:pt x="520510" y="463592"/>
                    </a:lnTo>
                    <a:lnTo>
                      <a:pt x="519151" y="465634"/>
                    </a:lnTo>
                    <a:lnTo>
                      <a:pt x="518245" y="467450"/>
                    </a:lnTo>
                    <a:lnTo>
                      <a:pt x="517112" y="469492"/>
                    </a:lnTo>
                    <a:lnTo>
                      <a:pt x="516433" y="471761"/>
                    </a:lnTo>
                    <a:lnTo>
                      <a:pt x="515980" y="473804"/>
                    </a:lnTo>
                    <a:lnTo>
                      <a:pt x="515300" y="476527"/>
                    </a:lnTo>
                    <a:lnTo>
                      <a:pt x="515300" y="478796"/>
                    </a:lnTo>
                    <a:lnTo>
                      <a:pt x="515300" y="668967"/>
                    </a:lnTo>
                    <a:lnTo>
                      <a:pt x="515300" y="671237"/>
                    </a:lnTo>
                    <a:lnTo>
                      <a:pt x="515980" y="673960"/>
                    </a:lnTo>
                    <a:lnTo>
                      <a:pt x="516433" y="676002"/>
                    </a:lnTo>
                    <a:lnTo>
                      <a:pt x="517112" y="678272"/>
                    </a:lnTo>
                    <a:lnTo>
                      <a:pt x="518245" y="680314"/>
                    </a:lnTo>
                    <a:lnTo>
                      <a:pt x="519151" y="682357"/>
                    </a:lnTo>
                    <a:lnTo>
                      <a:pt x="520510" y="684172"/>
                    </a:lnTo>
                    <a:lnTo>
                      <a:pt x="522095" y="685761"/>
                    </a:lnTo>
                    <a:lnTo>
                      <a:pt x="523681" y="687349"/>
                    </a:lnTo>
                    <a:lnTo>
                      <a:pt x="525493" y="688711"/>
                    </a:lnTo>
                    <a:lnTo>
                      <a:pt x="527305" y="689845"/>
                    </a:lnTo>
                    <a:lnTo>
                      <a:pt x="529117" y="690980"/>
                    </a:lnTo>
                    <a:lnTo>
                      <a:pt x="531155" y="691661"/>
                    </a:lnTo>
                    <a:lnTo>
                      <a:pt x="533420" y="692115"/>
                    </a:lnTo>
                    <a:lnTo>
                      <a:pt x="535686" y="692796"/>
                    </a:lnTo>
                    <a:lnTo>
                      <a:pt x="537724" y="692796"/>
                    </a:lnTo>
                    <a:lnTo>
                      <a:pt x="540216" y="692796"/>
                    </a:lnTo>
                    <a:lnTo>
                      <a:pt x="542481" y="692115"/>
                    </a:lnTo>
                    <a:lnTo>
                      <a:pt x="544746" y="691661"/>
                    </a:lnTo>
                    <a:lnTo>
                      <a:pt x="546784" y="690980"/>
                    </a:lnTo>
                    <a:lnTo>
                      <a:pt x="548596" y="689845"/>
                    </a:lnTo>
                    <a:lnTo>
                      <a:pt x="550635" y="688711"/>
                    </a:lnTo>
                    <a:lnTo>
                      <a:pt x="552220" y="687349"/>
                    </a:lnTo>
                    <a:lnTo>
                      <a:pt x="554033" y="685761"/>
                    </a:lnTo>
                    <a:lnTo>
                      <a:pt x="555392" y="684172"/>
                    </a:lnTo>
                    <a:lnTo>
                      <a:pt x="556524" y="682357"/>
                    </a:lnTo>
                    <a:lnTo>
                      <a:pt x="557883" y="680314"/>
                    </a:lnTo>
                    <a:lnTo>
                      <a:pt x="558563" y="678272"/>
                    </a:lnTo>
                    <a:lnTo>
                      <a:pt x="559469" y="676002"/>
                    </a:lnTo>
                    <a:lnTo>
                      <a:pt x="559922" y="673960"/>
                    </a:lnTo>
                    <a:lnTo>
                      <a:pt x="560375" y="671237"/>
                    </a:lnTo>
                    <a:lnTo>
                      <a:pt x="560375" y="668967"/>
                    </a:lnTo>
                    <a:lnTo>
                      <a:pt x="560375" y="478796"/>
                    </a:lnTo>
                    <a:lnTo>
                      <a:pt x="560375" y="476527"/>
                    </a:lnTo>
                    <a:lnTo>
                      <a:pt x="559922" y="473804"/>
                    </a:lnTo>
                    <a:lnTo>
                      <a:pt x="559469" y="471761"/>
                    </a:lnTo>
                    <a:lnTo>
                      <a:pt x="558563" y="469492"/>
                    </a:lnTo>
                    <a:lnTo>
                      <a:pt x="557883" y="467450"/>
                    </a:lnTo>
                    <a:lnTo>
                      <a:pt x="556524" y="465634"/>
                    </a:lnTo>
                    <a:lnTo>
                      <a:pt x="555392" y="463592"/>
                    </a:lnTo>
                    <a:lnTo>
                      <a:pt x="554033" y="462003"/>
                    </a:lnTo>
                    <a:lnTo>
                      <a:pt x="552220" y="460415"/>
                    </a:lnTo>
                    <a:lnTo>
                      <a:pt x="550635" y="459280"/>
                    </a:lnTo>
                    <a:lnTo>
                      <a:pt x="548596" y="457918"/>
                    </a:lnTo>
                    <a:lnTo>
                      <a:pt x="546784" y="456784"/>
                    </a:lnTo>
                    <a:lnTo>
                      <a:pt x="544746" y="456103"/>
                    </a:lnTo>
                    <a:lnTo>
                      <a:pt x="542481" y="455649"/>
                    </a:lnTo>
                    <a:lnTo>
                      <a:pt x="540216" y="454968"/>
                    </a:lnTo>
                    <a:lnTo>
                      <a:pt x="537724" y="454968"/>
                    </a:lnTo>
                    <a:lnTo>
                      <a:pt x="535686" y="454968"/>
                    </a:lnTo>
                    <a:close/>
                    <a:moveTo>
                      <a:pt x="396838" y="454968"/>
                    </a:moveTo>
                    <a:lnTo>
                      <a:pt x="394799" y="455649"/>
                    </a:lnTo>
                    <a:lnTo>
                      <a:pt x="392534" y="456103"/>
                    </a:lnTo>
                    <a:lnTo>
                      <a:pt x="390496" y="456784"/>
                    </a:lnTo>
                    <a:lnTo>
                      <a:pt x="388457" y="457918"/>
                    </a:lnTo>
                    <a:lnTo>
                      <a:pt x="386645" y="459280"/>
                    </a:lnTo>
                    <a:lnTo>
                      <a:pt x="384833" y="460415"/>
                    </a:lnTo>
                    <a:lnTo>
                      <a:pt x="383247" y="462003"/>
                    </a:lnTo>
                    <a:lnTo>
                      <a:pt x="381888" y="463592"/>
                    </a:lnTo>
                    <a:lnTo>
                      <a:pt x="380756" y="465634"/>
                    </a:lnTo>
                    <a:lnTo>
                      <a:pt x="379397" y="467450"/>
                    </a:lnTo>
                    <a:lnTo>
                      <a:pt x="378264" y="469492"/>
                    </a:lnTo>
                    <a:lnTo>
                      <a:pt x="377811" y="471761"/>
                    </a:lnTo>
                    <a:lnTo>
                      <a:pt x="377132" y="473804"/>
                    </a:lnTo>
                    <a:lnTo>
                      <a:pt x="376679" y="476527"/>
                    </a:lnTo>
                    <a:lnTo>
                      <a:pt x="376679" y="478796"/>
                    </a:lnTo>
                    <a:lnTo>
                      <a:pt x="376679" y="668967"/>
                    </a:lnTo>
                    <a:lnTo>
                      <a:pt x="376679" y="671237"/>
                    </a:lnTo>
                    <a:lnTo>
                      <a:pt x="377132" y="673960"/>
                    </a:lnTo>
                    <a:lnTo>
                      <a:pt x="377811" y="676002"/>
                    </a:lnTo>
                    <a:lnTo>
                      <a:pt x="378264" y="678272"/>
                    </a:lnTo>
                    <a:lnTo>
                      <a:pt x="379397" y="680314"/>
                    </a:lnTo>
                    <a:lnTo>
                      <a:pt x="380756" y="682357"/>
                    </a:lnTo>
                    <a:lnTo>
                      <a:pt x="381888" y="684172"/>
                    </a:lnTo>
                    <a:lnTo>
                      <a:pt x="383247" y="685761"/>
                    </a:lnTo>
                    <a:lnTo>
                      <a:pt x="384833" y="687349"/>
                    </a:lnTo>
                    <a:lnTo>
                      <a:pt x="386645" y="688711"/>
                    </a:lnTo>
                    <a:lnTo>
                      <a:pt x="388457" y="689845"/>
                    </a:lnTo>
                    <a:lnTo>
                      <a:pt x="390496" y="690980"/>
                    </a:lnTo>
                    <a:lnTo>
                      <a:pt x="392534" y="691661"/>
                    </a:lnTo>
                    <a:lnTo>
                      <a:pt x="394799" y="692115"/>
                    </a:lnTo>
                    <a:lnTo>
                      <a:pt x="396838" y="692796"/>
                    </a:lnTo>
                    <a:lnTo>
                      <a:pt x="399103" y="692796"/>
                    </a:lnTo>
                    <a:lnTo>
                      <a:pt x="401595" y="692796"/>
                    </a:lnTo>
                    <a:lnTo>
                      <a:pt x="403859" y="692115"/>
                    </a:lnTo>
                    <a:lnTo>
                      <a:pt x="405898" y="691661"/>
                    </a:lnTo>
                    <a:lnTo>
                      <a:pt x="407937" y="690980"/>
                    </a:lnTo>
                    <a:lnTo>
                      <a:pt x="409975" y="689845"/>
                    </a:lnTo>
                    <a:lnTo>
                      <a:pt x="411787" y="688711"/>
                    </a:lnTo>
                    <a:lnTo>
                      <a:pt x="413599" y="687349"/>
                    </a:lnTo>
                    <a:lnTo>
                      <a:pt x="415185" y="685761"/>
                    </a:lnTo>
                    <a:lnTo>
                      <a:pt x="416770" y="684172"/>
                    </a:lnTo>
                    <a:lnTo>
                      <a:pt x="417903" y="682357"/>
                    </a:lnTo>
                    <a:lnTo>
                      <a:pt x="419035" y="680314"/>
                    </a:lnTo>
                    <a:lnTo>
                      <a:pt x="420168" y="678272"/>
                    </a:lnTo>
                    <a:lnTo>
                      <a:pt x="420847" y="676002"/>
                    </a:lnTo>
                    <a:lnTo>
                      <a:pt x="421300" y="673960"/>
                    </a:lnTo>
                    <a:lnTo>
                      <a:pt x="421527" y="671237"/>
                    </a:lnTo>
                    <a:lnTo>
                      <a:pt x="421980" y="668967"/>
                    </a:lnTo>
                    <a:lnTo>
                      <a:pt x="421980" y="478796"/>
                    </a:lnTo>
                    <a:lnTo>
                      <a:pt x="421527" y="476527"/>
                    </a:lnTo>
                    <a:lnTo>
                      <a:pt x="421300" y="473804"/>
                    </a:lnTo>
                    <a:lnTo>
                      <a:pt x="420847" y="471761"/>
                    </a:lnTo>
                    <a:lnTo>
                      <a:pt x="420168" y="469492"/>
                    </a:lnTo>
                    <a:lnTo>
                      <a:pt x="419035" y="467450"/>
                    </a:lnTo>
                    <a:lnTo>
                      <a:pt x="417903" y="465634"/>
                    </a:lnTo>
                    <a:lnTo>
                      <a:pt x="416770" y="463592"/>
                    </a:lnTo>
                    <a:lnTo>
                      <a:pt x="415185" y="462003"/>
                    </a:lnTo>
                    <a:lnTo>
                      <a:pt x="413599" y="460415"/>
                    </a:lnTo>
                    <a:lnTo>
                      <a:pt x="411787" y="459280"/>
                    </a:lnTo>
                    <a:lnTo>
                      <a:pt x="409975" y="457918"/>
                    </a:lnTo>
                    <a:lnTo>
                      <a:pt x="407937" y="456784"/>
                    </a:lnTo>
                    <a:lnTo>
                      <a:pt x="405898" y="456103"/>
                    </a:lnTo>
                    <a:lnTo>
                      <a:pt x="403859" y="455649"/>
                    </a:lnTo>
                    <a:lnTo>
                      <a:pt x="401595" y="454968"/>
                    </a:lnTo>
                    <a:lnTo>
                      <a:pt x="399103" y="454968"/>
                    </a:lnTo>
                    <a:lnTo>
                      <a:pt x="396838" y="454968"/>
                    </a:lnTo>
                    <a:close/>
                    <a:moveTo>
                      <a:pt x="259349" y="454968"/>
                    </a:moveTo>
                    <a:lnTo>
                      <a:pt x="257084" y="455649"/>
                    </a:lnTo>
                    <a:lnTo>
                      <a:pt x="255045" y="456103"/>
                    </a:lnTo>
                    <a:lnTo>
                      <a:pt x="252780" y="456784"/>
                    </a:lnTo>
                    <a:lnTo>
                      <a:pt x="250742" y="457918"/>
                    </a:lnTo>
                    <a:lnTo>
                      <a:pt x="248930" y="459280"/>
                    </a:lnTo>
                    <a:lnTo>
                      <a:pt x="247118" y="460415"/>
                    </a:lnTo>
                    <a:lnTo>
                      <a:pt x="245759" y="462003"/>
                    </a:lnTo>
                    <a:lnTo>
                      <a:pt x="244173" y="463592"/>
                    </a:lnTo>
                    <a:lnTo>
                      <a:pt x="242814" y="465634"/>
                    </a:lnTo>
                    <a:lnTo>
                      <a:pt x="241908" y="467450"/>
                    </a:lnTo>
                    <a:lnTo>
                      <a:pt x="240775" y="469492"/>
                    </a:lnTo>
                    <a:lnTo>
                      <a:pt x="240096" y="471761"/>
                    </a:lnTo>
                    <a:lnTo>
                      <a:pt x="239417" y="473804"/>
                    </a:lnTo>
                    <a:lnTo>
                      <a:pt x="239190" y="476527"/>
                    </a:lnTo>
                    <a:lnTo>
                      <a:pt x="238963" y="478796"/>
                    </a:lnTo>
                    <a:lnTo>
                      <a:pt x="238963" y="668967"/>
                    </a:lnTo>
                    <a:lnTo>
                      <a:pt x="239190" y="671237"/>
                    </a:lnTo>
                    <a:lnTo>
                      <a:pt x="239417" y="673960"/>
                    </a:lnTo>
                    <a:lnTo>
                      <a:pt x="240096" y="676002"/>
                    </a:lnTo>
                    <a:lnTo>
                      <a:pt x="240775" y="678272"/>
                    </a:lnTo>
                    <a:lnTo>
                      <a:pt x="241908" y="680314"/>
                    </a:lnTo>
                    <a:lnTo>
                      <a:pt x="242814" y="682357"/>
                    </a:lnTo>
                    <a:lnTo>
                      <a:pt x="244173" y="684172"/>
                    </a:lnTo>
                    <a:lnTo>
                      <a:pt x="245759" y="685761"/>
                    </a:lnTo>
                    <a:lnTo>
                      <a:pt x="247118" y="687349"/>
                    </a:lnTo>
                    <a:lnTo>
                      <a:pt x="248930" y="688711"/>
                    </a:lnTo>
                    <a:lnTo>
                      <a:pt x="250742" y="689845"/>
                    </a:lnTo>
                    <a:lnTo>
                      <a:pt x="252780" y="690980"/>
                    </a:lnTo>
                    <a:lnTo>
                      <a:pt x="255045" y="691661"/>
                    </a:lnTo>
                    <a:lnTo>
                      <a:pt x="257084" y="692115"/>
                    </a:lnTo>
                    <a:lnTo>
                      <a:pt x="259349" y="692796"/>
                    </a:lnTo>
                    <a:lnTo>
                      <a:pt x="261614" y="692796"/>
                    </a:lnTo>
                    <a:lnTo>
                      <a:pt x="263879" y="692796"/>
                    </a:lnTo>
                    <a:lnTo>
                      <a:pt x="266371" y="692115"/>
                    </a:lnTo>
                    <a:lnTo>
                      <a:pt x="268409" y="691661"/>
                    </a:lnTo>
                    <a:lnTo>
                      <a:pt x="270448" y="690980"/>
                    </a:lnTo>
                    <a:lnTo>
                      <a:pt x="272486" y="689845"/>
                    </a:lnTo>
                    <a:lnTo>
                      <a:pt x="274298" y="688711"/>
                    </a:lnTo>
                    <a:lnTo>
                      <a:pt x="276110" y="687349"/>
                    </a:lnTo>
                    <a:lnTo>
                      <a:pt x="277696" y="685761"/>
                    </a:lnTo>
                    <a:lnTo>
                      <a:pt x="278828" y="684172"/>
                    </a:lnTo>
                    <a:lnTo>
                      <a:pt x="280187" y="682357"/>
                    </a:lnTo>
                    <a:lnTo>
                      <a:pt x="281547" y="680314"/>
                    </a:lnTo>
                    <a:lnTo>
                      <a:pt x="282453" y="678272"/>
                    </a:lnTo>
                    <a:lnTo>
                      <a:pt x="283358" y="676002"/>
                    </a:lnTo>
                    <a:lnTo>
                      <a:pt x="283812" y="673960"/>
                    </a:lnTo>
                    <a:lnTo>
                      <a:pt x="284038" y="671237"/>
                    </a:lnTo>
                    <a:lnTo>
                      <a:pt x="284038" y="668967"/>
                    </a:lnTo>
                    <a:lnTo>
                      <a:pt x="284038" y="478796"/>
                    </a:lnTo>
                    <a:lnTo>
                      <a:pt x="284038" y="476527"/>
                    </a:lnTo>
                    <a:lnTo>
                      <a:pt x="283812" y="473804"/>
                    </a:lnTo>
                    <a:lnTo>
                      <a:pt x="283358" y="471761"/>
                    </a:lnTo>
                    <a:lnTo>
                      <a:pt x="282453" y="469492"/>
                    </a:lnTo>
                    <a:lnTo>
                      <a:pt x="281547" y="467450"/>
                    </a:lnTo>
                    <a:lnTo>
                      <a:pt x="280187" y="465634"/>
                    </a:lnTo>
                    <a:lnTo>
                      <a:pt x="278828" y="463592"/>
                    </a:lnTo>
                    <a:lnTo>
                      <a:pt x="277696" y="462003"/>
                    </a:lnTo>
                    <a:lnTo>
                      <a:pt x="276110" y="460415"/>
                    </a:lnTo>
                    <a:lnTo>
                      <a:pt x="274298" y="459280"/>
                    </a:lnTo>
                    <a:lnTo>
                      <a:pt x="272486" y="457918"/>
                    </a:lnTo>
                    <a:lnTo>
                      <a:pt x="270448" y="456784"/>
                    </a:lnTo>
                    <a:lnTo>
                      <a:pt x="268409" y="456103"/>
                    </a:lnTo>
                    <a:lnTo>
                      <a:pt x="266371" y="455649"/>
                    </a:lnTo>
                    <a:lnTo>
                      <a:pt x="263879" y="454968"/>
                    </a:lnTo>
                    <a:lnTo>
                      <a:pt x="261614" y="454968"/>
                    </a:lnTo>
                    <a:lnTo>
                      <a:pt x="259349" y="454968"/>
                    </a:lnTo>
                    <a:close/>
                    <a:moveTo>
                      <a:pt x="120728" y="454968"/>
                    </a:moveTo>
                    <a:lnTo>
                      <a:pt x="118463" y="455649"/>
                    </a:lnTo>
                    <a:lnTo>
                      <a:pt x="116424" y="456103"/>
                    </a:lnTo>
                    <a:lnTo>
                      <a:pt x="113932" y="456784"/>
                    </a:lnTo>
                    <a:lnTo>
                      <a:pt x="112120" y="457918"/>
                    </a:lnTo>
                    <a:lnTo>
                      <a:pt x="110535" y="459280"/>
                    </a:lnTo>
                    <a:lnTo>
                      <a:pt x="108723" y="460415"/>
                    </a:lnTo>
                    <a:lnTo>
                      <a:pt x="107137" y="462003"/>
                    </a:lnTo>
                    <a:lnTo>
                      <a:pt x="105552" y="463592"/>
                    </a:lnTo>
                    <a:lnTo>
                      <a:pt x="104193" y="465634"/>
                    </a:lnTo>
                    <a:lnTo>
                      <a:pt x="103286" y="467450"/>
                    </a:lnTo>
                    <a:lnTo>
                      <a:pt x="102154" y="469492"/>
                    </a:lnTo>
                    <a:lnTo>
                      <a:pt x="101475" y="471761"/>
                    </a:lnTo>
                    <a:lnTo>
                      <a:pt x="100795" y="473804"/>
                    </a:lnTo>
                    <a:lnTo>
                      <a:pt x="100569" y="476527"/>
                    </a:lnTo>
                    <a:lnTo>
                      <a:pt x="100342" y="478796"/>
                    </a:lnTo>
                    <a:lnTo>
                      <a:pt x="100342" y="668967"/>
                    </a:lnTo>
                    <a:lnTo>
                      <a:pt x="100569" y="671237"/>
                    </a:lnTo>
                    <a:lnTo>
                      <a:pt x="100795" y="673960"/>
                    </a:lnTo>
                    <a:lnTo>
                      <a:pt x="101475" y="676002"/>
                    </a:lnTo>
                    <a:lnTo>
                      <a:pt x="102154" y="678272"/>
                    </a:lnTo>
                    <a:lnTo>
                      <a:pt x="103286" y="680314"/>
                    </a:lnTo>
                    <a:lnTo>
                      <a:pt x="104193" y="682357"/>
                    </a:lnTo>
                    <a:lnTo>
                      <a:pt x="105552" y="684172"/>
                    </a:lnTo>
                    <a:lnTo>
                      <a:pt x="107137" y="685761"/>
                    </a:lnTo>
                    <a:lnTo>
                      <a:pt x="108723" y="687349"/>
                    </a:lnTo>
                    <a:lnTo>
                      <a:pt x="110535" y="688711"/>
                    </a:lnTo>
                    <a:lnTo>
                      <a:pt x="112120" y="689845"/>
                    </a:lnTo>
                    <a:lnTo>
                      <a:pt x="113932" y="690980"/>
                    </a:lnTo>
                    <a:lnTo>
                      <a:pt x="116424" y="691661"/>
                    </a:lnTo>
                    <a:lnTo>
                      <a:pt x="118463" y="692115"/>
                    </a:lnTo>
                    <a:lnTo>
                      <a:pt x="120728" y="692796"/>
                    </a:lnTo>
                    <a:lnTo>
                      <a:pt x="122992" y="692796"/>
                    </a:lnTo>
                    <a:lnTo>
                      <a:pt x="125258" y="692796"/>
                    </a:lnTo>
                    <a:lnTo>
                      <a:pt x="127523" y="692115"/>
                    </a:lnTo>
                    <a:lnTo>
                      <a:pt x="129788" y="691661"/>
                    </a:lnTo>
                    <a:lnTo>
                      <a:pt x="131826" y="690980"/>
                    </a:lnTo>
                    <a:lnTo>
                      <a:pt x="133638" y="689845"/>
                    </a:lnTo>
                    <a:lnTo>
                      <a:pt x="135677" y="688711"/>
                    </a:lnTo>
                    <a:lnTo>
                      <a:pt x="137262" y="687349"/>
                    </a:lnTo>
                    <a:lnTo>
                      <a:pt x="139074" y="685761"/>
                    </a:lnTo>
                    <a:lnTo>
                      <a:pt x="140207" y="684172"/>
                    </a:lnTo>
                    <a:lnTo>
                      <a:pt x="141566" y="682357"/>
                    </a:lnTo>
                    <a:lnTo>
                      <a:pt x="142925" y="680314"/>
                    </a:lnTo>
                    <a:lnTo>
                      <a:pt x="143605" y="678272"/>
                    </a:lnTo>
                    <a:lnTo>
                      <a:pt x="144511" y="676002"/>
                    </a:lnTo>
                    <a:lnTo>
                      <a:pt x="144964" y="673960"/>
                    </a:lnTo>
                    <a:lnTo>
                      <a:pt x="145417" y="671237"/>
                    </a:lnTo>
                    <a:lnTo>
                      <a:pt x="145417" y="668967"/>
                    </a:lnTo>
                    <a:lnTo>
                      <a:pt x="145417" y="478796"/>
                    </a:lnTo>
                    <a:lnTo>
                      <a:pt x="145417" y="476527"/>
                    </a:lnTo>
                    <a:lnTo>
                      <a:pt x="144964" y="473804"/>
                    </a:lnTo>
                    <a:lnTo>
                      <a:pt x="144511" y="471761"/>
                    </a:lnTo>
                    <a:lnTo>
                      <a:pt x="143605" y="469492"/>
                    </a:lnTo>
                    <a:lnTo>
                      <a:pt x="142925" y="467450"/>
                    </a:lnTo>
                    <a:lnTo>
                      <a:pt x="141566" y="465634"/>
                    </a:lnTo>
                    <a:lnTo>
                      <a:pt x="140207" y="463592"/>
                    </a:lnTo>
                    <a:lnTo>
                      <a:pt x="139074" y="462003"/>
                    </a:lnTo>
                    <a:lnTo>
                      <a:pt x="137262" y="460415"/>
                    </a:lnTo>
                    <a:lnTo>
                      <a:pt x="135677" y="459280"/>
                    </a:lnTo>
                    <a:lnTo>
                      <a:pt x="133638" y="457918"/>
                    </a:lnTo>
                    <a:lnTo>
                      <a:pt x="131826" y="456784"/>
                    </a:lnTo>
                    <a:lnTo>
                      <a:pt x="129788" y="456103"/>
                    </a:lnTo>
                    <a:lnTo>
                      <a:pt x="127523" y="455649"/>
                    </a:lnTo>
                    <a:lnTo>
                      <a:pt x="125258" y="454968"/>
                    </a:lnTo>
                    <a:lnTo>
                      <a:pt x="122992" y="454968"/>
                    </a:lnTo>
                    <a:lnTo>
                      <a:pt x="120728" y="454968"/>
                    </a:lnTo>
                    <a:close/>
                    <a:moveTo>
                      <a:pt x="37374" y="400050"/>
                    </a:moveTo>
                    <a:lnTo>
                      <a:pt x="41677" y="400050"/>
                    </a:lnTo>
                    <a:lnTo>
                      <a:pt x="733425" y="400050"/>
                    </a:lnTo>
                    <a:lnTo>
                      <a:pt x="723685" y="419793"/>
                    </a:lnTo>
                    <a:lnTo>
                      <a:pt x="714851" y="439764"/>
                    </a:lnTo>
                    <a:lnTo>
                      <a:pt x="706244" y="460188"/>
                    </a:lnTo>
                    <a:lnTo>
                      <a:pt x="698317" y="480839"/>
                    </a:lnTo>
                    <a:lnTo>
                      <a:pt x="691068" y="501717"/>
                    </a:lnTo>
                    <a:lnTo>
                      <a:pt x="684047" y="523049"/>
                    </a:lnTo>
                    <a:lnTo>
                      <a:pt x="677705" y="544380"/>
                    </a:lnTo>
                    <a:lnTo>
                      <a:pt x="671815" y="565939"/>
                    </a:lnTo>
                    <a:lnTo>
                      <a:pt x="666606" y="587725"/>
                    </a:lnTo>
                    <a:lnTo>
                      <a:pt x="661849" y="609964"/>
                    </a:lnTo>
                    <a:lnTo>
                      <a:pt x="657772" y="632204"/>
                    </a:lnTo>
                    <a:lnTo>
                      <a:pt x="654148" y="654444"/>
                    </a:lnTo>
                    <a:lnTo>
                      <a:pt x="651430" y="677364"/>
                    </a:lnTo>
                    <a:lnTo>
                      <a:pt x="650071" y="688711"/>
                    </a:lnTo>
                    <a:lnTo>
                      <a:pt x="649165" y="700057"/>
                    </a:lnTo>
                    <a:lnTo>
                      <a:pt x="648032" y="711631"/>
                    </a:lnTo>
                    <a:lnTo>
                      <a:pt x="647353" y="722978"/>
                    </a:lnTo>
                    <a:lnTo>
                      <a:pt x="646673" y="734551"/>
                    </a:lnTo>
                    <a:lnTo>
                      <a:pt x="646220" y="746125"/>
                    </a:lnTo>
                    <a:lnTo>
                      <a:pt x="41677" y="746125"/>
                    </a:lnTo>
                    <a:lnTo>
                      <a:pt x="37374" y="745898"/>
                    </a:lnTo>
                    <a:lnTo>
                      <a:pt x="33070" y="745444"/>
                    </a:lnTo>
                    <a:lnTo>
                      <a:pt x="29219" y="744310"/>
                    </a:lnTo>
                    <a:lnTo>
                      <a:pt x="25369" y="742721"/>
                    </a:lnTo>
                    <a:lnTo>
                      <a:pt x="21745" y="741360"/>
                    </a:lnTo>
                    <a:lnTo>
                      <a:pt x="18347" y="738863"/>
                    </a:lnTo>
                    <a:lnTo>
                      <a:pt x="15176" y="736594"/>
                    </a:lnTo>
                    <a:lnTo>
                      <a:pt x="12231" y="734098"/>
                    </a:lnTo>
                    <a:lnTo>
                      <a:pt x="9513" y="730921"/>
                    </a:lnTo>
                    <a:lnTo>
                      <a:pt x="7022" y="727743"/>
                    </a:lnTo>
                    <a:lnTo>
                      <a:pt x="4983" y="724113"/>
                    </a:lnTo>
                    <a:lnTo>
                      <a:pt x="3171" y="720708"/>
                    </a:lnTo>
                    <a:lnTo>
                      <a:pt x="2039" y="716851"/>
                    </a:lnTo>
                    <a:lnTo>
                      <a:pt x="906" y="712766"/>
                    </a:lnTo>
                    <a:lnTo>
                      <a:pt x="226" y="708681"/>
                    </a:lnTo>
                    <a:lnTo>
                      <a:pt x="0" y="704369"/>
                    </a:lnTo>
                    <a:lnTo>
                      <a:pt x="0" y="441579"/>
                    </a:lnTo>
                    <a:lnTo>
                      <a:pt x="226" y="437494"/>
                    </a:lnTo>
                    <a:lnTo>
                      <a:pt x="906" y="433409"/>
                    </a:lnTo>
                    <a:lnTo>
                      <a:pt x="2039" y="429325"/>
                    </a:lnTo>
                    <a:lnTo>
                      <a:pt x="3171" y="425467"/>
                    </a:lnTo>
                    <a:lnTo>
                      <a:pt x="4983" y="421836"/>
                    </a:lnTo>
                    <a:lnTo>
                      <a:pt x="7022" y="418432"/>
                    </a:lnTo>
                    <a:lnTo>
                      <a:pt x="9513" y="415028"/>
                    </a:lnTo>
                    <a:lnTo>
                      <a:pt x="12231" y="412305"/>
                    </a:lnTo>
                    <a:lnTo>
                      <a:pt x="15176" y="409354"/>
                    </a:lnTo>
                    <a:lnTo>
                      <a:pt x="18347" y="407085"/>
                    </a:lnTo>
                    <a:lnTo>
                      <a:pt x="21745" y="405043"/>
                    </a:lnTo>
                    <a:lnTo>
                      <a:pt x="25369" y="403227"/>
                    </a:lnTo>
                    <a:lnTo>
                      <a:pt x="29219" y="401866"/>
                    </a:lnTo>
                    <a:lnTo>
                      <a:pt x="33070" y="400958"/>
                    </a:lnTo>
                    <a:lnTo>
                      <a:pt x="37374" y="400050"/>
                    </a:lnTo>
                    <a:close/>
                    <a:moveTo>
                      <a:pt x="1426198" y="303439"/>
                    </a:moveTo>
                    <a:lnTo>
                      <a:pt x="1426198" y="366939"/>
                    </a:lnTo>
                    <a:lnTo>
                      <a:pt x="1409174" y="368753"/>
                    </a:lnTo>
                    <a:lnTo>
                      <a:pt x="1392604" y="370567"/>
                    </a:lnTo>
                    <a:lnTo>
                      <a:pt x="1376715" y="372835"/>
                    </a:lnTo>
                    <a:lnTo>
                      <a:pt x="1361280" y="375330"/>
                    </a:lnTo>
                    <a:lnTo>
                      <a:pt x="1346299" y="378278"/>
                    </a:lnTo>
                    <a:lnTo>
                      <a:pt x="1331772" y="381226"/>
                    </a:lnTo>
                    <a:lnTo>
                      <a:pt x="1317699" y="384628"/>
                    </a:lnTo>
                    <a:lnTo>
                      <a:pt x="1304533" y="388484"/>
                    </a:lnTo>
                    <a:lnTo>
                      <a:pt x="1291822" y="392339"/>
                    </a:lnTo>
                    <a:lnTo>
                      <a:pt x="1279565" y="396875"/>
                    </a:lnTo>
                    <a:lnTo>
                      <a:pt x="1267989" y="401410"/>
                    </a:lnTo>
                    <a:lnTo>
                      <a:pt x="1256866" y="406626"/>
                    </a:lnTo>
                    <a:lnTo>
                      <a:pt x="1246198" y="411842"/>
                    </a:lnTo>
                    <a:lnTo>
                      <a:pt x="1236211" y="417512"/>
                    </a:lnTo>
                    <a:lnTo>
                      <a:pt x="1226677" y="423182"/>
                    </a:lnTo>
                    <a:lnTo>
                      <a:pt x="1217598" y="429305"/>
                    </a:lnTo>
                    <a:lnTo>
                      <a:pt x="1209426" y="435655"/>
                    </a:lnTo>
                    <a:lnTo>
                      <a:pt x="1201482" y="442685"/>
                    </a:lnTo>
                    <a:lnTo>
                      <a:pt x="1194218" y="449716"/>
                    </a:lnTo>
                    <a:lnTo>
                      <a:pt x="1187182" y="457200"/>
                    </a:lnTo>
                    <a:lnTo>
                      <a:pt x="1181053" y="464910"/>
                    </a:lnTo>
                    <a:lnTo>
                      <a:pt x="1175378" y="472848"/>
                    </a:lnTo>
                    <a:lnTo>
                      <a:pt x="1172655" y="476703"/>
                    </a:lnTo>
                    <a:lnTo>
                      <a:pt x="1170158" y="481012"/>
                    </a:lnTo>
                    <a:lnTo>
                      <a:pt x="1167888" y="485321"/>
                    </a:lnTo>
                    <a:lnTo>
                      <a:pt x="1165391" y="489630"/>
                    </a:lnTo>
                    <a:lnTo>
                      <a:pt x="1161532" y="498475"/>
                    </a:lnTo>
                    <a:lnTo>
                      <a:pt x="1158127" y="507773"/>
                    </a:lnTo>
                    <a:lnTo>
                      <a:pt x="1154950" y="517298"/>
                    </a:lnTo>
                    <a:lnTo>
                      <a:pt x="1152680" y="527050"/>
                    </a:lnTo>
                    <a:lnTo>
                      <a:pt x="1150637" y="537028"/>
                    </a:lnTo>
                    <a:lnTo>
                      <a:pt x="1149275" y="547460"/>
                    </a:lnTo>
                    <a:lnTo>
                      <a:pt x="1148367" y="557893"/>
                    </a:lnTo>
                    <a:lnTo>
                      <a:pt x="1148140" y="569005"/>
                    </a:lnTo>
                    <a:lnTo>
                      <a:pt x="1148140" y="576489"/>
                    </a:lnTo>
                    <a:lnTo>
                      <a:pt x="1148821" y="584200"/>
                    </a:lnTo>
                    <a:lnTo>
                      <a:pt x="1149275" y="591457"/>
                    </a:lnTo>
                    <a:lnTo>
                      <a:pt x="1150183" y="598941"/>
                    </a:lnTo>
                    <a:lnTo>
                      <a:pt x="1151318" y="606198"/>
                    </a:lnTo>
                    <a:lnTo>
                      <a:pt x="1152907" y="613455"/>
                    </a:lnTo>
                    <a:lnTo>
                      <a:pt x="1154496" y="620485"/>
                    </a:lnTo>
                    <a:lnTo>
                      <a:pt x="1156539" y="627289"/>
                    </a:lnTo>
                    <a:lnTo>
                      <a:pt x="1158581" y="634093"/>
                    </a:lnTo>
                    <a:lnTo>
                      <a:pt x="1161078" y="640669"/>
                    </a:lnTo>
                    <a:lnTo>
                      <a:pt x="1163802" y="647473"/>
                    </a:lnTo>
                    <a:lnTo>
                      <a:pt x="1166753" y="653823"/>
                    </a:lnTo>
                    <a:lnTo>
                      <a:pt x="1169931" y="660400"/>
                    </a:lnTo>
                    <a:lnTo>
                      <a:pt x="1173562" y="666750"/>
                    </a:lnTo>
                    <a:lnTo>
                      <a:pt x="1177194" y="672873"/>
                    </a:lnTo>
                    <a:lnTo>
                      <a:pt x="1181053" y="679223"/>
                    </a:lnTo>
                    <a:lnTo>
                      <a:pt x="1185366" y="685119"/>
                    </a:lnTo>
                    <a:lnTo>
                      <a:pt x="1189451" y="691016"/>
                    </a:lnTo>
                    <a:lnTo>
                      <a:pt x="1193991" y="696685"/>
                    </a:lnTo>
                    <a:lnTo>
                      <a:pt x="1198304" y="702128"/>
                    </a:lnTo>
                    <a:lnTo>
                      <a:pt x="1202844" y="707344"/>
                    </a:lnTo>
                    <a:lnTo>
                      <a:pt x="1207610" y="712334"/>
                    </a:lnTo>
                    <a:lnTo>
                      <a:pt x="1212150" y="717550"/>
                    </a:lnTo>
                    <a:lnTo>
                      <a:pt x="1217144" y="722312"/>
                    </a:lnTo>
                    <a:lnTo>
                      <a:pt x="1222138" y="726848"/>
                    </a:lnTo>
                    <a:lnTo>
                      <a:pt x="1226904" y="731610"/>
                    </a:lnTo>
                    <a:lnTo>
                      <a:pt x="1232125" y="735693"/>
                    </a:lnTo>
                    <a:lnTo>
                      <a:pt x="1237346" y="739775"/>
                    </a:lnTo>
                    <a:lnTo>
                      <a:pt x="1242793" y="743630"/>
                    </a:lnTo>
                    <a:lnTo>
                      <a:pt x="1248014" y="747485"/>
                    </a:lnTo>
                    <a:lnTo>
                      <a:pt x="1253462" y="751114"/>
                    </a:lnTo>
                    <a:lnTo>
                      <a:pt x="1259136" y="754516"/>
                    </a:lnTo>
                    <a:lnTo>
                      <a:pt x="1271620" y="761773"/>
                    </a:lnTo>
                    <a:lnTo>
                      <a:pt x="1286602" y="769937"/>
                    </a:lnTo>
                    <a:lnTo>
                      <a:pt x="1304080" y="779009"/>
                    </a:lnTo>
                    <a:lnTo>
                      <a:pt x="1324281" y="788987"/>
                    </a:lnTo>
                    <a:lnTo>
                      <a:pt x="1346980" y="799873"/>
                    </a:lnTo>
                    <a:lnTo>
                      <a:pt x="1371948" y="811666"/>
                    </a:lnTo>
                    <a:lnTo>
                      <a:pt x="1399641" y="824593"/>
                    </a:lnTo>
                    <a:lnTo>
                      <a:pt x="1429603" y="838200"/>
                    </a:lnTo>
                    <a:lnTo>
                      <a:pt x="1438909" y="842735"/>
                    </a:lnTo>
                    <a:lnTo>
                      <a:pt x="1447308" y="846818"/>
                    </a:lnTo>
                    <a:lnTo>
                      <a:pt x="1455706" y="850900"/>
                    </a:lnTo>
                    <a:lnTo>
                      <a:pt x="1463424" y="854982"/>
                    </a:lnTo>
                    <a:lnTo>
                      <a:pt x="1470687" y="859064"/>
                    </a:lnTo>
                    <a:lnTo>
                      <a:pt x="1477270" y="863146"/>
                    </a:lnTo>
                    <a:lnTo>
                      <a:pt x="1483626" y="867228"/>
                    </a:lnTo>
                    <a:lnTo>
                      <a:pt x="1489300" y="871084"/>
                    </a:lnTo>
                    <a:lnTo>
                      <a:pt x="1494748" y="874939"/>
                    </a:lnTo>
                    <a:lnTo>
                      <a:pt x="1499288" y="878794"/>
                    </a:lnTo>
                    <a:lnTo>
                      <a:pt x="1503600" y="882650"/>
                    </a:lnTo>
                    <a:lnTo>
                      <a:pt x="1507459" y="886278"/>
                    </a:lnTo>
                    <a:lnTo>
                      <a:pt x="1510864" y="890134"/>
                    </a:lnTo>
                    <a:lnTo>
                      <a:pt x="1513815" y="893762"/>
                    </a:lnTo>
                    <a:lnTo>
                      <a:pt x="1516085" y="897391"/>
                    </a:lnTo>
                    <a:lnTo>
                      <a:pt x="1517900" y="901019"/>
                    </a:lnTo>
                    <a:lnTo>
                      <a:pt x="1519489" y="904875"/>
                    </a:lnTo>
                    <a:lnTo>
                      <a:pt x="1520624" y="908957"/>
                    </a:lnTo>
                    <a:lnTo>
                      <a:pt x="1522213" y="913039"/>
                    </a:lnTo>
                    <a:lnTo>
                      <a:pt x="1523575" y="917801"/>
                    </a:lnTo>
                    <a:lnTo>
                      <a:pt x="1524483" y="922564"/>
                    </a:lnTo>
                    <a:lnTo>
                      <a:pt x="1525618" y="928007"/>
                    </a:lnTo>
                    <a:lnTo>
                      <a:pt x="1527434" y="939346"/>
                    </a:lnTo>
                    <a:lnTo>
                      <a:pt x="1529023" y="951819"/>
                    </a:lnTo>
                    <a:lnTo>
                      <a:pt x="1529931" y="965653"/>
                    </a:lnTo>
                    <a:lnTo>
                      <a:pt x="1530612" y="980621"/>
                    </a:lnTo>
                    <a:lnTo>
                      <a:pt x="1530839" y="996723"/>
                    </a:lnTo>
                    <a:lnTo>
                      <a:pt x="1530612" y="1003073"/>
                    </a:lnTo>
                    <a:lnTo>
                      <a:pt x="1529704" y="1008969"/>
                    </a:lnTo>
                    <a:lnTo>
                      <a:pt x="1528796" y="1014639"/>
                    </a:lnTo>
                    <a:lnTo>
                      <a:pt x="1527434" y="1019855"/>
                    </a:lnTo>
                    <a:lnTo>
                      <a:pt x="1525391" y="1024618"/>
                    </a:lnTo>
                    <a:lnTo>
                      <a:pt x="1523121" y="1029153"/>
                    </a:lnTo>
                    <a:lnTo>
                      <a:pt x="1520170" y="1033235"/>
                    </a:lnTo>
                    <a:lnTo>
                      <a:pt x="1516993" y="1036637"/>
                    </a:lnTo>
                    <a:lnTo>
                      <a:pt x="1513588" y="1040039"/>
                    </a:lnTo>
                    <a:lnTo>
                      <a:pt x="1509275" y="1042534"/>
                    </a:lnTo>
                    <a:lnTo>
                      <a:pt x="1504962" y="1044801"/>
                    </a:lnTo>
                    <a:lnTo>
                      <a:pt x="1499969" y="1046843"/>
                    </a:lnTo>
                    <a:lnTo>
                      <a:pt x="1494748" y="1048430"/>
                    </a:lnTo>
                    <a:lnTo>
                      <a:pt x="1488619" y="1049564"/>
                    </a:lnTo>
                    <a:lnTo>
                      <a:pt x="1482491" y="1050018"/>
                    </a:lnTo>
                    <a:lnTo>
                      <a:pt x="1475908" y="1050244"/>
                    </a:lnTo>
                    <a:lnTo>
                      <a:pt x="1471595" y="1050244"/>
                    </a:lnTo>
                    <a:lnTo>
                      <a:pt x="1467964" y="1050018"/>
                    </a:lnTo>
                    <a:lnTo>
                      <a:pt x="1464332" y="1049564"/>
                    </a:lnTo>
                    <a:lnTo>
                      <a:pt x="1461154" y="1048884"/>
                    </a:lnTo>
                    <a:lnTo>
                      <a:pt x="1457749" y="1048430"/>
                    </a:lnTo>
                    <a:lnTo>
                      <a:pt x="1454571" y="1047523"/>
                    </a:lnTo>
                    <a:lnTo>
                      <a:pt x="1451848" y="1046389"/>
                    </a:lnTo>
                    <a:lnTo>
                      <a:pt x="1449124" y="1045255"/>
                    </a:lnTo>
                    <a:lnTo>
                      <a:pt x="1446854" y="1044121"/>
                    </a:lnTo>
                    <a:lnTo>
                      <a:pt x="1444584" y="1042534"/>
                    </a:lnTo>
                    <a:lnTo>
                      <a:pt x="1442541" y="1040946"/>
                    </a:lnTo>
                    <a:lnTo>
                      <a:pt x="1440498" y="1039132"/>
                    </a:lnTo>
                    <a:lnTo>
                      <a:pt x="1438909" y="1037318"/>
                    </a:lnTo>
                    <a:lnTo>
                      <a:pt x="1437320" y="1035276"/>
                    </a:lnTo>
                    <a:lnTo>
                      <a:pt x="1435731" y="1033235"/>
                    </a:lnTo>
                    <a:lnTo>
                      <a:pt x="1434824" y="1030968"/>
                    </a:lnTo>
                    <a:lnTo>
                      <a:pt x="1433689" y="1028019"/>
                    </a:lnTo>
                    <a:lnTo>
                      <a:pt x="1432781" y="1025071"/>
                    </a:lnTo>
                    <a:lnTo>
                      <a:pt x="1431873" y="1021443"/>
                    </a:lnTo>
                    <a:lnTo>
                      <a:pt x="1431192" y="1017134"/>
                    </a:lnTo>
                    <a:lnTo>
                      <a:pt x="1429603" y="1007609"/>
                    </a:lnTo>
                    <a:lnTo>
                      <a:pt x="1428241" y="996043"/>
                    </a:lnTo>
                    <a:lnTo>
                      <a:pt x="1427560" y="982662"/>
                    </a:lnTo>
                    <a:lnTo>
                      <a:pt x="1426652" y="967468"/>
                    </a:lnTo>
                    <a:lnTo>
                      <a:pt x="1426425" y="950459"/>
                    </a:lnTo>
                    <a:lnTo>
                      <a:pt x="1426198" y="931182"/>
                    </a:lnTo>
                    <a:lnTo>
                      <a:pt x="1426198" y="882650"/>
                    </a:lnTo>
                    <a:lnTo>
                      <a:pt x="1152226" y="882650"/>
                    </a:lnTo>
                    <a:lnTo>
                      <a:pt x="1152226" y="921203"/>
                    </a:lnTo>
                    <a:lnTo>
                      <a:pt x="1152226" y="929594"/>
                    </a:lnTo>
                    <a:lnTo>
                      <a:pt x="1152680" y="937759"/>
                    </a:lnTo>
                    <a:lnTo>
                      <a:pt x="1153134" y="945469"/>
                    </a:lnTo>
                    <a:lnTo>
                      <a:pt x="1153588" y="953180"/>
                    </a:lnTo>
                    <a:lnTo>
                      <a:pt x="1154496" y="961118"/>
                    </a:lnTo>
                    <a:lnTo>
                      <a:pt x="1155177" y="968601"/>
                    </a:lnTo>
                    <a:lnTo>
                      <a:pt x="1156312" y="975632"/>
                    </a:lnTo>
                    <a:lnTo>
                      <a:pt x="1157446" y="982889"/>
                    </a:lnTo>
                    <a:lnTo>
                      <a:pt x="1158808" y="989919"/>
                    </a:lnTo>
                    <a:lnTo>
                      <a:pt x="1160397" y="996723"/>
                    </a:lnTo>
                    <a:lnTo>
                      <a:pt x="1161986" y="1003300"/>
                    </a:lnTo>
                    <a:lnTo>
                      <a:pt x="1164029" y="1009876"/>
                    </a:lnTo>
                    <a:lnTo>
                      <a:pt x="1165845" y="1016226"/>
                    </a:lnTo>
                    <a:lnTo>
                      <a:pt x="1168115" y="1022350"/>
                    </a:lnTo>
                    <a:lnTo>
                      <a:pt x="1170385" y="1028246"/>
                    </a:lnTo>
                    <a:lnTo>
                      <a:pt x="1172655" y="1034369"/>
                    </a:lnTo>
                    <a:lnTo>
                      <a:pt x="1175605" y="1040039"/>
                    </a:lnTo>
                    <a:lnTo>
                      <a:pt x="1178102" y="1045709"/>
                    </a:lnTo>
                    <a:lnTo>
                      <a:pt x="1181280" y="1050925"/>
                    </a:lnTo>
                    <a:lnTo>
                      <a:pt x="1184458" y="1056368"/>
                    </a:lnTo>
                    <a:lnTo>
                      <a:pt x="1187636" y="1061357"/>
                    </a:lnTo>
                    <a:lnTo>
                      <a:pt x="1191040" y="1066573"/>
                    </a:lnTo>
                    <a:lnTo>
                      <a:pt x="1194672" y="1071109"/>
                    </a:lnTo>
                    <a:lnTo>
                      <a:pt x="1198531" y="1075871"/>
                    </a:lnTo>
                    <a:lnTo>
                      <a:pt x="1202390" y="1080407"/>
                    </a:lnTo>
                    <a:lnTo>
                      <a:pt x="1206475" y="1084716"/>
                    </a:lnTo>
                    <a:lnTo>
                      <a:pt x="1210788" y="1089025"/>
                    </a:lnTo>
                    <a:lnTo>
                      <a:pt x="1215101" y="1092880"/>
                    </a:lnTo>
                    <a:lnTo>
                      <a:pt x="1219641" y="1096735"/>
                    </a:lnTo>
                    <a:lnTo>
                      <a:pt x="1224407" y="1100591"/>
                    </a:lnTo>
                    <a:lnTo>
                      <a:pt x="1229174" y="1104219"/>
                    </a:lnTo>
                    <a:lnTo>
                      <a:pt x="1234395" y="1107394"/>
                    </a:lnTo>
                    <a:lnTo>
                      <a:pt x="1244836" y="1113971"/>
                    </a:lnTo>
                    <a:lnTo>
                      <a:pt x="1255277" y="1120094"/>
                    </a:lnTo>
                    <a:lnTo>
                      <a:pt x="1266173" y="1125764"/>
                    </a:lnTo>
                    <a:lnTo>
                      <a:pt x="1277068" y="1131207"/>
                    </a:lnTo>
                    <a:lnTo>
                      <a:pt x="1288417" y="1136423"/>
                    </a:lnTo>
                    <a:lnTo>
                      <a:pt x="1299767" y="1140959"/>
                    </a:lnTo>
                    <a:lnTo>
                      <a:pt x="1311343" y="1145494"/>
                    </a:lnTo>
                    <a:lnTo>
                      <a:pt x="1323146" y="1149576"/>
                    </a:lnTo>
                    <a:lnTo>
                      <a:pt x="1335404" y="1153205"/>
                    </a:lnTo>
                    <a:lnTo>
                      <a:pt x="1347661" y="1156607"/>
                    </a:lnTo>
                    <a:lnTo>
                      <a:pt x="1360372" y="1159328"/>
                    </a:lnTo>
                    <a:lnTo>
                      <a:pt x="1373083" y="1161823"/>
                    </a:lnTo>
                    <a:lnTo>
                      <a:pt x="1386022" y="1164318"/>
                    </a:lnTo>
                    <a:lnTo>
                      <a:pt x="1399187" y="1166132"/>
                    </a:lnTo>
                    <a:lnTo>
                      <a:pt x="1412579" y="1167493"/>
                    </a:lnTo>
                    <a:lnTo>
                      <a:pt x="1426198" y="1168626"/>
                    </a:lnTo>
                    <a:lnTo>
                      <a:pt x="1426198" y="1245734"/>
                    </a:lnTo>
                    <a:lnTo>
                      <a:pt x="1552402" y="1245734"/>
                    </a:lnTo>
                    <a:lnTo>
                      <a:pt x="1552402" y="1171121"/>
                    </a:lnTo>
                    <a:lnTo>
                      <a:pt x="1569880" y="1169080"/>
                    </a:lnTo>
                    <a:lnTo>
                      <a:pt x="1586450" y="1166812"/>
                    </a:lnTo>
                    <a:lnTo>
                      <a:pt x="1602793" y="1164318"/>
                    </a:lnTo>
                    <a:lnTo>
                      <a:pt x="1618455" y="1161143"/>
                    </a:lnTo>
                    <a:lnTo>
                      <a:pt x="1633890" y="1157741"/>
                    </a:lnTo>
                    <a:lnTo>
                      <a:pt x="1648191" y="1153885"/>
                    </a:lnTo>
                    <a:lnTo>
                      <a:pt x="1662491" y="1149803"/>
                    </a:lnTo>
                    <a:lnTo>
                      <a:pt x="1675883" y="1145494"/>
                    </a:lnTo>
                    <a:lnTo>
                      <a:pt x="1688821" y="1140505"/>
                    </a:lnTo>
                    <a:lnTo>
                      <a:pt x="1701078" y="1135289"/>
                    </a:lnTo>
                    <a:lnTo>
                      <a:pt x="1713109" y="1129619"/>
                    </a:lnTo>
                    <a:lnTo>
                      <a:pt x="1724458" y="1123723"/>
                    </a:lnTo>
                    <a:lnTo>
                      <a:pt x="1734899" y="1117600"/>
                    </a:lnTo>
                    <a:lnTo>
                      <a:pt x="1745341" y="1110796"/>
                    </a:lnTo>
                    <a:lnTo>
                      <a:pt x="1754874" y="1103993"/>
                    </a:lnTo>
                    <a:lnTo>
                      <a:pt x="1759414" y="1100137"/>
                    </a:lnTo>
                    <a:lnTo>
                      <a:pt x="1763954" y="1096509"/>
                    </a:lnTo>
                    <a:lnTo>
                      <a:pt x="1768266" y="1092653"/>
                    </a:lnTo>
                    <a:lnTo>
                      <a:pt x="1772352" y="1088571"/>
                    </a:lnTo>
                    <a:lnTo>
                      <a:pt x="1776438" y="1084489"/>
                    </a:lnTo>
                    <a:lnTo>
                      <a:pt x="1780524" y="1080634"/>
                    </a:lnTo>
                    <a:lnTo>
                      <a:pt x="1784382" y="1076325"/>
                    </a:lnTo>
                    <a:lnTo>
                      <a:pt x="1788014" y="1072243"/>
                    </a:lnTo>
                    <a:lnTo>
                      <a:pt x="1791419" y="1067707"/>
                    </a:lnTo>
                    <a:lnTo>
                      <a:pt x="1794824" y="1063398"/>
                    </a:lnTo>
                    <a:lnTo>
                      <a:pt x="1798001" y="1058862"/>
                    </a:lnTo>
                    <a:lnTo>
                      <a:pt x="1801179" y="1054100"/>
                    </a:lnTo>
                    <a:lnTo>
                      <a:pt x="1804130" y="1049564"/>
                    </a:lnTo>
                    <a:lnTo>
                      <a:pt x="1807081" y="1044575"/>
                    </a:lnTo>
                    <a:lnTo>
                      <a:pt x="1809578" y="1039585"/>
                    </a:lnTo>
                    <a:lnTo>
                      <a:pt x="1812075" y="1034823"/>
                    </a:lnTo>
                    <a:lnTo>
                      <a:pt x="1814798" y="1029607"/>
                    </a:lnTo>
                    <a:lnTo>
                      <a:pt x="1816841" y="1024391"/>
                    </a:lnTo>
                    <a:lnTo>
                      <a:pt x="1819111" y="1019401"/>
                    </a:lnTo>
                    <a:lnTo>
                      <a:pt x="1820927" y="1013959"/>
                    </a:lnTo>
                    <a:lnTo>
                      <a:pt x="1822970" y="1008516"/>
                    </a:lnTo>
                    <a:lnTo>
                      <a:pt x="1824559" y="1003073"/>
                    </a:lnTo>
                    <a:lnTo>
                      <a:pt x="1826148" y="997403"/>
                    </a:lnTo>
                    <a:lnTo>
                      <a:pt x="1827737" y="991734"/>
                    </a:lnTo>
                    <a:lnTo>
                      <a:pt x="1830234" y="980168"/>
                    </a:lnTo>
                    <a:lnTo>
                      <a:pt x="1832049" y="967921"/>
                    </a:lnTo>
                    <a:lnTo>
                      <a:pt x="1833411" y="955675"/>
                    </a:lnTo>
                    <a:lnTo>
                      <a:pt x="1834319" y="942975"/>
                    </a:lnTo>
                    <a:lnTo>
                      <a:pt x="1834546" y="929821"/>
                    </a:lnTo>
                    <a:lnTo>
                      <a:pt x="1834319" y="921657"/>
                    </a:lnTo>
                    <a:lnTo>
                      <a:pt x="1834092" y="913493"/>
                    </a:lnTo>
                    <a:lnTo>
                      <a:pt x="1833638" y="905555"/>
                    </a:lnTo>
                    <a:lnTo>
                      <a:pt x="1832730" y="897844"/>
                    </a:lnTo>
                    <a:lnTo>
                      <a:pt x="1832049" y="890360"/>
                    </a:lnTo>
                    <a:lnTo>
                      <a:pt x="1830688" y="883103"/>
                    </a:lnTo>
                    <a:lnTo>
                      <a:pt x="1829553" y="875846"/>
                    </a:lnTo>
                    <a:lnTo>
                      <a:pt x="1827964" y="869043"/>
                    </a:lnTo>
                    <a:lnTo>
                      <a:pt x="1826375" y="862012"/>
                    </a:lnTo>
                    <a:lnTo>
                      <a:pt x="1824332" y="855209"/>
                    </a:lnTo>
                    <a:lnTo>
                      <a:pt x="1822289" y="848859"/>
                    </a:lnTo>
                    <a:lnTo>
                      <a:pt x="1820019" y="842735"/>
                    </a:lnTo>
                    <a:lnTo>
                      <a:pt x="1817295" y="836385"/>
                    </a:lnTo>
                    <a:lnTo>
                      <a:pt x="1814571" y="830489"/>
                    </a:lnTo>
                    <a:lnTo>
                      <a:pt x="1811621" y="824593"/>
                    </a:lnTo>
                    <a:lnTo>
                      <a:pt x="1808670" y="818923"/>
                    </a:lnTo>
                    <a:lnTo>
                      <a:pt x="1805265" y="813480"/>
                    </a:lnTo>
                    <a:lnTo>
                      <a:pt x="1801860" y="808037"/>
                    </a:lnTo>
                    <a:lnTo>
                      <a:pt x="1798228" y="803048"/>
                    </a:lnTo>
                    <a:lnTo>
                      <a:pt x="1794597" y="798059"/>
                    </a:lnTo>
                    <a:lnTo>
                      <a:pt x="1790965" y="793069"/>
                    </a:lnTo>
                    <a:lnTo>
                      <a:pt x="1787106" y="788534"/>
                    </a:lnTo>
                    <a:lnTo>
                      <a:pt x="1783247" y="783771"/>
                    </a:lnTo>
                    <a:lnTo>
                      <a:pt x="1779389" y="779462"/>
                    </a:lnTo>
                    <a:lnTo>
                      <a:pt x="1775303" y="775380"/>
                    </a:lnTo>
                    <a:lnTo>
                      <a:pt x="1771217" y="771298"/>
                    </a:lnTo>
                    <a:lnTo>
                      <a:pt x="1766904" y="767443"/>
                    </a:lnTo>
                    <a:lnTo>
                      <a:pt x="1762592" y="763587"/>
                    </a:lnTo>
                    <a:lnTo>
                      <a:pt x="1758279" y="759959"/>
                    </a:lnTo>
                    <a:lnTo>
                      <a:pt x="1753512" y="756557"/>
                    </a:lnTo>
                    <a:lnTo>
                      <a:pt x="1748972" y="753155"/>
                    </a:lnTo>
                    <a:lnTo>
                      <a:pt x="1744206" y="749980"/>
                    </a:lnTo>
                    <a:lnTo>
                      <a:pt x="1733764" y="743630"/>
                    </a:lnTo>
                    <a:lnTo>
                      <a:pt x="1721053" y="736600"/>
                    </a:lnTo>
                    <a:lnTo>
                      <a:pt x="1706526" y="728889"/>
                    </a:lnTo>
                    <a:lnTo>
                      <a:pt x="1689729" y="720498"/>
                    </a:lnTo>
                    <a:lnTo>
                      <a:pt x="1670889" y="711426"/>
                    </a:lnTo>
                    <a:lnTo>
                      <a:pt x="1650006" y="701675"/>
                    </a:lnTo>
                    <a:lnTo>
                      <a:pt x="1627081" y="691243"/>
                    </a:lnTo>
                    <a:lnTo>
                      <a:pt x="1602112" y="680130"/>
                    </a:lnTo>
                    <a:lnTo>
                      <a:pt x="1572831" y="666976"/>
                    </a:lnTo>
                    <a:lnTo>
                      <a:pt x="1546501" y="655184"/>
                    </a:lnTo>
                    <a:lnTo>
                      <a:pt x="1523575" y="644525"/>
                    </a:lnTo>
                    <a:lnTo>
                      <a:pt x="1503600" y="634773"/>
                    </a:lnTo>
                    <a:lnTo>
                      <a:pt x="1486576" y="626382"/>
                    </a:lnTo>
                    <a:lnTo>
                      <a:pt x="1472730" y="618898"/>
                    </a:lnTo>
                    <a:lnTo>
                      <a:pt x="1461835" y="612548"/>
                    </a:lnTo>
                    <a:lnTo>
                      <a:pt x="1457522" y="609826"/>
                    </a:lnTo>
                    <a:lnTo>
                      <a:pt x="1454117" y="607332"/>
                    </a:lnTo>
                    <a:lnTo>
                      <a:pt x="1450940" y="604837"/>
                    </a:lnTo>
                    <a:lnTo>
                      <a:pt x="1447989" y="602343"/>
                    </a:lnTo>
                    <a:lnTo>
                      <a:pt x="1445265" y="599168"/>
                    </a:lnTo>
                    <a:lnTo>
                      <a:pt x="1442768" y="596219"/>
                    </a:lnTo>
                    <a:lnTo>
                      <a:pt x="1440498" y="593044"/>
                    </a:lnTo>
                    <a:lnTo>
                      <a:pt x="1438455" y="589416"/>
                    </a:lnTo>
                    <a:lnTo>
                      <a:pt x="1436639" y="585560"/>
                    </a:lnTo>
                    <a:lnTo>
                      <a:pt x="1434824" y="581705"/>
                    </a:lnTo>
                    <a:lnTo>
                      <a:pt x="1433235" y="577623"/>
                    </a:lnTo>
                    <a:lnTo>
                      <a:pt x="1431873" y="572860"/>
                    </a:lnTo>
                    <a:lnTo>
                      <a:pt x="1430965" y="568325"/>
                    </a:lnTo>
                    <a:lnTo>
                      <a:pt x="1429830" y="563562"/>
                    </a:lnTo>
                    <a:lnTo>
                      <a:pt x="1429149" y="558573"/>
                    </a:lnTo>
                    <a:lnTo>
                      <a:pt x="1428468" y="553130"/>
                    </a:lnTo>
                    <a:lnTo>
                      <a:pt x="1428241" y="547687"/>
                    </a:lnTo>
                    <a:lnTo>
                      <a:pt x="1428241" y="542018"/>
                    </a:lnTo>
                    <a:lnTo>
                      <a:pt x="1428468" y="535214"/>
                    </a:lnTo>
                    <a:lnTo>
                      <a:pt x="1429149" y="528864"/>
                    </a:lnTo>
                    <a:lnTo>
                      <a:pt x="1430057" y="522967"/>
                    </a:lnTo>
                    <a:lnTo>
                      <a:pt x="1431419" y="517525"/>
                    </a:lnTo>
                    <a:lnTo>
                      <a:pt x="1433235" y="512309"/>
                    </a:lnTo>
                    <a:lnTo>
                      <a:pt x="1435278" y="508000"/>
                    </a:lnTo>
                    <a:lnTo>
                      <a:pt x="1437774" y="503464"/>
                    </a:lnTo>
                    <a:lnTo>
                      <a:pt x="1440952" y="499835"/>
                    </a:lnTo>
                    <a:lnTo>
                      <a:pt x="1444130" y="496660"/>
                    </a:lnTo>
                    <a:lnTo>
                      <a:pt x="1447989" y="493712"/>
                    </a:lnTo>
                    <a:lnTo>
                      <a:pt x="1452074" y="491444"/>
                    </a:lnTo>
                    <a:lnTo>
                      <a:pt x="1456387" y="489403"/>
                    </a:lnTo>
                    <a:lnTo>
                      <a:pt x="1461381" y="487816"/>
                    </a:lnTo>
                    <a:lnTo>
                      <a:pt x="1466829" y="486682"/>
                    </a:lnTo>
                    <a:lnTo>
                      <a:pt x="1472503" y="486228"/>
                    </a:lnTo>
                    <a:lnTo>
                      <a:pt x="1478405" y="486001"/>
                    </a:lnTo>
                    <a:lnTo>
                      <a:pt x="1485895" y="486228"/>
                    </a:lnTo>
                    <a:lnTo>
                      <a:pt x="1492932" y="487135"/>
                    </a:lnTo>
                    <a:lnTo>
                      <a:pt x="1495883" y="487589"/>
                    </a:lnTo>
                    <a:lnTo>
                      <a:pt x="1498834" y="488269"/>
                    </a:lnTo>
                    <a:lnTo>
                      <a:pt x="1501557" y="489176"/>
                    </a:lnTo>
                    <a:lnTo>
                      <a:pt x="1504281" y="489857"/>
                    </a:lnTo>
                    <a:lnTo>
                      <a:pt x="1506778" y="491217"/>
                    </a:lnTo>
                    <a:lnTo>
                      <a:pt x="1509048" y="492125"/>
                    </a:lnTo>
                    <a:lnTo>
                      <a:pt x="1511091" y="493485"/>
                    </a:lnTo>
                    <a:lnTo>
                      <a:pt x="1512907" y="495073"/>
                    </a:lnTo>
                    <a:lnTo>
                      <a:pt x="1514723" y="496660"/>
                    </a:lnTo>
                    <a:lnTo>
                      <a:pt x="1516312" y="498475"/>
                    </a:lnTo>
                    <a:lnTo>
                      <a:pt x="1517900" y="500289"/>
                    </a:lnTo>
                    <a:lnTo>
                      <a:pt x="1519262" y="502103"/>
                    </a:lnTo>
                    <a:lnTo>
                      <a:pt x="1520170" y="504371"/>
                    </a:lnTo>
                    <a:lnTo>
                      <a:pt x="1521532" y="506639"/>
                    </a:lnTo>
                    <a:lnTo>
                      <a:pt x="1522213" y="509587"/>
                    </a:lnTo>
                    <a:lnTo>
                      <a:pt x="1523348" y="512535"/>
                    </a:lnTo>
                    <a:lnTo>
                      <a:pt x="1524937" y="519339"/>
                    </a:lnTo>
                    <a:lnTo>
                      <a:pt x="1526299" y="527503"/>
                    </a:lnTo>
                    <a:lnTo>
                      <a:pt x="1527434" y="536575"/>
                    </a:lnTo>
                    <a:lnTo>
                      <a:pt x="1527888" y="546780"/>
                    </a:lnTo>
                    <a:lnTo>
                      <a:pt x="1528569" y="558573"/>
                    </a:lnTo>
                    <a:lnTo>
                      <a:pt x="1528796" y="570819"/>
                    </a:lnTo>
                    <a:lnTo>
                      <a:pt x="1528796" y="603930"/>
                    </a:lnTo>
                    <a:lnTo>
                      <a:pt x="1802541" y="603930"/>
                    </a:lnTo>
                    <a:lnTo>
                      <a:pt x="1803903" y="592364"/>
                    </a:lnTo>
                    <a:lnTo>
                      <a:pt x="1804584" y="581932"/>
                    </a:lnTo>
                    <a:lnTo>
                      <a:pt x="1805265" y="573541"/>
                    </a:lnTo>
                    <a:lnTo>
                      <a:pt x="1805492" y="566510"/>
                    </a:lnTo>
                    <a:lnTo>
                      <a:pt x="1805265" y="555625"/>
                    </a:lnTo>
                    <a:lnTo>
                      <a:pt x="1804357" y="544966"/>
                    </a:lnTo>
                    <a:lnTo>
                      <a:pt x="1803222" y="534987"/>
                    </a:lnTo>
                    <a:lnTo>
                      <a:pt x="1801406" y="525009"/>
                    </a:lnTo>
                    <a:lnTo>
                      <a:pt x="1799363" y="515257"/>
                    </a:lnTo>
                    <a:lnTo>
                      <a:pt x="1796413" y="505959"/>
                    </a:lnTo>
                    <a:lnTo>
                      <a:pt x="1793235" y="496887"/>
                    </a:lnTo>
                    <a:lnTo>
                      <a:pt x="1789603" y="488042"/>
                    </a:lnTo>
                    <a:lnTo>
                      <a:pt x="1785290" y="479651"/>
                    </a:lnTo>
                    <a:lnTo>
                      <a:pt x="1780751" y="471260"/>
                    </a:lnTo>
                    <a:lnTo>
                      <a:pt x="1775530" y="463550"/>
                    </a:lnTo>
                    <a:lnTo>
                      <a:pt x="1769855" y="456066"/>
                    </a:lnTo>
                    <a:lnTo>
                      <a:pt x="1763727" y="448582"/>
                    </a:lnTo>
                    <a:lnTo>
                      <a:pt x="1757144" y="441551"/>
                    </a:lnTo>
                    <a:lnTo>
                      <a:pt x="1749880" y="434975"/>
                    </a:lnTo>
                    <a:lnTo>
                      <a:pt x="1742163" y="428851"/>
                    </a:lnTo>
                    <a:lnTo>
                      <a:pt x="1734218" y="422501"/>
                    </a:lnTo>
                    <a:lnTo>
                      <a:pt x="1725366" y="416832"/>
                    </a:lnTo>
                    <a:lnTo>
                      <a:pt x="1716286" y="411162"/>
                    </a:lnTo>
                    <a:lnTo>
                      <a:pt x="1706753" y="406173"/>
                    </a:lnTo>
                    <a:lnTo>
                      <a:pt x="1696766" y="401184"/>
                    </a:lnTo>
                    <a:lnTo>
                      <a:pt x="1685870" y="396421"/>
                    </a:lnTo>
                    <a:lnTo>
                      <a:pt x="1674748" y="392339"/>
                    </a:lnTo>
                    <a:lnTo>
                      <a:pt x="1663172" y="388257"/>
                    </a:lnTo>
                    <a:lnTo>
                      <a:pt x="1651141" y="384628"/>
                    </a:lnTo>
                    <a:lnTo>
                      <a:pt x="1638430" y="381000"/>
                    </a:lnTo>
                    <a:lnTo>
                      <a:pt x="1625492" y="378051"/>
                    </a:lnTo>
                    <a:lnTo>
                      <a:pt x="1611873" y="375103"/>
                    </a:lnTo>
                    <a:lnTo>
                      <a:pt x="1597573" y="372835"/>
                    </a:lnTo>
                    <a:lnTo>
                      <a:pt x="1583273" y="370567"/>
                    </a:lnTo>
                    <a:lnTo>
                      <a:pt x="1568064" y="368753"/>
                    </a:lnTo>
                    <a:lnTo>
                      <a:pt x="1552402" y="366939"/>
                    </a:lnTo>
                    <a:lnTo>
                      <a:pt x="1552402" y="303439"/>
                    </a:lnTo>
                    <a:lnTo>
                      <a:pt x="1426198" y="303439"/>
                    </a:lnTo>
                    <a:close/>
                    <a:moveTo>
                      <a:pt x="535927" y="54918"/>
                    </a:moveTo>
                    <a:lnTo>
                      <a:pt x="533661" y="55599"/>
                    </a:lnTo>
                    <a:lnTo>
                      <a:pt x="531395" y="56053"/>
                    </a:lnTo>
                    <a:lnTo>
                      <a:pt x="529356" y="56734"/>
                    </a:lnTo>
                    <a:lnTo>
                      <a:pt x="527543" y="57868"/>
                    </a:lnTo>
                    <a:lnTo>
                      <a:pt x="525730" y="59003"/>
                    </a:lnTo>
                    <a:lnTo>
                      <a:pt x="523918" y="60365"/>
                    </a:lnTo>
                    <a:lnTo>
                      <a:pt x="522331" y="61953"/>
                    </a:lnTo>
                    <a:lnTo>
                      <a:pt x="520745" y="63542"/>
                    </a:lnTo>
                    <a:lnTo>
                      <a:pt x="519385" y="65584"/>
                    </a:lnTo>
                    <a:lnTo>
                      <a:pt x="518479" y="67400"/>
                    </a:lnTo>
                    <a:lnTo>
                      <a:pt x="517346" y="69442"/>
                    </a:lnTo>
                    <a:lnTo>
                      <a:pt x="516666" y="71711"/>
                    </a:lnTo>
                    <a:lnTo>
                      <a:pt x="516213" y="73754"/>
                    </a:lnTo>
                    <a:lnTo>
                      <a:pt x="515533" y="76477"/>
                    </a:lnTo>
                    <a:lnTo>
                      <a:pt x="515533" y="78746"/>
                    </a:lnTo>
                    <a:lnTo>
                      <a:pt x="515533" y="268917"/>
                    </a:lnTo>
                    <a:lnTo>
                      <a:pt x="515533" y="271414"/>
                    </a:lnTo>
                    <a:lnTo>
                      <a:pt x="516213" y="273910"/>
                    </a:lnTo>
                    <a:lnTo>
                      <a:pt x="516666" y="276179"/>
                    </a:lnTo>
                    <a:lnTo>
                      <a:pt x="517346" y="278222"/>
                    </a:lnTo>
                    <a:lnTo>
                      <a:pt x="518479" y="280264"/>
                    </a:lnTo>
                    <a:lnTo>
                      <a:pt x="519385" y="282307"/>
                    </a:lnTo>
                    <a:lnTo>
                      <a:pt x="520745" y="284122"/>
                    </a:lnTo>
                    <a:lnTo>
                      <a:pt x="522331" y="285711"/>
                    </a:lnTo>
                    <a:lnTo>
                      <a:pt x="523918" y="287299"/>
                    </a:lnTo>
                    <a:lnTo>
                      <a:pt x="525730" y="288888"/>
                    </a:lnTo>
                    <a:lnTo>
                      <a:pt x="527543" y="289795"/>
                    </a:lnTo>
                    <a:lnTo>
                      <a:pt x="529356" y="290930"/>
                    </a:lnTo>
                    <a:lnTo>
                      <a:pt x="531395" y="291611"/>
                    </a:lnTo>
                    <a:lnTo>
                      <a:pt x="533661" y="292065"/>
                    </a:lnTo>
                    <a:lnTo>
                      <a:pt x="535927" y="292746"/>
                    </a:lnTo>
                    <a:lnTo>
                      <a:pt x="537967" y="292746"/>
                    </a:lnTo>
                    <a:lnTo>
                      <a:pt x="540460" y="292746"/>
                    </a:lnTo>
                    <a:lnTo>
                      <a:pt x="542726" y="292065"/>
                    </a:lnTo>
                    <a:lnTo>
                      <a:pt x="544992" y="291611"/>
                    </a:lnTo>
                    <a:lnTo>
                      <a:pt x="547031" y="290930"/>
                    </a:lnTo>
                    <a:lnTo>
                      <a:pt x="548844" y="289795"/>
                    </a:lnTo>
                    <a:lnTo>
                      <a:pt x="550884" y="288888"/>
                    </a:lnTo>
                    <a:lnTo>
                      <a:pt x="552470" y="287299"/>
                    </a:lnTo>
                    <a:lnTo>
                      <a:pt x="554283" y="285711"/>
                    </a:lnTo>
                    <a:lnTo>
                      <a:pt x="555642" y="284122"/>
                    </a:lnTo>
                    <a:lnTo>
                      <a:pt x="556775" y="282307"/>
                    </a:lnTo>
                    <a:lnTo>
                      <a:pt x="558135" y="280264"/>
                    </a:lnTo>
                    <a:lnTo>
                      <a:pt x="558815" y="278222"/>
                    </a:lnTo>
                    <a:lnTo>
                      <a:pt x="559721" y="276179"/>
                    </a:lnTo>
                    <a:lnTo>
                      <a:pt x="560174" y="273910"/>
                    </a:lnTo>
                    <a:lnTo>
                      <a:pt x="560628" y="271414"/>
                    </a:lnTo>
                    <a:lnTo>
                      <a:pt x="560628" y="268917"/>
                    </a:lnTo>
                    <a:lnTo>
                      <a:pt x="560628" y="78746"/>
                    </a:lnTo>
                    <a:lnTo>
                      <a:pt x="560628" y="76477"/>
                    </a:lnTo>
                    <a:lnTo>
                      <a:pt x="560174" y="73754"/>
                    </a:lnTo>
                    <a:lnTo>
                      <a:pt x="559721" y="71711"/>
                    </a:lnTo>
                    <a:lnTo>
                      <a:pt x="558815" y="69442"/>
                    </a:lnTo>
                    <a:lnTo>
                      <a:pt x="558135" y="67400"/>
                    </a:lnTo>
                    <a:lnTo>
                      <a:pt x="556775" y="65584"/>
                    </a:lnTo>
                    <a:lnTo>
                      <a:pt x="555642" y="63542"/>
                    </a:lnTo>
                    <a:lnTo>
                      <a:pt x="554283" y="61953"/>
                    </a:lnTo>
                    <a:lnTo>
                      <a:pt x="552470" y="60365"/>
                    </a:lnTo>
                    <a:lnTo>
                      <a:pt x="550884" y="59003"/>
                    </a:lnTo>
                    <a:lnTo>
                      <a:pt x="548844" y="57868"/>
                    </a:lnTo>
                    <a:lnTo>
                      <a:pt x="547031" y="56734"/>
                    </a:lnTo>
                    <a:lnTo>
                      <a:pt x="544992" y="56053"/>
                    </a:lnTo>
                    <a:lnTo>
                      <a:pt x="542726" y="55599"/>
                    </a:lnTo>
                    <a:lnTo>
                      <a:pt x="540460" y="54918"/>
                    </a:lnTo>
                    <a:lnTo>
                      <a:pt x="537967" y="54918"/>
                    </a:lnTo>
                    <a:lnTo>
                      <a:pt x="535927" y="54918"/>
                    </a:lnTo>
                    <a:close/>
                    <a:moveTo>
                      <a:pt x="397017" y="54918"/>
                    </a:moveTo>
                    <a:lnTo>
                      <a:pt x="394977" y="55599"/>
                    </a:lnTo>
                    <a:lnTo>
                      <a:pt x="392711" y="56053"/>
                    </a:lnTo>
                    <a:lnTo>
                      <a:pt x="390672" y="56734"/>
                    </a:lnTo>
                    <a:lnTo>
                      <a:pt x="388633" y="57868"/>
                    </a:lnTo>
                    <a:lnTo>
                      <a:pt x="386820" y="59003"/>
                    </a:lnTo>
                    <a:lnTo>
                      <a:pt x="385007" y="60365"/>
                    </a:lnTo>
                    <a:lnTo>
                      <a:pt x="383420" y="61953"/>
                    </a:lnTo>
                    <a:lnTo>
                      <a:pt x="382061" y="63542"/>
                    </a:lnTo>
                    <a:lnTo>
                      <a:pt x="380928" y="65584"/>
                    </a:lnTo>
                    <a:lnTo>
                      <a:pt x="379568" y="67400"/>
                    </a:lnTo>
                    <a:lnTo>
                      <a:pt x="378435" y="69442"/>
                    </a:lnTo>
                    <a:lnTo>
                      <a:pt x="377982" y="71711"/>
                    </a:lnTo>
                    <a:lnTo>
                      <a:pt x="377302" y="73754"/>
                    </a:lnTo>
                    <a:lnTo>
                      <a:pt x="376849" y="76477"/>
                    </a:lnTo>
                    <a:lnTo>
                      <a:pt x="376849" y="78746"/>
                    </a:lnTo>
                    <a:lnTo>
                      <a:pt x="376849" y="268917"/>
                    </a:lnTo>
                    <a:lnTo>
                      <a:pt x="376849" y="271414"/>
                    </a:lnTo>
                    <a:lnTo>
                      <a:pt x="377302" y="273910"/>
                    </a:lnTo>
                    <a:lnTo>
                      <a:pt x="377982" y="276179"/>
                    </a:lnTo>
                    <a:lnTo>
                      <a:pt x="378435" y="278222"/>
                    </a:lnTo>
                    <a:lnTo>
                      <a:pt x="379568" y="280264"/>
                    </a:lnTo>
                    <a:lnTo>
                      <a:pt x="380928" y="282307"/>
                    </a:lnTo>
                    <a:lnTo>
                      <a:pt x="382061" y="284122"/>
                    </a:lnTo>
                    <a:lnTo>
                      <a:pt x="383420" y="285711"/>
                    </a:lnTo>
                    <a:lnTo>
                      <a:pt x="385007" y="287299"/>
                    </a:lnTo>
                    <a:lnTo>
                      <a:pt x="386820" y="288888"/>
                    </a:lnTo>
                    <a:lnTo>
                      <a:pt x="388633" y="289795"/>
                    </a:lnTo>
                    <a:lnTo>
                      <a:pt x="390672" y="290930"/>
                    </a:lnTo>
                    <a:lnTo>
                      <a:pt x="392711" y="291611"/>
                    </a:lnTo>
                    <a:lnTo>
                      <a:pt x="394977" y="292065"/>
                    </a:lnTo>
                    <a:lnTo>
                      <a:pt x="397017" y="292746"/>
                    </a:lnTo>
                    <a:lnTo>
                      <a:pt x="399283" y="292746"/>
                    </a:lnTo>
                    <a:lnTo>
                      <a:pt x="401776" y="292746"/>
                    </a:lnTo>
                    <a:lnTo>
                      <a:pt x="404042" y="292065"/>
                    </a:lnTo>
                    <a:lnTo>
                      <a:pt x="406081" y="291611"/>
                    </a:lnTo>
                    <a:lnTo>
                      <a:pt x="408121" y="290930"/>
                    </a:lnTo>
                    <a:lnTo>
                      <a:pt x="410160" y="289795"/>
                    </a:lnTo>
                    <a:lnTo>
                      <a:pt x="411973" y="288888"/>
                    </a:lnTo>
                    <a:lnTo>
                      <a:pt x="413786" y="287299"/>
                    </a:lnTo>
                    <a:lnTo>
                      <a:pt x="415372" y="285711"/>
                    </a:lnTo>
                    <a:lnTo>
                      <a:pt x="416959" y="284122"/>
                    </a:lnTo>
                    <a:lnTo>
                      <a:pt x="418092" y="282307"/>
                    </a:lnTo>
                    <a:lnTo>
                      <a:pt x="419225" y="280264"/>
                    </a:lnTo>
                    <a:lnTo>
                      <a:pt x="420358" y="278222"/>
                    </a:lnTo>
                    <a:lnTo>
                      <a:pt x="421037" y="276179"/>
                    </a:lnTo>
                    <a:lnTo>
                      <a:pt x="421491" y="273910"/>
                    </a:lnTo>
                    <a:lnTo>
                      <a:pt x="421717" y="271414"/>
                    </a:lnTo>
                    <a:lnTo>
                      <a:pt x="422170" y="268917"/>
                    </a:lnTo>
                    <a:lnTo>
                      <a:pt x="422170" y="78746"/>
                    </a:lnTo>
                    <a:lnTo>
                      <a:pt x="421717" y="76477"/>
                    </a:lnTo>
                    <a:lnTo>
                      <a:pt x="421491" y="73754"/>
                    </a:lnTo>
                    <a:lnTo>
                      <a:pt x="421037" y="71711"/>
                    </a:lnTo>
                    <a:lnTo>
                      <a:pt x="420358" y="69442"/>
                    </a:lnTo>
                    <a:lnTo>
                      <a:pt x="419225" y="67400"/>
                    </a:lnTo>
                    <a:lnTo>
                      <a:pt x="418092" y="65584"/>
                    </a:lnTo>
                    <a:lnTo>
                      <a:pt x="416959" y="63542"/>
                    </a:lnTo>
                    <a:lnTo>
                      <a:pt x="415372" y="61953"/>
                    </a:lnTo>
                    <a:lnTo>
                      <a:pt x="413786" y="60365"/>
                    </a:lnTo>
                    <a:lnTo>
                      <a:pt x="411973" y="59003"/>
                    </a:lnTo>
                    <a:lnTo>
                      <a:pt x="410160" y="57868"/>
                    </a:lnTo>
                    <a:lnTo>
                      <a:pt x="408121" y="56734"/>
                    </a:lnTo>
                    <a:lnTo>
                      <a:pt x="406081" y="56053"/>
                    </a:lnTo>
                    <a:lnTo>
                      <a:pt x="404042" y="55599"/>
                    </a:lnTo>
                    <a:lnTo>
                      <a:pt x="401776" y="54918"/>
                    </a:lnTo>
                    <a:lnTo>
                      <a:pt x="399283" y="54918"/>
                    </a:lnTo>
                    <a:lnTo>
                      <a:pt x="397017" y="54918"/>
                    </a:lnTo>
                    <a:close/>
                    <a:moveTo>
                      <a:pt x="259466" y="54918"/>
                    </a:moveTo>
                    <a:lnTo>
                      <a:pt x="257200" y="55599"/>
                    </a:lnTo>
                    <a:lnTo>
                      <a:pt x="255161" y="56053"/>
                    </a:lnTo>
                    <a:lnTo>
                      <a:pt x="252895" y="56734"/>
                    </a:lnTo>
                    <a:lnTo>
                      <a:pt x="250855" y="57868"/>
                    </a:lnTo>
                    <a:lnTo>
                      <a:pt x="249042" y="59003"/>
                    </a:lnTo>
                    <a:lnTo>
                      <a:pt x="247229" y="60365"/>
                    </a:lnTo>
                    <a:lnTo>
                      <a:pt x="245870" y="61953"/>
                    </a:lnTo>
                    <a:lnTo>
                      <a:pt x="244283" y="63542"/>
                    </a:lnTo>
                    <a:lnTo>
                      <a:pt x="242924" y="65584"/>
                    </a:lnTo>
                    <a:lnTo>
                      <a:pt x="242017" y="67400"/>
                    </a:lnTo>
                    <a:lnTo>
                      <a:pt x="240884" y="69442"/>
                    </a:lnTo>
                    <a:lnTo>
                      <a:pt x="240204" y="71711"/>
                    </a:lnTo>
                    <a:lnTo>
                      <a:pt x="239524" y="73754"/>
                    </a:lnTo>
                    <a:lnTo>
                      <a:pt x="239298" y="76477"/>
                    </a:lnTo>
                    <a:lnTo>
                      <a:pt x="239071" y="78746"/>
                    </a:lnTo>
                    <a:lnTo>
                      <a:pt x="239071" y="268917"/>
                    </a:lnTo>
                    <a:lnTo>
                      <a:pt x="239298" y="271414"/>
                    </a:lnTo>
                    <a:lnTo>
                      <a:pt x="239524" y="273910"/>
                    </a:lnTo>
                    <a:lnTo>
                      <a:pt x="240204" y="276179"/>
                    </a:lnTo>
                    <a:lnTo>
                      <a:pt x="240884" y="278222"/>
                    </a:lnTo>
                    <a:lnTo>
                      <a:pt x="242017" y="280264"/>
                    </a:lnTo>
                    <a:lnTo>
                      <a:pt x="242924" y="282307"/>
                    </a:lnTo>
                    <a:lnTo>
                      <a:pt x="244283" y="284122"/>
                    </a:lnTo>
                    <a:lnTo>
                      <a:pt x="245870" y="285711"/>
                    </a:lnTo>
                    <a:lnTo>
                      <a:pt x="247229" y="287299"/>
                    </a:lnTo>
                    <a:lnTo>
                      <a:pt x="249042" y="288888"/>
                    </a:lnTo>
                    <a:lnTo>
                      <a:pt x="250855" y="289795"/>
                    </a:lnTo>
                    <a:lnTo>
                      <a:pt x="252895" y="290930"/>
                    </a:lnTo>
                    <a:lnTo>
                      <a:pt x="255161" y="291611"/>
                    </a:lnTo>
                    <a:lnTo>
                      <a:pt x="257200" y="292065"/>
                    </a:lnTo>
                    <a:lnTo>
                      <a:pt x="259466" y="292746"/>
                    </a:lnTo>
                    <a:lnTo>
                      <a:pt x="261732" y="292746"/>
                    </a:lnTo>
                    <a:lnTo>
                      <a:pt x="263998" y="292746"/>
                    </a:lnTo>
                    <a:lnTo>
                      <a:pt x="266491" y="292065"/>
                    </a:lnTo>
                    <a:lnTo>
                      <a:pt x="268530" y="291611"/>
                    </a:lnTo>
                    <a:lnTo>
                      <a:pt x="270570" y="290930"/>
                    </a:lnTo>
                    <a:lnTo>
                      <a:pt x="272609" y="289795"/>
                    </a:lnTo>
                    <a:lnTo>
                      <a:pt x="274422" y="288888"/>
                    </a:lnTo>
                    <a:lnTo>
                      <a:pt x="276235" y="287299"/>
                    </a:lnTo>
                    <a:lnTo>
                      <a:pt x="277821" y="285711"/>
                    </a:lnTo>
                    <a:lnTo>
                      <a:pt x="278954" y="284122"/>
                    </a:lnTo>
                    <a:lnTo>
                      <a:pt x="280314" y="282307"/>
                    </a:lnTo>
                    <a:lnTo>
                      <a:pt x="281674" y="280264"/>
                    </a:lnTo>
                    <a:lnTo>
                      <a:pt x="282580" y="278222"/>
                    </a:lnTo>
                    <a:lnTo>
                      <a:pt x="283487" y="276179"/>
                    </a:lnTo>
                    <a:lnTo>
                      <a:pt x="283940" y="273910"/>
                    </a:lnTo>
                    <a:lnTo>
                      <a:pt x="284166" y="271414"/>
                    </a:lnTo>
                    <a:lnTo>
                      <a:pt x="284166" y="268917"/>
                    </a:lnTo>
                    <a:lnTo>
                      <a:pt x="284166" y="78746"/>
                    </a:lnTo>
                    <a:lnTo>
                      <a:pt x="284166" y="76477"/>
                    </a:lnTo>
                    <a:lnTo>
                      <a:pt x="283940" y="73754"/>
                    </a:lnTo>
                    <a:lnTo>
                      <a:pt x="283487" y="71711"/>
                    </a:lnTo>
                    <a:lnTo>
                      <a:pt x="282580" y="69442"/>
                    </a:lnTo>
                    <a:lnTo>
                      <a:pt x="281674" y="67400"/>
                    </a:lnTo>
                    <a:lnTo>
                      <a:pt x="280314" y="65584"/>
                    </a:lnTo>
                    <a:lnTo>
                      <a:pt x="278954" y="63542"/>
                    </a:lnTo>
                    <a:lnTo>
                      <a:pt x="277821" y="61953"/>
                    </a:lnTo>
                    <a:lnTo>
                      <a:pt x="276235" y="60365"/>
                    </a:lnTo>
                    <a:lnTo>
                      <a:pt x="274422" y="59003"/>
                    </a:lnTo>
                    <a:lnTo>
                      <a:pt x="272609" y="57868"/>
                    </a:lnTo>
                    <a:lnTo>
                      <a:pt x="270570" y="56734"/>
                    </a:lnTo>
                    <a:lnTo>
                      <a:pt x="268530" y="56053"/>
                    </a:lnTo>
                    <a:lnTo>
                      <a:pt x="266491" y="55599"/>
                    </a:lnTo>
                    <a:lnTo>
                      <a:pt x="263998" y="54918"/>
                    </a:lnTo>
                    <a:lnTo>
                      <a:pt x="261732" y="54918"/>
                    </a:lnTo>
                    <a:lnTo>
                      <a:pt x="259466" y="54918"/>
                    </a:lnTo>
                    <a:close/>
                    <a:moveTo>
                      <a:pt x="120782" y="54918"/>
                    </a:moveTo>
                    <a:lnTo>
                      <a:pt x="118516" y="55599"/>
                    </a:lnTo>
                    <a:lnTo>
                      <a:pt x="116476" y="56053"/>
                    </a:lnTo>
                    <a:lnTo>
                      <a:pt x="113984" y="56734"/>
                    </a:lnTo>
                    <a:lnTo>
                      <a:pt x="112171" y="57868"/>
                    </a:lnTo>
                    <a:lnTo>
                      <a:pt x="110585" y="59003"/>
                    </a:lnTo>
                    <a:lnTo>
                      <a:pt x="108772" y="60365"/>
                    </a:lnTo>
                    <a:lnTo>
                      <a:pt x="107185" y="61953"/>
                    </a:lnTo>
                    <a:lnTo>
                      <a:pt x="105599" y="63542"/>
                    </a:lnTo>
                    <a:lnTo>
                      <a:pt x="104240" y="65584"/>
                    </a:lnTo>
                    <a:lnTo>
                      <a:pt x="103333" y="67400"/>
                    </a:lnTo>
                    <a:lnTo>
                      <a:pt x="102200" y="69442"/>
                    </a:lnTo>
                    <a:lnTo>
                      <a:pt x="101520" y="71711"/>
                    </a:lnTo>
                    <a:lnTo>
                      <a:pt x="100841" y="73754"/>
                    </a:lnTo>
                    <a:lnTo>
                      <a:pt x="100614" y="76477"/>
                    </a:lnTo>
                    <a:lnTo>
                      <a:pt x="100387" y="78746"/>
                    </a:lnTo>
                    <a:lnTo>
                      <a:pt x="100387" y="268917"/>
                    </a:lnTo>
                    <a:lnTo>
                      <a:pt x="100614" y="271414"/>
                    </a:lnTo>
                    <a:lnTo>
                      <a:pt x="100841" y="273910"/>
                    </a:lnTo>
                    <a:lnTo>
                      <a:pt x="101520" y="276179"/>
                    </a:lnTo>
                    <a:lnTo>
                      <a:pt x="102200" y="278222"/>
                    </a:lnTo>
                    <a:lnTo>
                      <a:pt x="103333" y="280264"/>
                    </a:lnTo>
                    <a:lnTo>
                      <a:pt x="104240" y="282307"/>
                    </a:lnTo>
                    <a:lnTo>
                      <a:pt x="105599" y="284122"/>
                    </a:lnTo>
                    <a:lnTo>
                      <a:pt x="107185" y="285711"/>
                    </a:lnTo>
                    <a:lnTo>
                      <a:pt x="108772" y="287299"/>
                    </a:lnTo>
                    <a:lnTo>
                      <a:pt x="110585" y="288888"/>
                    </a:lnTo>
                    <a:lnTo>
                      <a:pt x="112171" y="289795"/>
                    </a:lnTo>
                    <a:lnTo>
                      <a:pt x="113984" y="290930"/>
                    </a:lnTo>
                    <a:lnTo>
                      <a:pt x="116476" y="291611"/>
                    </a:lnTo>
                    <a:lnTo>
                      <a:pt x="118516" y="292065"/>
                    </a:lnTo>
                    <a:lnTo>
                      <a:pt x="120782" y="292746"/>
                    </a:lnTo>
                    <a:lnTo>
                      <a:pt x="123048" y="292746"/>
                    </a:lnTo>
                    <a:lnTo>
                      <a:pt x="125314" y="292746"/>
                    </a:lnTo>
                    <a:lnTo>
                      <a:pt x="127580" y="292065"/>
                    </a:lnTo>
                    <a:lnTo>
                      <a:pt x="129846" y="291611"/>
                    </a:lnTo>
                    <a:lnTo>
                      <a:pt x="131886" y="290930"/>
                    </a:lnTo>
                    <a:lnTo>
                      <a:pt x="133699" y="289795"/>
                    </a:lnTo>
                    <a:lnTo>
                      <a:pt x="135738" y="288888"/>
                    </a:lnTo>
                    <a:lnTo>
                      <a:pt x="137325" y="287299"/>
                    </a:lnTo>
                    <a:lnTo>
                      <a:pt x="139137" y="285711"/>
                    </a:lnTo>
                    <a:lnTo>
                      <a:pt x="140270" y="284122"/>
                    </a:lnTo>
                    <a:lnTo>
                      <a:pt x="141630" y="282307"/>
                    </a:lnTo>
                    <a:lnTo>
                      <a:pt x="142990" y="280264"/>
                    </a:lnTo>
                    <a:lnTo>
                      <a:pt x="143669" y="278222"/>
                    </a:lnTo>
                    <a:lnTo>
                      <a:pt x="144576" y="276179"/>
                    </a:lnTo>
                    <a:lnTo>
                      <a:pt x="145029" y="273910"/>
                    </a:lnTo>
                    <a:lnTo>
                      <a:pt x="145482" y="271414"/>
                    </a:lnTo>
                    <a:lnTo>
                      <a:pt x="145482" y="268917"/>
                    </a:lnTo>
                    <a:lnTo>
                      <a:pt x="145482" y="78746"/>
                    </a:lnTo>
                    <a:lnTo>
                      <a:pt x="145482" y="76477"/>
                    </a:lnTo>
                    <a:lnTo>
                      <a:pt x="145029" y="73754"/>
                    </a:lnTo>
                    <a:lnTo>
                      <a:pt x="144576" y="71711"/>
                    </a:lnTo>
                    <a:lnTo>
                      <a:pt x="143669" y="69442"/>
                    </a:lnTo>
                    <a:lnTo>
                      <a:pt x="142990" y="67400"/>
                    </a:lnTo>
                    <a:lnTo>
                      <a:pt x="141630" y="65584"/>
                    </a:lnTo>
                    <a:lnTo>
                      <a:pt x="140270" y="63542"/>
                    </a:lnTo>
                    <a:lnTo>
                      <a:pt x="139137" y="61953"/>
                    </a:lnTo>
                    <a:lnTo>
                      <a:pt x="137325" y="60365"/>
                    </a:lnTo>
                    <a:lnTo>
                      <a:pt x="135738" y="59003"/>
                    </a:lnTo>
                    <a:lnTo>
                      <a:pt x="133699" y="57868"/>
                    </a:lnTo>
                    <a:lnTo>
                      <a:pt x="131886" y="56734"/>
                    </a:lnTo>
                    <a:lnTo>
                      <a:pt x="129846" y="56053"/>
                    </a:lnTo>
                    <a:lnTo>
                      <a:pt x="127580" y="55599"/>
                    </a:lnTo>
                    <a:lnTo>
                      <a:pt x="125314" y="54918"/>
                    </a:lnTo>
                    <a:lnTo>
                      <a:pt x="123048" y="54918"/>
                    </a:lnTo>
                    <a:lnTo>
                      <a:pt x="120782" y="54918"/>
                    </a:lnTo>
                    <a:close/>
                    <a:moveTo>
                      <a:pt x="1491343" y="4762"/>
                    </a:moveTo>
                    <a:lnTo>
                      <a:pt x="1511091" y="4989"/>
                    </a:lnTo>
                    <a:lnTo>
                      <a:pt x="1531066" y="5896"/>
                    </a:lnTo>
                    <a:lnTo>
                      <a:pt x="1550586" y="7030"/>
                    </a:lnTo>
                    <a:lnTo>
                      <a:pt x="1570334" y="8617"/>
                    </a:lnTo>
                    <a:lnTo>
                      <a:pt x="1589628" y="11112"/>
                    </a:lnTo>
                    <a:lnTo>
                      <a:pt x="1608695" y="13607"/>
                    </a:lnTo>
                    <a:lnTo>
                      <a:pt x="1627762" y="17009"/>
                    </a:lnTo>
                    <a:lnTo>
                      <a:pt x="1646602" y="20637"/>
                    </a:lnTo>
                    <a:lnTo>
                      <a:pt x="1665442" y="24492"/>
                    </a:lnTo>
                    <a:lnTo>
                      <a:pt x="1683827" y="29028"/>
                    </a:lnTo>
                    <a:lnTo>
                      <a:pt x="1702440" y="34017"/>
                    </a:lnTo>
                    <a:lnTo>
                      <a:pt x="1720599" y="39460"/>
                    </a:lnTo>
                    <a:lnTo>
                      <a:pt x="1738531" y="45357"/>
                    </a:lnTo>
                    <a:lnTo>
                      <a:pt x="1756463" y="51480"/>
                    </a:lnTo>
                    <a:lnTo>
                      <a:pt x="1773941" y="58284"/>
                    </a:lnTo>
                    <a:lnTo>
                      <a:pt x="1791192" y="65314"/>
                    </a:lnTo>
                    <a:lnTo>
                      <a:pt x="1808670" y="72798"/>
                    </a:lnTo>
                    <a:lnTo>
                      <a:pt x="1825694" y="80735"/>
                    </a:lnTo>
                    <a:lnTo>
                      <a:pt x="1842037" y="89126"/>
                    </a:lnTo>
                    <a:lnTo>
                      <a:pt x="1858607" y="97744"/>
                    </a:lnTo>
                    <a:lnTo>
                      <a:pt x="1874950" y="106589"/>
                    </a:lnTo>
                    <a:lnTo>
                      <a:pt x="1890839" y="116114"/>
                    </a:lnTo>
                    <a:lnTo>
                      <a:pt x="1906728" y="126092"/>
                    </a:lnTo>
                    <a:lnTo>
                      <a:pt x="1922390" y="136298"/>
                    </a:lnTo>
                    <a:lnTo>
                      <a:pt x="1937598" y="146957"/>
                    </a:lnTo>
                    <a:lnTo>
                      <a:pt x="1952579" y="157842"/>
                    </a:lnTo>
                    <a:lnTo>
                      <a:pt x="1967333" y="169182"/>
                    </a:lnTo>
                    <a:lnTo>
                      <a:pt x="1981633" y="180748"/>
                    </a:lnTo>
                    <a:lnTo>
                      <a:pt x="1995706" y="192541"/>
                    </a:lnTo>
                    <a:lnTo>
                      <a:pt x="2009553" y="204560"/>
                    </a:lnTo>
                    <a:lnTo>
                      <a:pt x="2023172" y="217260"/>
                    </a:lnTo>
                    <a:lnTo>
                      <a:pt x="2036337" y="230187"/>
                    </a:lnTo>
                    <a:lnTo>
                      <a:pt x="2049048" y="243567"/>
                    </a:lnTo>
                    <a:lnTo>
                      <a:pt x="2061759" y="256948"/>
                    </a:lnTo>
                    <a:lnTo>
                      <a:pt x="2074244" y="271009"/>
                    </a:lnTo>
                    <a:lnTo>
                      <a:pt x="2086047" y="284842"/>
                    </a:lnTo>
                    <a:lnTo>
                      <a:pt x="2097623" y="299357"/>
                    </a:lnTo>
                    <a:lnTo>
                      <a:pt x="2108973" y="314098"/>
                    </a:lnTo>
                    <a:lnTo>
                      <a:pt x="2119868" y="329066"/>
                    </a:lnTo>
                    <a:lnTo>
                      <a:pt x="2130536" y="344260"/>
                    </a:lnTo>
                    <a:lnTo>
                      <a:pt x="2140524" y="359682"/>
                    </a:lnTo>
                    <a:lnTo>
                      <a:pt x="2150511" y="375330"/>
                    </a:lnTo>
                    <a:lnTo>
                      <a:pt x="2159817" y="391432"/>
                    </a:lnTo>
                    <a:lnTo>
                      <a:pt x="2168897" y="407534"/>
                    </a:lnTo>
                    <a:lnTo>
                      <a:pt x="2177749" y="424089"/>
                    </a:lnTo>
                    <a:lnTo>
                      <a:pt x="2185921" y="440871"/>
                    </a:lnTo>
                    <a:lnTo>
                      <a:pt x="2194092" y="457880"/>
                    </a:lnTo>
                    <a:lnTo>
                      <a:pt x="2201356" y="474889"/>
                    </a:lnTo>
                    <a:lnTo>
                      <a:pt x="2208619" y="492351"/>
                    </a:lnTo>
                    <a:lnTo>
                      <a:pt x="2215429" y="510041"/>
                    </a:lnTo>
                    <a:lnTo>
                      <a:pt x="2221558" y="527730"/>
                    </a:lnTo>
                    <a:lnTo>
                      <a:pt x="2227459" y="545873"/>
                    </a:lnTo>
                    <a:lnTo>
                      <a:pt x="2232680" y="563789"/>
                    </a:lnTo>
                    <a:lnTo>
                      <a:pt x="2237901" y="582159"/>
                    </a:lnTo>
                    <a:lnTo>
                      <a:pt x="2242213" y="600755"/>
                    </a:lnTo>
                    <a:lnTo>
                      <a:pt x="2246299" y="619578"/>
                    </a:lnTo>
                    <a:lnTo>
                      <a:pt x="2249931" y="638401"/>
                    </a:lnTo>
                    <a:lnTo>
                      <a:pt x="2253109" y="657451"/>
                    </a:lnTo>
                    <a:lnTo>
                      <a:pt x="2255833" y="676501"/>
                    </a:lnTo>
                    <a:lnTo>
                      <a:pt x="2258102" y="696005"/>
                    </a:lnTo>
                    <a:lnTo>
                      <a:pt x="2259918" y="715509"/>
                    </a:lnTo>
                    <a:lnTo>
                      <a:pt x="2261053" y="735239"/>
                    </a:lnTo>
                    <a:lnTo>
                      <a:pt x="2261961" y="754743"/>
                    </a:lnTo>
                    <a:lnTo>
                      <a:pt x="2262188" y="774473"/>
                    </a:lnTo>
                    <a:lnTo>
                      <a:pt x="2261961" y="794657"/>
                    </a:lnTo>
                    <a:lnTo>
                      <a:pt x="2261053" y="814387"/>
                    </a:lnTo>
                    <a:lnTo>
                      <a:pt x="2259918" y="833891"/>
                    </a:lnTo>
                    <a:lnTo>
                      <a:pt x="2258102" y="853394"/>
                    </a:lnTo>
                    <a:lnTo>
                      <a:pt x="2255833" y="872898"/>
                    </a:lnTo>
                    <a:lnTo>
                      <a:pt x="2253109" y="891948"/>
                    </a:lnTo>
                    <a:lnTo>
                      <a:pt x="2249931" y="910998"/>
                    </a:lnTo>
                    <a:lnTo>
                      <a:pt x="2246299" y="929821"/>
                    </a:lnTo>
                    <a:lnTo>
                      <a:pt x="2242213" y="948644"/>
                    </a:lnTo>
                    <a:lnTo>
                      <a:pt x="2237901" y="967241"/>
                    </a:lnTo>
                    <a:lnTo>
                      <a:pt x="2232680" y="985610"/>
                    </a:lnTo>
                    <a:lnTo>
                      <a:pt x="2227459" y="1003526"/>
                    </a:lnTo>
                    <a:lnTo>
                      <a:pt x="2221558" y="1021669"/>
                    </a:lnTo>
                    <a:lnTo>
                      <a:pt x="2215429" y="1039359"/>
                    </a:lnTo>
                    <a:lnTo>
                      <a:pt x="2208619" y="1057048"/>
                    </a:lnTo>
                    <a:lnTo>
                      <a:pt x="2201356" y="1074510"/>
                    </a:lnTo>
                    <a:lnTo>
                      <a:pt x="2194092" y="1091519"/>
                    </a:lnTo>
                    <a:lnTo>
                      <a:pt x="2185921" y="1108528"/>
                    </a:lnTo>
                    <a:lnTo>
                      <a:pt x="2177749" y="1125310"/>
                    </a:lnTo>
                    <a:lnTo>
                      <a:pt x="2168897" y="1141866"/>
                    </a:lnTo>
                    <a:lnTo>
                      <a:pt x="2159817" y="1157968"/>
                    </a:lnTo>
                    <a:lnTo>
                      <a:pt x="2150511" y="1174069"/>
                    </a:lnTo>
                    <a:lnTo>
                      <a:pt x="2140524" y="1189718"/>
                    </a:lnTo>
                    <a:lnTo>
                      <a:pt x="2130536" y="1205139"/>
                    </a:lnTo>
                    <a:lnTo>
                      <a:pt x="2119868" y="1220560"/>
                    </a:lnTo>
                    <a:lnTo>
                      <a:pt x="2108973" y="1235301"/>
                    </a:lnTo>
                    <a:lnTo>
                      <a:pt x="2097623" y="1250043"/>
                    </a:lnTo>
                    <a:lnTo>
                      <a:pt x="2086047" y="1264557"/>
                    </a:lnTo>
                    <a:lnTo>
                      <a:pt x="2074244" y="1278391"/>
                    </a:lnTo>
                    <a:lnTo>
                      <a:pt x="2061759" y="1292451"/>
                    </a:lnTo>
                    <a:lnTo>
                      <a:pt x="2049048" y="1305832"/>
                    </a:lnTo>
                    <a:lnTo>
                      <a:pt x="2036337" y="1319212"/>
                    </a:lnTo>
                    <a:lnTo>
                      <a:pt x="2023172" y="1332139"/>
                    </a:lnTo>
                    <a:lnTo>
                      <a:pt x="2009553" y="1344385"/>
                    </a:lnTo>
                    <a:lnTo>
                      <a:pt x="1995706" y="1356859"/>
                    </a:lnTo>
                    <a:lnTo>
                      <a:pt x="1981633" y="1368651"/>
                    </a:lnTo>
                    <a:lnTo>
                      <a:pt x="1967333" y="1380444"/>
                    </a:lnTo>
                    <a:lnTo>
                      <a:pt x="1952579" y="1391784"/>
                    </a:lnTo>
                    <a:lnTo>
                      <a:pt x="1937598" y="1402443"/>
                    </a:lnTo>
                    <a:lnTo>
                      <a:pt x="1922390" y="1413101"/>
                    </a:lnTo>
                    <a:lnTo>
                      <a:pt x="1906728" y="1423307"/>
                    </a:lnTo>
                    <a:lnTo>
                      <a:pt x="1890839" y="1433285"/>
                    </a:lnTo>
                    <a:lnTo>
                      <a:pt x="1874950" y="1442584"/>
                    </a:lnTo>
                    <a:lnTo>
                      <a:pt x="1858607" y="1451882"/>
                    </a:lnTo>
                    <a:lnTo>
                      <a:pt x="1842037" y="1460273"/>
                    </a:lnTo>
                    <a:lnTo>
                      <a:pt x="1825694" y="1468891"/>
                    </a:lnTo>
                    <a:lnTo>
                      <a:pt x="1808670" y="1476601"/>
                    </a:lnTo>
                    <a:lnTo>
                      <a:pt x="1791192" y="1484085"/>
                    </a:lnTo>
                    <a:lnTo>
                      <a:pt x="1773941" y="1491116"/>
                    </a:lnTo>
                    <a:lnTo>
                      <a:pt x="1756463" y="1497919"/>
                    </a:lnTo>
                    <a:lnTo>
                      <a:pt x="1738531" y="1504043"/>
                    </a:lnTo>
                    <a:lnTo>
                      <a:pt x="1720599" y="1509939"/>
                    </a:lnTo>
                    <a:lnTo>
                      <a:pt x="1702440" y="1515382"/>
                    </a:lnTo>
                    <a:lnTo>
                      <a:pt x="1683827" y="1520371"/>
                    </a:lnTo>
                    <a:lnTo>
                      <a:pt x="1665442" y="1524907"/>
                    </a:lnTo>
                    <a:lnTo>
                      <a:pt x="1646602" y="1528762"/>
                    </a:lnTo>
                    <a:lnTo>
                      <a:pt x="1627762" y="1532391"/>
                    </a:lnTo>
                    <a:lnTo>
                      <a:pt x="1608695" y="1535793"/>
                    </a:lnTo>
                    <a:lnTo>
                      <a:pt x="1589628" y="1538514"/>
                    </a:lnTo>
                    <a:lnTo>
                      <a:pt x="1570334" y="1540782"/>
                    </a:lnTo>
                    <a:lnTo>
                      <a:pt x="1550586" y="1542369"/>
                    </a:lnTo>
                    <a:lnTo>
                      <a:pt x="1531066" y="1543503"/>
                    </a:lnTo>
                    <a:lnTo>
                      <a:pt x="1511091" y="1544410"/>
                    </a:lnTo>
                    <a:lnTo>
                      <a:pt x="1491343" y="1544637"/>
                    </a:lnTo>
                    <a:lnTo>
                      <a:pt x="1471368" y="1544410"/>
                    </a:lnTo>
                    <a:lnTo>
                      <a:pt x="1451848" y="1543503"/>
                    </a:lnTo>
                    <a:lnTo>
                      <a:pt x="1432100" y="1542369"/>
                    </a:lnTo>
                    <a:lnTo>
                      <a:pt x="1412579" y="1540782"/>
                    </a:lnTo>
                    <a:lnTo>
                      <a:pt x="1393285" y="1538514"/>
                    </a:lnTo>
                    <a:lnTo>
                      <a:pt x="1373991" y="1535793"/>
                    </a:lnTo>
                    <a:lnTo>
                      <a:pt x="1354924" y="1532391"/>
                    </a:lnTo>
                    <a:lnTo>
                      <a:pt x="1336085" y="1528762"/>
                    </a:lnTo>
                    <a:lnTo>
                      <a:pt x="1317245" y="1524907"/>
                    </a:lnTo>
                    <a:lnTo>
                      <a:pt x="1298632" y="1520371"/>
                    </a:lnTo>
                    <a:lnTo>
                      <a:pt x="1280473" y="1515382"/>
                    </a:lnTo>
                    <a:lnTo>
                      <a:pt x="1262087" y="1509939"/>
                    </a:lnTo>
                    <a:lnTo>
                      <a:pt x="1244155" y="1504043"/>
                    </a:lnTo>
                    <a:lnTo>
                      <a:pt x="1226450" y="1497919"/>
                    </a:lnTo>
                    <a:lnTo>
                      <a:pt x="1208972" y="1491116"/>
                    </a:lnTo>
                    <a:lnTo>
                      <a:pt x="1191267" y="1484085"/>
                    </a:lnTo>
                    <a:lnTo>
                      <a:pt x="1174243" y="1476601"/>
                    </a:lnTo>
                    <a:lnTo>
                      <a:pt x="1157219" y="1468891"/>
                    </a:lnTo>
                    <a:lnTo>
                      <a:pt x="1140422" y="1460273"/>
                    </a:lnTo>
                    <a:lnTo>
                      <a:pt x="1123852" y="1451882"/>
                    </a:lnTo>
                    <a:lnTo>
                      <a:pt x="1107736" y="1442584"/>
                    </a:lnTo>
                    <a:lnTo>
                      <a:pt x="1091620" y="1433285"/>
                    </a:lnTo>
                    <a:lnTo>
                      <a:pt x="1075958" y="1423307"/>
                    </a:lnTo>
                    <a:lnTo>
                      <a:pt x="1060523" y="1413101"/>
                    </a:lnTo>
                    <a:lnTo>
                      <a:pt x="1045315" y="1402443"/>
                    </a:lnTo>
                    <a:lnTo>
                      <a:pt x="1030334" y="1391784"/>
                    </a:lnTo>
                    <a:lnTo>
                      <a:pt x="1015580" y="1380444"/>
                    </a:lnTo>
                    <a:lnTo>
                      <a:pt x="1001053" y="1368651"/>
                    </a:lnTo>
                    <a:lnTo>
                      <a:pt x="986753" y="1356859"/>
                    </a:lnTo>
                    <a:lnTo>
                      <a:pt x="973134" y="1344385"/>
                    </a:lnTo>
                    <a:lnTo>
                      <a:pt x="959515" y="1332139"/>
                    </a:lnTo>
                    <a:lnTo>
                      <a:pt x="946349" y="1319212"/>
                    </a:lnTo>
                    <a:lnTo>
                      <a:pt x="933411" y="1305832"/>
                    </a:lnTo>
                    <a:lnTo>
                      <a:pt x="920700" y="1292451"/>
                    </a:lnTo>
                    <a:lnTo>
                      <a:pt x="908670" y="1278391"/>
                    </a:lnTo>
                    <a:lnTo>
                      <a:pt x="896866" y="1264557"/>
                    </a:lnTo>
                    <a:lnTo>
                      <a:pt x="885063" y="1250043"/>
                    </a:lnTo>
                    <a:lnTo>
                      <a:pt x="873714" y="1235301"/>
                    </a:lnTo>
                    <a:lnTo>
                      <a:pt x="863045" y="1220560"/>
                    </a:lnTo>
                    <a:lnTo>
                      <a:pt x="852377" y="1205139"/>
                    </a:lnTo>
                    <a:lnTo>
                      <a:pt x="841936" y="1189718"/>
                    </a:lnTo>
                    <a:lnTo>
                      <a:pt x="832175" y="1174069"/>
                    </a:lnTo>
                    <a:lnTo>
                      <a:pt x="822642" y="1157968"/>
                    </a:lnTo>
                    <a:lnTo>
                      <a:pt x="813562" y="1141866"/>
                    </a:lnTo>
                    <a:lnTo>
                      <a:pt x="804937" y="1125310"/>
                    </a:lnTo>
                    <a:lnTo>
                      <a:pt x="796538" y="1108528"/>
                    </a:lnTo>
                    <a:lnTo>
                      <a:pt x="788821" y="1091519"/>
                    </a:lnTo>
                    <a:lnTo>
                      <a:pt x="781103" y="1074510"/>
                    </a:lnTo>
                    <a:lnTo>
                      <a:pt x="774067" y="1057048"/>
                    </a:lnTo>
                    <a:lnTo>
                      <a:pt x="767484" y="1039359"/>
                    </a:lnTo>
                    <a:lnTo>
                      <a:pt x="761129" y="1021669"/>
                    </a:lnTo>
                    <a:lnTo>
                      <a:pt x="755227" y="1003526"/>
                    </a:lnTo>
                    <a:lnTo>
                      <a:pt x="749779" y="985610"/>
                    </a:lnTo>
                    <a:lnTo>
                      <a:pt x="745013" y="967241"/>
                    </a:lnTo>
                    <a:lnTo>
                      <a:pt x="740246" y="948644"/>
                    </a:lnTo>
                    <a:lnTo>
                      <a:pt x="736160" y="929821"/>
                    </a:lnTo>
                    <a:lnTo>
                      <a:pt x="732528" y="910998"/>
                    </a:lnTo>
                    <a:lnTo>
                      <a:pt x="729578" y="891948"/>
                    </a:lnTo>
                    <a:lnTo>
                      <a:pt x="726854" y="872898"/>
                    </a:lnTo>
                    <a:lnTo>
                      <a:pt x="724584" y="853394"/>
                    </a:lnTo>
                    <a:lnTo>
                      <a:pt x="722995" y="833891"/>
                    </a:lnTo>
                    <a:lnTo>
                      <a:pt x="721633" y="814387"/>
                    </a:lnTo>
                    <a:lnTo>
                      <a:pt x="720952" y="794657"/>
                    </a:lnTo>
                    <a:lnTo>
                      <a:pt x="720725" y="774473"/>
                    </a:lnTo>
                    <a:lnTo>
                      <a:pt x="720952" y="754743"/>
                    </a:lnTo>
                    <a:lnTo>
                      <a:pt x="721633" y="735239"/>
                    </a:lnTo>
                    <a:lnTo>
                      <a:pt x="722995" y="715509"/>
                    </a:lnTo>
                    <a:lnTo>
                      <a:pt x="724584" y="696005"/>
                    </a:lnTo>
                    <a:lnTo>
                      <a:pt x="726854" y="676501"/>
                    </a:lnTo>
                    <a:lnTo>
                      <a:pt x="729578" y="657451"/>
                    </a:lnTo>
                    <a:lnTo>
                      <a:pt x="732528" y="638401"/>
                    </a:lnTo>
                    <a:lnTo>
                      <a:pt x="736160" y="619578"/>
                    </a:lnTo>
                    <a:lnTo>
                      <a:pt x="740246" y="600755"/>
                    </a:lnTo>
                    <a:lnTo>
                      <a:pt x="745013" y="582159"/>
                    </a:lnTo>
                    <a:lnTo>
                      <a:pt x="749779" y="563789"/>
                    </a:lnTo>
                    <a:lnTo>
                      <a:pt x="755227" y="545873"/>
                    </a:lnTo>
                    <a:lnTo>
                      <a:pt x="761129" y="527730"/>
                    </a:lnTo>
                    <a:lnTo>
                      <a:pt x="767484" y="510041"/>
                    </a:lnTo>
                    <a:lnTo>
                      <a:pt x="774067" y="492351"/>
                    </a:lnTo>
                    <a:lnTo>
                      <a:pt x="781103" y="474889"/>
                    </a:lnTo>
                    <a:lnTo>
                      <a:pt x="788821" y="457880"/>
                    </a:lnTo>
                    <a:lnTo>
                      <a:pt x="796538" y="440871"/>
                    </a:lnTo>
                    <a:lnTo>
                      <a:pt x="804937" y="424089"/>
                    </a:lnTo>
                    <a:lnTo>
                      <a:pt x="813562" y="407534"/>
                    </a:lnTo>
                    <a:lnTo>
                      <a:pt x="822642" y="391432"/>
                    </a:lnTo>
                    <a:lnTo>
                      <a:pt x="832175" y="375330"/>
                    </a:lnTo>
                    <a:lnTo>
                      <a:pt x="841936" y="359682"/>
                    </a:lnTo>
                    <a:lnTo>
                      <a:pt x="852377" y="344260"/>
                    </a:lnTo>
                    <a:lnTo>
                      <a:pt x="863045" y="329066"/>
                    </a:lnTo>
                    <a:lnTo>
                      <a:pt x="873714" y="314098"/>
                    </a:lnTo>
                    <a:lnTo>
                      <a:pt x="885063" y="299357"/>
                    </a:lnTo>
                    <a:lnTo>
                      <a:pt x="896866" y="284842"/>
                    </a:lnTo>
                    <a:lnTo>
                      <a:pt x="908670" y="271009"/>
                    </a:lnTo>
                    <a:lnTo>
                      <a:pt x="920700" y="256948"/>
                    </a:lnTo>
                    <a:lnTo>
                      <a:pt x="933411" y="243567"/>
                    </a:lnTo>
                    <a:lnTo>
                      <a:pt x="946349" y="230187"/>
                    </a:lnTo>
                    <a:lnTo>
                      <a:pt x="959515" y="217260"/>
                    </a:lnTo>
                    <a:lnTo>
                      <a:pt x="973134" y="204560"/>
                    </a:lnTo>
                    <a:lnTo>
                      <a:pt x="986753" y="192541"/>
                    </a:lnTo>
                    <a:lnTo>
                      <a:pt x="1001053" y="180748"/>
                    </a:lnTo>
                    <a:lnTo>
                      <a:pt x="1015580" y="169182"/>
                    </a:lnTo>
                    <a:lnTo>
                      <a:pt x="1030334" y="157842"/>
                    </a:lnTo>
                    <a:lnTo>
                      <a:pt x="1045315" y="146957"/>
                    </a:lnTo>
                    <a:lnTo>
                      <a:pt x="1060523" y="136298"/>
                    </a:lnTo>
                    <a:lnTo>
                      <a:pt x="1075958" y="126092"/>
                    </a:lnTo>
                    <a:lnTo>
                      <a:pt x="1091620" y="116114"/>
                    </a:lnTo>
                    <a:lnTo>
                      <a:pt x="1107736" y="106589"/>
                    </a:lnTo>
                    <a:lnTo>
                      <a:pt x="1123852" y="97744"/>
                    </a:lnTo>
                    <a:lnTo>
                      <a:pt x="1140422" y="89126"/>
                    </a:lnTo>
                    <a:lnTo>
                      <a:pt x="1157219" y="80735"/>
                    </a:lnTo>
                    <a:lnTo>
                      <a:pt x="1174243" y="72798"/>
                    </a:lnTo>
                    <a:lnTo>
                      <a:pt x="1191267" y="65314"/>
                    </a:lnTo>
                    <a:lnTo>
                      <a:pt x="1208972" y="58284"/>
                    </a:lnTo>
                    <a:lnTo>
                      <a:pt x="1226450" y="51480"/>
                    </a:lnTo>
                    <a:lnTo>
                      <a:pt x="1244155" y="45357"/>
                    </a:lnTo>
                    <a:lnTo>
                      <a:pt x="1262087" y="39460"/>
                    </a:lnTo>
                    <a:lnTo>
                      <a:pt x="1280473" y="34017"/>
                    </a:lnTo>
                    <a:lnTo>
                      <a:pt x="1298632" y="29028"/>
                    </a:lnTo>
                    <a:lnTo>
                      <a:pt x="1317245" y="24492"/>
                    </a:lnTo>
                    <a:lnTo>
                      <a:pt x="1336085" y="20637"/>
                    </a:lnTo>
                    <a:lnTo>
                      <a:pt x="1354924" y="17009"/>
                    </a:lnTo>
                    <a:lnTo>
                      <a:pt x="1373991" y="13607"/>
                    </a:lnTo>
                    <a:lnTo>
                      <a:pt x="1393285" y="11112"/>
                    </a:lnTo>
                    <a:lnTo>
                      <a:pt x="1412579" y="8617"/>
                    </a:lnTo>
                    <a:lnTo>
                      <a:pt x="1432100" y="7030"/>
                    </a:lnTo>
                    <a:lnTo>
                      <a:pt x="1451848" y="5896"/>
                    </a:lnTo>
                    <a:lnTo>
                      <a:pt x="1471368" y="4989"/>
                    </a:lnTo>
                    <a:lnTo>
                      <a:pt x="1491343" y="4762"/>
                    </a:lnTo>
                    <a:close/>
                    <a:moveTo>
                      <a:pt x="37390" y="0"/>
                    </a:moveTo>
                    <a:lnTo>
                      <a:pt x="41696" y="0"/>
                    </a:lnTo>
                    <a:lnTo>
                      <a:pt x="1155700" y="0"/>
                    </a:lnTo>
                    <a:lnTo>
                      <a:pt x="1140291" y="6808"/>
                    </a:lnTo>
                    <a:lnTo>
                      <a:pt x="1125108" y="13843"/>
                    </a:lnTo>
                    <a:lnTo>
                      <a:pt x="1110152" y="21105"/>
                    </a:lnTo>
                    <a:lnTo>
                      <a:pt x="1095422" y="28821"/>
                    </a:lnTo>
                    <a:lnTo>
                      <a:pt x="1080693" y="36990"/>
                    </a:lnTo>
                    <a:lnTo>
                      <a:pt x="1066417" y="45160"/>
                    </a:lnTo>
                    <a:lnTo>
                      <a:pt x="1051914" y="53784"/>
                    </a:lnTo>
                    <a:lnTo>
                      <a:pt x="1037864" y="62407"/>
                    </a:lnTo>
                    <a:lnTo>
                      <a:pt x="1023814" y="71711"/>
                    </a:lnTo>
                    <a:lnTo>
                      <a:pt x="1010218" y="81016"/>
                    </a:lnTo>
                    <a:lnTo>
                      <a:pt x="996848" y="90547"/>
                    </a:lnTo>
                    <a:lnTo>
                      <a:pt x="983478" y="100305"/>
                    </a:lnTo>
                    <a:lnTo>
                      <a:pt x="970335" y="110517"/>
                    </a:lnTo>
                    <a:lnTo>
                      <a:pt x="957418" y="120956"/>
                    </a:lnTo>
                    <a:lnTo>
                      <a:pt x="944502" y="131622"/>
                    </a:lnTo>
                    <a:lnTo>
                      <a:pt x="932038" y="142515"/>
                    </a:lnTo>
                    <a:lnTo>
                      <a:pt x="919801" y="153635"/>
                    </a:lnTo>
                    <a:lnTo>
                      <a:pt x="907565" y="164981"/>
                    </a:lnTo>
                    <a:lnTo>
                      <a:pt x="895781" y="176328"/>
                    </a:lnTo>
                    <a:lnTo>
                      <a:pt x="884224" y="188129"/>
                    </a:lnTo>
                    <a:lnTo>
                      <a:pt x="872894" y="200156"/>
                    </a:lnTo>
                    <a:lnTo>
                      <a:pt x="861790" y="212411"/>
                    </a:lnTo>
                    <a:lnTo>
                      <a:pt x="850686" y="224892"/>
                    </a:lnTo>
                    <a:lnTo>
                      <a:pt x="840035" y="237374"/>
                    </a:lnTo>
                    <a:lnTo>
                      <a:pt x="829611" y="250309"/>
                    </a:lnTo>
                    <a:lnTo>
                      <a:pt x="819414" y="263471"/>
                    </a:lnTo>
                    <a:lnTo>
                      <a:pt x="809443" y="276633"/>
                    </a:lnTo>
                    <a:lnTo>
                      <a:pt x="799926" y="290249"/>
                    </a:lnTo>
                    <a:lnTo>
                      <a:pt x="790408" y="304092"/>
                    </a:lnTo>
                    <a:lnTo>
                      <a:pt x="781117" y="317708"/>
                    </a:lnTo>
                    <a:lnTo>
                      <a:pt x="772280" y="331778"/>
                    </a:lnTo>
                    <a:lnTo>
                      <a:pt x="763442" y="346075"/>
                    </a:lnTo>
                    <a:lnTo>
                      <a:pt x="41696" y="346075"/>
                    </a:lnTo>
                    <a:lnTo>
                      <a:pt x="37390" y="345848"/>
                    </a:lnTo>
                    <a:lnTo>
                      <a:pt x="33085" y="345394"/>
                    </a:lnTo>
                    <a:lnTo>
                      <a:pt x="29232" y="344260"/>
                    </a:lnTo>
                    <a:lnTo>
                      <a:pt x="25380" y="342671"/>
                    </a:lnTo>
                    <a:lnTo>
                      <a:pt x="21755" y="341083"/>
                    </a:lnTo>
                    <a:lnTo>
                      <a:pt x="18355" y="339040"/>
                    </a:lnTo>
                    <a:lnTo>
                      <a:pt x="15183" y="336544"/>
                    </a:lnTo>
                    <a:lnTo>
                      <a:pt x="12237" y="333821"/>
                    </a:lnTo>
                    <a:lnTo>
                      <a:pt x="9517" y="330871"/>
                    </a:lnTo>
                    <a:lnTo>
                      <a:pt x="7025" y="327693"/>
                    </a:lnTo>
                    <a:lnTo>
                      <a:pt x="4985" y="324063"/>
                    </a:lnTo>
                    <a:lnTo>
                      <a:pt x="3173" y="320432"/>
                    </a:lnTo>
                    <a:lnTo>
                      <a:pt x="2040" y="316801"/>
                    </a:lnTo>
                    <a:lnTo>
                      <a:pt x="907" y="312716"/>
                    </a:lnTo>
                    <a:lnTo>
                      <a:pt x="227" y="308631"/>
                    </a:lnTo>
                    <a:lnTo>
                      <a:pt x="0" y="304319"/>
                    </a:lnTo>
                    <a:lnTo>
                      <a:pt x="0" y="41529"/>
                    </a:lnTo>
                    <a:lnTo>
                      <a:pt x="227" y="37444"/>
                    </a:lnTo>
                    <a:lnTo>
                      <a:pt x="907" y="33359"/>
                    </a:lnTo>
                    <a:lnTo>
                      <a:pt x="2040" y="29275"/>
                    </a:lnTo>
                    <a:lnTo>
                      <a:pt x="3173" y="25417"/>
                    </a:lnTo>
                    <a:lnTo>
                      <a:pt x="4985" y="21786"/>
                    </a:lnTo>
                    <a:lnTo>
                      <a:pt x="7025" y="18382"/>
                    </a:lnTo>
                    <a:lnTo>
                      <a:pt x="9517" y="14978"/>
                    </a:lnTo>
                    <a:lnTo>
                      <a:pt x="12237" y="12255"/>
                    </a:lnTo>
                    <a:lnTo>
                      <a:pt x="15183" y="9531"/>
                    </a:lnTo>
                    <a:lnTo>
                      <a:pt x="18355" y="7035"/>
                    </a:lnTo>
                    <a:lnTo>
                      <a:pt x="21755" y="4993"/>
                    </a:lnTo>
                    <a:lnTo>
                      <a:pt x="25380" y="3177"/>
                    </a:lnTo>
                    <a:lnTo>
                      <a:pt x="29232" y="1815"/>
                    </a:lnTo>
                    <a:lnTo>
                      <a:pt x="33085" y="908"/>
                    </a:lnTo>
                    <a:lnTo>
                      <a:pt x="3739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2399"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sp>
        <p:nvSpPr>
          <p:cNvPr id="42" name="矩形 41"/>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矩形 42"/>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4" name="组合 43"/>
          <p:cNvGrpSpPr/>
          <p:nvPr/>
        </p:nvGrpSpPr>
        <p:grpSpPr>
          <a:xfrm>
            <a:off x="1935444" y="393958"/>
            <a:ext cx="3705496" cy="592217"/>
            <a:chOff x="330188" y="329522"/>
            <a:chExt cx="3705496" cy="592217"/>
          </a:xfrm>
        </p:grpSpPr>
        <p:sp>
          <p:nvSpPr>
            <p:cNvPr id="4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8" name="矩形 47"/>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项目背景</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pic>
        <p:nvPicPr>
          <p:cNvPr id="27" name="图片 26">
            <a:extLst>
              <a:ext uri="{FF2B5EF4-FFF2-40B4-BE49-F238E27FC236}">
                <a16:creationId xmlns:a16="http://schemas.microsoft.com/office/drawing/2014/main" id="{E75829F6-627F-35A0-8FFB-484B0A29448B}"/>
              </a:ext>
            </a:extLst>
          </p:cNvPr>
          <p:cNvPicPr>
            <a:picLocks noChangeAspect="1"/>
          </p:cNvPicPr>
          <p:nvPr/>
        </p:nvPicPr>
        <p:blipFill>
          <a:blip r:embed="rId3"/>
          <a:stretch>
            <a:fillRect/>
          </a:stretch>
        </p:blipFill>
        <p:spPr>
          <a:xfrm>
            <a:off x="1299491" y="1667421"/>
            <a:ext cx="4008862" cy="3758973"/>
          </a:xfrm>
          <a:prstGeom prst="rect">
            <a:avLst/>
          </a:prstGeom>
        </p:spPr>
      </p:pic>
      <p:sp>
        <p:nvSpPr>
          <p:cNvPr id="29" name="文本框 28">
            <a:extLst>
              <a:ext uri="{FF2B5EF4-FFF2-40B4-BE49-F238E27FC236}">
                <a16:creationId xmlns:a16="http://schemas.microsoft.com/office/drawing/2014/main" id="{E22833FD-2865-FED4-84EE-B297F5C46BE0}"/>
              </a:ext>
            </a:extLst>
          </p:cNvPr>
          <p:cNvSpPr txBox="1"/>
          <p:nvPr/>
        </p:nvSpPr>
        <p:spPr>
          <a:xfrm>
            <a:off x="7181702" y="1488575"/>
            <a:ext cx="4457700" cy="4308872"/>
          </a:xfrm>
          <a:prstGeom prst="rect">
            <a:avLst/>
          </a:prstGeom>
          <a:noFill/>
        </p:spPr>
        <p:txBody>
          <a:bodyPr wrap="square" rtlCol="0">
            <a:spAutoFit/>
          </a:bodyPr>
          <a:lstStyle/>
          <a:p>
            <a:pPr>
              <a:lnSpc>
                <a:spcPct val="200000"/>
              </a:lnSpc>
              <a:spcAft>
                <a:spcPts val="1200"/>
              </a:spcAft>
            </a:pPr>
            <a:r>
              <a:rPr lang="zh-CN" altLang="zh-CN" sz="1800" b="1"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项目名称</a:t>
            </a:r>
            <a:r>
              <a:rPr lang="zh-CN" altLang="zh-CN" sz="1800"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4D4D4D"/>
                </a:solidFill>
                <a:effectLst/>
                <a:latin typeface="Helvetica" panose="020B0604020202020204" pitchFamily="34" charset="0"/>
                <a:ea typeface="宋体" panose="02010600030101010101" pitchFamily="2" charset="-122"/>
                <a:cs typeface="宋体" panose="02010600030101010101" pitchFamily="2" charset="-122"/>
              </a:rPr>
              <a:t>SDUST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609600" indent="-609600">
              <a:lnSpc>
                <a:spcPct val="200000"/>
              </a:lnSpc>
              <a:spcAft>
                <a:spcPts val="1200"/>
              </a:spcAft>
            </a:pPr>
            <a:r>
              <a:rPr lang="zh-CN" altLang="zh-CN" sz="1800" b="1"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项目参考</a:t>
            </a:r>
            <a:r>
              <a:rPr lang="zh-CN" altLang="zh-CN" sz="1800"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a:t>
            </a:r>
            <a:r>
              <a:rPr lang="en-US" altLang="zh-CN" sz="1800" dirty="0">
                <a:solidFill>
                  <a:srgbClr val="4D4D4D"/>
                </a:solidFill>
                <a:effectLst/>
                <a:latin typeface="Helvetica" panose="020B0604020202020204" pitchFamily="34" charset="0"/>
                <a:ea typeface="宋体" panose="02010600030101010101" pitchFamily="2" charset="-122"/>
                <a:cs typeface="宋体" panose="02010600030101010101" pitchFamily="2" charset="-122"/>
              </a:rPr>
              <a:t>2022</a:t>
            </a:r>
            <a:r>
              <a:rPr lang="zh-CN" altLang="zh-CN" sz="1800"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软件杯</a:t>
            </a:r>
            <a:r>
              <a:rPr lang="en-US" altLang="zh-CN" sz="1800" dirty="0">
                <a:solidFill>
                  <a:srgbClr val="4D4D4D"/>
                </a:solidFill>
                <a:effectLst/>
                <a:latin typeface="Helvetica" panose="020B0604020202020204" pitchFamily="34" charset="0"/>
                <a:ea typeface="宋体" panose="02010600030101010101" pitchFamily="2" charset="-122"/>
                <a:cs typeface="宋体" panose="02010600030101010101" pitchFamily="2" charset="-122"/>
              </a:rPr>
              <a:t>A10</a:t>
            </a:r>
            <a:r>
              <a:rPr lang="zh-CN" altLang="zh-CN" sz="1800"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赛题——</a:t>
            </a:r>
            <a:r>
              <a:rPr lang="zh-CN" altLang="zh-CN" sz="180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基于</a:t>
            </a:r>
            <a:r>
              <a:rPr lang="en-US" altLang="zh-CN" sz="180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Unity</a:t>
            </a:r>
            <a:r>
              <a:rPr lang="zh-CN" altLang="zh-CN" sz="180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与百度希壤的元宇宙虚拟校园设计与建造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200000"/>
              </a:lnSpc>
              <a:spcAft>
                <a:spcPts val="1200"/>
              </a:spcAft>
            </a:pPr>
            <a:r>
              <a:rPr lang="zh-CN" altLang="zh-CN" sz="1800" b="1"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开发者</a:t>
            </a:r>
            <a:r>
              <a:rPr lang="zh-CN" altLang="zh-CN" sz="1800" dirty="0">
                <a:solidFill>
                  <a:srgbClr val="4D4D4D"/>
                </a:solidFill>
                <a:effectLst/>
                <a:latin typeface="Helvetica" panose="020B0604020202020204" pitchFamily="34" charset="0"/>
                <a:ea typeface="宋体" panose="02010600030101010101" pitchFamily="2" charset="-122"/>
                <a:cs typeface="Helvetica" panose="020B0604020202020204" pitchFamily="34" charset="0"/>
              </a:rPr>
              <a:t>：酱紫帅队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200000"/>
              </a:lnSpc>
              <a:spcAft>
                <a:spcPts val="1200"/>
              </a:spcAft>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用户</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：个人（偏向学生） </a:t>
            </a:r>
          </a:p>
          <a:p>
            <a:endParaRPr lang="zh-CN" altLang="en-US" dirty="0"/>
          </a:p>
        </p:txBody>
      </p:sp>
    </p:spTree>
    <p:extLst>
      <p:ext uri="{BB962C8B-B14F-4D97-AF65-F5344CB8AC3E}">
        <p14:creationId xmlns:p14="http://schemas.microsoft.com/office/powerpoint/2010/main" val="1894631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1000"/>
                                        <p:tgtEl>
                                          <p:spTgt spid="44"/>
                                        </p:tgtEl>
                                      </p:cBhvr>
                                    </p:animEffect>
                                  </p:childTnLst>
                                </p:cTn>
                              </p:par>
                            </p:childTnLst>
                          </p:cTn>
                        </p:par>
                        <p:par>
                          <p:cTn id="26" fill="hold">
                            <p:stCondLst>
                              <p:cond delay="3000"/>
                            </p:stCondLst>
                            <p:childTnLst>
                              <p:par>
                                <p:cTn id="27" presetID="2" presetClass="entr" presetSubtype="4" decel="10000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9" grpId="0" animBg="1"/>
      <p:bldP spid="49" grpId="1"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矩形 42"/>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4" name="组合 43"/>
          <p:cNvGrpSpPr/>
          <p:nvPr/>
        </p:nvGrpSpPr>
        <p:grpSpPr>
          <a:xfrm>
            <a:off x="1935444" y="393958"/>
            <a:ext cx="3705496" cy="592217"/>
            <a:chOff x="330188" y="329522"/>
            <a:chExt cx="3705496" cy="592217"/>
          </a:xfrm>
        </p:grpSpPr>
        <p:sp>
          <p:nvSpPr>
            <p:cNvPr id="4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8" name="矩形 47"/>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项目定义</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9" name="文本框 28">
            <a:extLst>
              <a:ext uri="{FF2B5EF4-FFF2-40B4-BE49-F238E27FC236}">
                <a16:creationId xmlns:a16="http://schemas.microsoft.com/office/drawing/2014/main" id="{E22833FD-2865-FED4-84EE-B297F5C46BE0}"/>
              </a:ext>
            </a:extLst>
          </p:cNvPr>
          <p:cNvSpPr txBox="1"/>
          <p:nvPr/>
        </p:nvSpPr>
        <p:spPr>
          <a:xfrm>
            <a:off x="7181702" y="1488575"/>
            <a:ext cx="4457700" cy="3433632"/>
          </a:xfrm>
          <a:prstGeom prst="rect">
            <a:avLst/>
          </a:prstGeom>
          <a:noFill/>
        </p:spPr>
        <p:txBody>
          <a:bodyPr wrap="square" rtlCol="0">
            <a:spAutoFit/>
          </a:bodyPr>
          <a:lstStyle/>
          <a:p>
            <a:pPr marL="304800">
              <a:lnSpc>
                <a:spcPct val="250000"/>
              </a:lnSpc>
              <a:spcBef>
                <a:spcPts val="300"/>
              </a:spcBef>
              <a:spcAft>
                <a:spcPts val="300"/>
              </a:spcAft>
            </a:pPr>
            <a:r>
              <a:rPr lang="en-US"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    </a:t>
            </a:r>
            <a:r>
              <a:rPr lang="zh-CN"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基于元宇宙的背景，通过</a:t>
            </a:r>
            <a:r>
              <a:rPr lang="en-US"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3d</a:t>
            </a:r>
            <a:r>
              <a:rPr lang="zh-CN"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建模软件和</a:t>
            </a:r>
            <a:r>
              <a:rPr lang="en-US"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Unity</a:t>
            </a:r>
            <a:r>
              <a:rPr lang="zh-CN" altLang="zh-CN" sz="1800" b="1" dirty="0">
                <a:solidFill>
                  <a:srgbClr val="333333"/>
                </a:solidFill>
                <a:effectLst/>
                <a:latin typeface="宋体" panose="02010600030101010101" pitchFamily="2" charset="-122"/>
                <a:ea typeface="微软雅黑" panose="020B0503020204020204" pitchFamily="34" charset="-122"/>
                <a:cs typeface="宋体" panose="02010600030101010101" pitchFamily="2" charset="-122"/>
              </a:rPr>
              <a:t>实现对山东科技大学校园环境的部分模拟并实现部分人机交互功能的软件，主要实现虚拟校园场景的建设、用户互动体验。</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a:extLst>
              <a:ext uri="{FF2B5EF4-FFF2-40B4-BE49-F238E27FC236}">
                <a16:creationId xmlns:a16="http://schemas.microsoft.com/office/drawing/2014/main" id="{9F455FE1-52AE-0E17-E53B-3DCC747C9E93}"/>
              </a:ext>
            </a:extLst>
          </p:cNvPr>
          <p:cNvPicPr>
            <a:picLocks noChangeAspect="1"/>
          </p:cNvPicPr>
          <p:nvPr/>
        </p:nvPicPr>
        <p:blipFill>
          <a:blip r:embed="rId3"/>
          <a:stretch>
            <a:fillRect/>
          </a:stretch>
        </p:blipFill>
        <p:spPr>
          <a:xfrm>
            <a:off x="1277658" y="1665658"/>
            <a:ext cx="4184139" cy="3954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Freeform 5">
            <a:extLst>
              <a:ext uri="{FF2B5EF4-FFF2-40B4-BE49-F238E27FC236}">
                <a16:creationId xmlns:a16="http://schemas.microsoft.com/office/drawing/2014/main" id="{E92D0488-5BC6-664C-F344-437FD88CBE76}"/>
              </a:ext>
            </a:extLst>
          </p:cNvPr>
          <p:cNvSpPr>
            <a:spLocks/>
          </p:cNvSpPr>
          <p:nvPr/>
        </p:nvSpPr>
        <p:spPr bwMode="auto">
          <a:xfrm>
            <a:off x="5461797" y="1588423"/>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Freeform 6">
            <a:extLst>
              <a:ext uri="{FF2B5EF4-FFF2-40B4-BE49-F238E27FC236}">
                <a16:creationId xmlns:a16="http://schemas.microsoft.com/office/drawing/2014/main" id="{99A2CF5F-5420-3E5D-194D-020BA0B490DD}"/>
              </a:ext>
            </a:extLst>
          </p:cNvPr>
          <p:cNvSpPr>
            <a:spLocks/>
          </p:cNvSpPr>
          <p:nvPr/>
        </p:nvSpPr>
        <p:spPr bwMode="auto">
          <a:xfrm>
            <a:off x="5461797" y="2813973"/>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Freeform 7">
            <a:extLst>
              <a:ext uri="{FF2B5EF4-FFF2-40B4-BE49-F238E27FC236}">
                <a16:creationId xmlns:a16="http://schemas.microsoft.com/office/drawing/2014/main" id="{7A3DFF5B-D7F1-2D37-60F8-4EDBC8545416}"/>
              </a:ext>
            </a:extLst>
          </p:cNvPr>
          <p:cNvSpPr>
            <a:spLocks/>
          </p:cNvSpPr>
          <p:nvPr/>
        </p:nvSpPr>
        <p:spPr bwMode="auto">
          <a:xfrm>
            <a:off x="5691985" y="2632998"/>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Freeform 8">
            <a:extLst>
              <a:ext uri="{FF2B5EF4-FFF2-40B4-BE49-F238E27FC236}">
                <a16:creationId xmlns:a16="http://schemas.microsoft.com/office/drawing/2014/main" id="{47D36E3E-93AD-ACD9-2325-C3CA7E09973D}"/>
              </a:ext>
            </a:extLst>
          </p:cNvPr>
          <p:cNvSpPr>
            <a:spLocks/>
          </p:cNvSpPr>
          <p:nvPr/>
        </p:nvSpPr>
        <p:spPr bwMode="auto">
          <a:xfrm>
            <a:off x="5461797" y="3858548"/>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Freeform 9">
            <a:extLst>
              <a:ext uri="{FF2B5EF4-FFF2-40B4-BE49-F238E27FC236}">
                <a16:creationId xmlns:a16="http://schemas.microsoft.com/office/drawing/2014/main" id="{431EDCA1-6557-C5E0-034F-9FD451145098}"/>
              </a:ext>
            </a:extLst>
          </p:cNvPr>
          <p:cNvSpPr>
            <a:spLocks/>
          </p:cNvSpPr>
          <p:nvPr/>
        </p:nvSpPr>
        <p:spPr bwMode="auto">
          <a:xfrm>
            <a:off x="5691985" y="3679160"/>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Freeform 10">
            <a:extLst>
              <a:ext uri="{FF2B5EF4-FFF2-40B4-BE49-F238E27FC236}">
                <a16:creationId xmlns:a16="http://schemas.microsoft.com/office/drawing/2014/main" id="{F00C82C6-C260-5430-1DED-B23DD3A23FE4}"/>
              </a:ext>
            </a:extLst>
          </p:cNvPr>
          <p:cNvSpPr>
            <a:spLocks/>
          </p:cNvSpPr>
          <p:nvPr/>
        </p:nvSpPr>
        <p:spPr bwMode="auto">
          <a:xfrm>
            <a:off x="5461797" y="4904710"/>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2" name="Freeform 11">
            <a:extLst>
              <a:ext uri="{FF2B5EF4-FFF2-40B4-BE49-F238E27FC236}">
                <a16:creationId xmlns:a16="http://schemas.microsoft.com/office/drawing/2014/main" id="{80758103-2F04-D34A-AAFC-5CBF5C76E88A}"/>
              </a:ext>
            </a:extLst>
          </p:cNvPr>
          <p:cNvSpPr>
            <a:spLocks/>
          </p:cNvSpPr>
          <p:nvPr/>
        </p:nvSpPr>
        <p:spPr bwMode="auto">
          <a:xfrm>
            <a:off x="5691985" y="4723735"/>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33" name="组合 32">
            <a:extLst>
              <a:ext uri="{FF2B5EF4-FFF2-40B4-BE49-F238E27FC236}">
                <a16:creationId xmlns:a16="http://schemas.microsoft.com/office/drawing/2014/main" id="{2DFDB378-87C9-D7CE-C3EB-9BD42FE4B7C5}"/>
              </a:ext>
            </a:extLst>
          </p:cNvPr>
          <p:cNvGrpSpPr/>
          <p:nvPr/>
        </p:nvGrpSpPr>
        <p:grpSpPr>
          <a:xfrm>
            <a:off x="5946248" y="1953385"/>
            <a:ext cx="445559" cy="428489"/>
            <a:chOff x="9791183" y="5224434"/>
            <a:chExt cx="645684" cy="620945"/>
          </a:xfrm>
          <a:solidFill>
            <a:srgbClr val="18478F"/>
          </a:solidFill>
        </p:grpSpPr>
        <p:sp>
          <p:nvSpPr>
            <p:cNvPr id="34" name="Oval 131">
              <a:extLst>
                <a:ext uri="{FF2B5EF4-FFF2-40B4-BE49-F238E27FC236}">
                  <a16:creationId xmlns:a16="http://schemas.microsoft.com/office/drawing/2014/main" id="{44C4D772-E44F-F7EE-70C2-847E5A94211F}"/>
                </a:ext>
              </a:extLst>
            </p:cNvPr>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134">
              <a:extLst>
                <a:ext uri="{FF2B5EF4-FFF2-40B4-BE49-F238E27FC236}">
                  <a16:creationId xmlns:a16="http://schemas.microsoft.com/office/drawing/2014/main" id="{42337E5A-8185-CFB3-2FC8-12EFAD437CD5}"/>
                </a:ext>
              </a:extLst>
            </p:cNvPr>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a:extLst>
              <a:ext uri="{FF2B5EF4-FFF2-40B4-BE49-F238E27FC236}">
                <a16:creationId xmlns:a16="http://schemas.microsoft.com/office/drawing/2014/main" id="{38EF8AC0-31E0-F978-8018-071B4B9A46D2}"/>
              </a:ext>
            </a:extLst>
          </p:cNvPr>
          <p:cNvGrpSpPr/>
          <p:nvPr/>
        </p:nvGrpSpPr>
        <p:grpSpPr>
          <a:xfrm>
            <a:off x="5877476" y="4186133"/>
            <a:ext cx="561428" cy="426575"/>
            <a:chOff x="4268086" y="4221191"/>
            <a:chExt cx="509646" cy="387231"/>
          </a:xfrm>
          <a:solidFill>
            <a:srgbClr val="18478F"/>
          </a:solidFill>
        </p:grpSpPr>
        <p:sp>
          <p:nvSpPr>
            <p:cNvPr id="37" name="Freeform 20">
              <a:extLst>
                <a:ext uri="{FF2B5EF4-FFF2-40B4-BE49-F238E27FC236}">
                  <a16:creationId xmlns:a16="http://schemas.microsoft.com/office/drawing/2014/main" id="{DDA47365-A420-AA6E-5B5E-4614ACC9337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Freeform 21">
              <a:extLst>
                <a:ext uri="{FF2B5EF4-FFF2-40B4-BE49-F238E27FC236}">
                  <a16:creationId xmlns:a16="http://schemas.microsoft.com/office/drawing/2014/main" id="{FB6E4CBD-3B7C-B7E2-D89C-876C0A5F1123}"/>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a:extLst>
              <a:ext uri="{FF2B5EF4-FFF2-40B4-BE49-F238E27FC236}">
                <a16:creationId xmlns:a16="http://schemas.microsoft.com/office/drawing/2014/main" id="{25E2DAEF-D4D1-E9BE-07B0-58F346F5F35A}"/>
              </a:ext>
            </a:extLst>
          </p:cNvPr>
          <p:cNvGrpSpPr/>
          <p:nvPr/>
        </p:nvGrpSpPr>
        <p:grpSpPr>
          <a:xfrm>
            <a:off x="6009519" y="5422889"/>
            <a:ext cx="364772" cy="361011"/>
            <a:chOff x="6967126" y="4092464"/>
            <a:chExt cx="453105" cy="448433"/>
          </a:xfrm>
          <a:solidFill>
            <a:srgbClr val="18478F"/>
          </a:solidFill>
        </p:grpSpPr>
        <p:sp>
          <p:nvSpPr>
            <p:cNvPr id="40" name="Freeform 136">
              <a:extLst>
                <a:ext uri="{FF2B5EF4-FFF2-40B4-BE49-F238E27FC236}">
                  <a16:creationId xmlns:a16="http://schemas.microsoft.com/office/drawing/2014/main" id="{1A07F057-DF23-CEF1-CCFD-AACAE6F25E6C}"/>
                </a:ext>
              </a:extLst>
            </p:cNvPr>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1" name="Freeform 137">
              <a:extLst>
                <a:ext uri="{FF2B5EF4-FFF2-40B4-BE49-F238E27FC236}">
                  <a16:creationId xmlns:a16="http://schemas.microsoft.com/office/drawing/2014/main" id="{A9449DFD-FA28-9304-4D84-A064B36BD177}"/>
                </a:ext>
              </a:extLst>
            </p:cNvPr>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52" name="组合 51">
            <a:extLst>
              <a:ext uri="{FF2B5EF4-FFF2-40B4-BE49-F238E27FC236}">
                <a16:creationId xmlns:a16="http://schemas.microsoft.com/office/drawing/2014/main" id="{521ADDCD-D9BE-3900-D396-685BD1E0D611}"/>
              </a:ext>
            </a:extLst>
          </p:cNvPr>
          <p:cNvGrpSpPr/>
          <p:nvPr/>
        </p:nvGrpSpPr>
        <p:grpSpPr>
          <a:xfrm>
            <a:off x="5971387" y="3207769"/>
            <a:ext cx="375609" cy="359225"/>
            <a:chOff x="1004888" y="993775"/>
            <a:chExt cx="2438400" cy="2332038"/>
          </a:xfrm>
          <a:solidFill>
            <a:srgbClr val="18478F"/>
          </a:solidFill>
        </p:grpSpPr>
        <p:sp>
          <p:nvSpPr>
            <p:cNvPr id="54" name="Freeform 25">
              <a:extLst>
                <a:ext uri="{FF2B5EF4-FFF2-40B4-BE49-F238E27FC236}">
                  <a16:creationId xmlns:a16="http://schemas.microsoft.com/office/drawing/2014/main" id="{425E9EF5-2687-EB83-6088-BC61CEEF831E}"/>
                </a:ext>
              </a:extLst>
            </p:cNvPr>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任意多边形 35">
              <a:extLst>
                <a:ext uri="{FF2B5EF4-FFF2-40B4-BE49-F238E27FC236}">
                  <a16:creationId xmlns:a16="http://schemas.microsoft.com/office/drawing/2014/main" id="{6C7E1439-9B0F-098E-BE0C-9B0FC21CF734}"/>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490649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1000"/>
                                        <p:tgtEl>
                                          <p:spTgt spid="44"/>
                                        </p:tgtEl>
                                      </p:cBhvr>
                                    </p:animEffect>
                                  </p:childTnLst>
                                </p:cTn>
                              </p:par>
                              <p:par>
                                <p:cTn id="26" presetID="2" presetClass="entr" presetSubtype="4" fill="hold" grpId="0" nodeType="withEffect">
                                  <p:stCondLst>
                                    <p:cond delay="200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1000" fill="hold"/>
                                        <p:tgtEl>
                                          <p:spTgt spid="24"/>
                                        </p:tgtEl>
                                        <p:attrNameLst>
                                          <p:attrName>ppt_x</p:attrName>
                                        </p:attrNameLst>
                                      </p:cBhvr>
                                      <p:tavLst>
                                        <p:tav tm="0">
                                          <p:val>
                                            <p:strVal val="#ppt_x"/>
                                          </p:val>
                                        </p:tav>
                                        <p:tav tm="100000">
                                          <p:val>
                                            <p:strVal val="#ppt_x"/>
                                          </p:val>
                                        </p:tav>
                                      </p:tavLst>
                                    </p:anim>
                                    <p:anim calcmode="lin" valueType="num">
                                      <p:cBhvr additive="base">
                                        <p:cTn id="29" dur="1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25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1000" fill="hold"/>
                                        <p:tgtEl>
                                          <p:spTgt spid="25"/>
                                        </p:tgtEl>
                                        <p:attrNameLst>
                                          <p:attrName>ppt_x</p:attrName>
                                        </p:attrNameLst>
                                      </p:cBhvr>
                                      <p:tavLst>
                                        <p:tav tm="0">
                                          <p:val>
                                            <p:strVal val="#ppt_x"/>
                                          </p:val>
                                        </p:tav>
                                        <p:tav tm="100000">
                                          <p:val>
                                            <p:strVal val="#ppt_x"/>
                                          </p:val>
                                        </p:tav>
                                      </p:tavLst>
                                    </p:anim>
                                    <p:anim calcmode="lin" valueType="num">
                                      <p:cBhvr additive="base">
                                        <p:cTn id="33" dur="10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50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1000" fill="hold"/>
                                        <p:tgtEl>
                                          <p:spTgt spid="28"/>
                                        </p:tgtEl>
                                        <p:attrNameLst>
                                          <p:attrName>ppt_x</p:attrName>
                                        </p:attrNameLst>
                                      </p:cBhvr>
                                      <p:tavLst>
                                        <p:tav tm="0">
                                          <p:val>
                                            <p:strVal val="#ppt_x"/>
                                          </p:val>
                                        </p:tav>
                                        <p:tav tm="100000">
                                          <p:val>
                                            <p:strVal val="#ppt_x"/>
                                          </p:val>
                                        </p:tav>
                                      </p:tavLst>
                                    </p:anim>
                                    <p:anim calcmode="lin" valueType="num">
                                      <p:cBhvr additive="base">
                                        <p:cTn id="37" dur="10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75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1000" fill="hold"/>
                                        <p:tgtEl>
                                          <p:spTgt spid="31"/>
                                        </p:tgtEl>
                                        <p:attrNameLst>
                                          <p:attrName>ppt_x</p:attrName>
                                        </p:attrNameLst>
                                      </p:cBhvr>
                                      <p:tavLst>
                                        <p:tav tm="0">
                                          <p:val>
                                            <p:strVal val="#ppt_x"/>
                                          </p:val>
                                        </p:tav>
                                        <p:tav tm="100000">
                                          <p:val>
                                            <p:strVal val="#ppt_x"/>
                                          </p:val>
                                        </p:tav>
                                      </p:tavLst>
                                    </p:anim>
                                    <p:anim calcmode="lin" valueType="num">
                                      <p:cBhvr additive="base">
                                        <p:cTn id="41" dur="1000" fill="hold"/>
                                        <p:tgtEl>
                                          <p:spTgt spid="31"/>
                                        </p:tgtEl>
                                        <p:attrNameLst>
                                          <p:attrName>ppt_y</p:attrName>
                                        </p:attrNameLst>
                                      </p:cBhvr>
                                      <p:tavLst>
                                        <p:tav tm="0">
                                          <p:val>
                                            <p:strVal val="1+#ppt_h/2"/>
                                          </p:val>
                                        </p:tav>
                                        <p:tav tm="100000">
                                          <p:val>
                                            <p:strVal val="#ppt_y"/>
                                          </p:val>
                                        </p:tav>
                                      </p:tavLst>
                                    </p:anim>
                                  </p:childTnLst>
                                </p:cTn>
                              </p:par>
                              <p:par>
                                <p:cTn id="42" presetID="53" presetClass="entr" presetSubtype="16" fill="hold" grpId="0" nodeType="withEffect">
                                  <p:stCondLst>
                                    <p:cond delay="30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53" presetClass="entr" presetSubtype="16" fill="hold" grpId="0" nodeType="withEffect">
                                  <p:stCondLst>
                                    <p:cond delay="300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par>
                                <p:cTn id="52" presetID="53" presetClass="entr" presetSubtype="16" fill="hold" grpId="0" nodeType="withEffect">
                                  <p:stCondLst>
                                    <p:cond delay="3000"/>
                                  </p:stCondLst>
                                  <p:childTnLst>
                                    <p:set>
                                      <p:cBhvr>
                                        <p:cTn id="53" dur="1" fill="hold">
                                          <p:stCondLst>
                                            <p:cond delay="0"/>
                                          </p:stCondLst>
                                        </p:cTn>
                                        <p:tgtEl>
                                          <p:spTgt spid="32"/>
                                        </p:tgtEl>
                                        <p:attrNameLst>
                                          <p:attrName>style.visibility</p:attrName>
                                        </p:attrNameLst>
                                      </p:cBhvr>
                                      <p:to>
                                        <p:strVal val="visible"/>
                                      </p:to>
                                    </p:set>
                                    <p:anim calcmode="lin" valueType="num">
                                      <p:cBhvr>
                                        <p:cTn id="54" dur="500" fill="hold"/>
                                        <p:tgtEl>
                                          <p:spTgt spid="32"/>
                                        </p:tgtEl>
                                        <p:attrNameLst>
                                          <p:attrName>ppt_w</p:attrName>
                                        </p:attrNameLst>
                                      </p:cBhvr>
                                      <p:tavLst>
                                        <p:tav tm="0">
                                          <p:val>
                                            <p:fltVal val="0"/>
                                          </p:val>
                                        </p:tav>
                                        <p:tav tm="100000">
                                          <p:val>
                                            <p:strVal val="#ppt_w"/>
                                          </p:val>
                                        </p:tav>
                                      </p:tavLst>
                                    </p:anim>
                                    <p:anim calcmode="lin" valueType="num">
                                      <p:cBhvr>
                                        <p:cTn id="55" dur="500" fill="hold"/>
                                        <p:tgtEl>
                                          <p:spTgt spid="32"/>
                                        </p:tgtEl>
                                        <p:attrNameLst>
                                          <p:attrName>ppt_h</p:attrName>
                                        </p:attrNameLst>
                                      </p:cBhvr>
                                      <p:tavLst>
                                        <p:tav tm="0">
                                          <p:val>
                                            <p:fltVal val="0"/>
                                          </p:val>
                                        </p:tav>
                                        <p:tav tm="100000">
                                          <p:val>
                                            <p:strVal val="#ppt_h"/>
                                          </p:val>
                                        </p:tav>
                                      </p:tavLst>
                                    </p:anim>
                                    <p:animEffect transition="in" filter="fade">
                                      <p:cBhvr>
                                        <p:cTn id="56" dur="500"/>
                                        <p:tgtEl>
                                          <p:spTgt spid="32"/>
                                        </p:tgtEl>
                                      </p:cBhvr>
                                    </p:animEffect>
                                  </p:childTnLst>
                                </p:cTn>
                              </p:par>
                              <p:par>
                                <p:cTn id="57" presetID="53" presetClass="entr" presetSubtype="16" fill="hold" nodeType="withEffect">
                                  <p:stCondLst>
                                    <p:cond delay="325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par>
                                <p:cTn id="62" presetID="53" presetClass="entr" presetSubtype="16" fill="hold" nodeType="withEffect">
                                  <p:stCondLst>
                                    <p:cond delay="3250"/>
                                  </p:stCondLst>
                                  <p:childTnLst>
                                    <p:set>
                                      <p:cBhvr>
                                        <p:cTn id="63" dur="1" fill="hold">
                                          <p:stCondLst>
                                            <p:cond delay="0"/>
                                          </p:stCondLst>
                                        </p:cTn>
                                        <p:tgtEl>
                                          <p:spTgt spid="52"/>
                                        </p:tgtEl>
                                        <p:attrNameLst>
                                          <p:attrName>style.visibility</p:attrName>
                                        </p:attrNameLst>
                                      </p:cBhvr>
                                      <p:to>
                                        <p:strVal val="visible"/>
                                      </p:to>
                                    </p:set>
                                    <p:anim calcmode="lin" valueType="num">
                                      <p:cBhvr>
                                        <p:cTn id="64" dur="500" fill="hold"/>
                                        <p:tgtEl>
                                          <p:spTgt spid="52"/>
                                        </p:tgtEl>
                                        <p:attrNameLst>
                                          <p:attrName>ppt_w</p:attrName>
                                        </p:attrNameLst>
                                      </p:cBhvr>
                                      <p:tavLst>
                                        <p:tav tm="0">
                                          <p:val>
                                            <p:fltVal val="0"/>
                                          </p:val>
                                        </p:tav>
                                        <p:tav tm="100000">
                                          <p:val>
                                            <p:strVal val="#ppt_w"/>
                                          </p:val>
                                        </p:tav>
                                      </p:tavLst>
                                    </p:anim>
                                    <p:anim calcmode="lin" valueType="num">
                                      <p:cBhvr>
                                        <p:cTn id="65" dur="500" fill="hold"/>
                                        <p:tgtEl>
                                          <p:spTgt spid="52"/>
                                        </p:tgtEl>
                                        <p:attrNameLst>
                                          <p:attrName>ppt_h</p:attrName>
                                        </p:attrNameLst>
                                      </p:cBhvr>
                                      <p:tavLst>
                                        <p:tav tm="0">
                                          <p:val>
                                            <p:fltVal val="0"/>
                                          </p:val>
                                        </p:tav>
                                        <p:tav tm="100000">
                                          <p:val>
                                            <p:strVal val="#ppt_h"/>
                                          </p:val>
                                        </p:tav>
                                      </p:tavLst>
                                    </p:anim>
                                    <p:animEffect transition="in" filter="fade">
                                      <p:cBhvr>
                                        <p:cTn id="66" dur="500"/>
                                        <p:tgtEl>
                                          <p:spTgt spid="52"/>
                                        </p:tgtEl>
                                      </p:cBhvr>
                                    </p:animEffect>
                                  </p:childTnLst>
                                </p:cTn>
                              </p:par>
                              <p:par>
                                <p:cTn id="67" presetID="53" presetClass="entr" presetSubtype="16" fill="hold" nodeType="withEffect">
                                  <p:stCondLst>
                                    <p:cond delay="3250"/>
                                  </p:stCondLst>
                                  <p:childTnLst>
                                    <p:set>
                                      <p:cBhvr>
                                        <p:cTn id="68" dur="1" fill="hold">
                                          <p:stCondLst>
                                            <p:cond delay="0"/>
                                          </p:stCondLst>
                                        </p:cTn>
                                        <p:tgtEl>
                                          <p:spTgt spid="36"/>
                                        </p:tgtEl>
                                        <p:attrNameLst>
                                          <p:attrName>style.visibility</p:attrName>
                                        </p:attrNameLst>
                                      </p:cBhvr>
                                      <p:to>
                                        <p:strVal val="visible"/>
                                      </p:to>
                                    </p:set>
                                    <p:anim calcmode="lin" valueType="num">
                                      <p:cBhvr>
                                        <p:cTn id="69" dur="500" fill="hold"/>
                                        <p:tgtEl>
                                          <p:spTgt spid="36"/>
                                        </p:tgtEl>
                                        <p:attrNameLst>
                                          <p:attrName>ppt_w</p:attrName>
                                        </p:attrNameLst>
                                      </p:cBhvr>
                                      <p:tavLst>
                                        <p:tav tm="0">
                                          <p:val>
                                            <p:fltVal val="0"/>
                                          </p:val>
                                        </p:tav>
                                        <p:tav tm="100000">
                                          <p:val>
                                            <p:strVal val="#ppt_w"/>
                                          </p:val>
                                        </p:tav>
                                      </p:tavLst>
                                    </p:anim>
                                    <p:anim calcmode="lin" valueType="num">
                                      <p:cBhvr>
                                        <p:cTn id="70" dur="500" fill="hold"/>
                                        <p:tgtEl>
                                          <p:spTgt spid="36"/>
                                        </p:tgtEl>
                                        <p:attrNameLst>
                                          <p:attrName>ppt_h</p:attrName>
                                        </p:attrNameLst>
                                      </p:cBhvr>
                                      <p:tavLst>
                                        <p:tav tm="0">
                                          <p:val>
                                            <p:fltVal val="0"/>
                                          </p:val>
                                        </p:tav>
                                        <p:tav tm="100000">
                                          <p:val>
                                            <p:strVal val="#ppt_h"/>
                                          </p:val>
                                        </p:tav>
                                      </p:tavLst>
                                    </p:anim>
                                    <p:animEffect transition="in" filter="fade">
                                      <p:cBhvr>
                                        <p:cTn id="71" dur="500"/>
                                        <p:tgtEl>
                                          <p:spTgt spid="36"/>
                                        </p:tgtEl>
                                      </p:cBhvr>
                                    </p:animEffect>
                                  </p:childTnLst>
                                </p:cTn>
                              </p:par>
                              <p:par>
                                <p:cTn id="72" presetID="53" presetClass="entr" presetSubtype="16" fill="hold" nodeType="withEffect">
                                  <p:stCondLst>
                                    <p:cond delay="3250"/>
                                  </p:stCondLst>
                                  <p:childTnLst>
                                    <p:set>
                                      <p:cBhvr>
                                        <p:cTn id="73" dur="1" fill="hold">
                                          <p:stCondLst>
                                            <p:cond delay="0"/>
                                          </p:stCondLst>
                                        </p:cTn>
                                        <p:tgtEl>
                                          <p:spTgt spid="39"/>
                                        </p:tgtEl>
                                        <p:attrNameLst>
                                          <p:attrName>style.visibility</p:attrName>
                                        </p:attrNameLst>
                                      </p:cBhvr>
                                      <p:to>
                                        <p:strVal val="visible"/>
                                      </p:to>
                                    </p:set>
                                    <p:anim calcmode="lin" valueType="num">
                                      <p:cBhvr>
                                        <p:cTn id="74" dur="500" fill="hold"/>
                                        <p:tgtEl>
                                          <p:spTgt spid="39"/>
                                        </p:tgtEl>
                                        <p:attrNameLst>
                                          <p:attrName>ppt_w</p:attrName>
                                        </p:attrNameLst>
                                      </p:cBhvr>
                                      <p:tavLst>
                                        <p:tav tm="0">
                                          <p:val>
                                            <p:fltVal val="0"/>
                                          </p:val>
                                        </p:tav>
                                        <p:tav tm="100000">
                                          <p:val>
                                            <p:strVal val="#ppt_w"/>
                                          </p:val>
                                        </p:tav>
                                      </p:tavLst>
                                    </p:anim>
                                    <p:anim calcmode="lin" valueType="num">
                                      <p:cBhvr>
                                        <p:cTn id="75" dur="500" fill="hold"/>
                                        <p:tgtEl>
                                          <p:spTgt spid="39"/>
                                        </p:tgtEl>
                                        <p:attrNameLst>
                                          <p:attrName>ppt_h</p:attrName>
                                        </p:attrNameLst>
                                      </p:cBhvr>
                                      <p:tavLst>
                                        <p:tav tm="0">
                                          <p:val>
                                            <p:fltVal val="0"/>
                                          </p:val>
                                        </p:tav>
                                        <p:tav tm="100000">
                                          <p:val>
                                            <p:strVal val="#ppt_h"/>
                                          </p:val>
                                        </p:tav>
                                      </p:tavLst>
                                    </p:anim>
                                    <p:animEffect transition="in" filter="fade">
                                      <p:cBhvr>
                                        <p:cTn id="7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9" grpId="0" animBg="1"/>
      <p:bldP spid="49" grpId="1" animBg="1"/>
      <p:bldP spid="51" grpId="0"/>
      <p:bldP spid="24" grpId="0" animBg="1"/>
      <p:bldP spid="25" grpId="0" animBg="1"/>
      <p:bldP spid="26" grpId="0" animBg="1"/>
      <p:bldP spid="28"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6"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29"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总体设计</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628149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96154" y="2082070"/>
            <a:ext cx="6509763" cy="3304303"/>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需求概述</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ctr">
              <a:lnSpc>
                <a:spcPct val="200000"/>
              </a:lnSpc>
              <a:spcBef>
                <a:spcPct val="0"/>
              </a:spcBef>
            </a:pPr>
            <a:r>
              <a:rPr lang="zh-CN" altLang="zh-CN" sz="2000" dirty="0"/>
              <a:t>进入游戏后，用户首先进行第一人称角色的选择；然后进入主场景，在主场景中实现以第一人称视角实现基本移动和视野转换、</a:t>
            </a:r>
            <a:r>
              <a:rPr lang="en-US" altLang="zh-CN" sz="2000" dirty="0"/>
              <a:t>NPC</a:t>
            </a:r>
            <a:r>
              <a:rPr lang="zh-CN" altLang="zh-CN" sz="2000" dirty="0"/>
              <a:t>互动和游戏化场景的切换；实现完整游戏化场景以及与主场景的转换。</a:t>
            </a:r>
          </a:p>
          <a:p>
            <a:pPr algn="ct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1935444" y="393958"/>
            <a:ext cx="3705496" cy="592217"/>
            <a:chOff x="330188" y="329522"/>
            <a:chExt cx="3705496" cy="592217"/>
          </a:xfrm>
        </p:grpSpPr>
        <p:sp>
          <p:nvSpPr>
            <p:cNvPr id="2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6" name="矩形 2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总体设计</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7" name="圆角矩形 2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20" name="Group 86">
            <a:extLst>
              <a:ext uri="{FF2B5EF4-FFF2-40B4-BE49-F238E27FC236}">
                <a16:creationId xmlns:a16="http://schemas.microsoft.com/office/drawing/2014/main" id="{2F4CC976-B718-587D-88D9-8C0873EF9EA9}"/>
              </a:ext>
            </a:extLst>
          </p:cNvPr>
          <p:cNvGrpSpPr>
            <a:grpSpLocks/>
          </p:cNvGrpSpPr>
          <p:nvPr/>
        </p:nvGrpSpPr>
        <p:grpSpPr bwMode="auto">
          <a:xfrm rot="244893">
            <a:off x="1545144" y="1036813"/>
            <a:ext cx="3066104" cy="806451"/>
            <a:chOff x="1482" y="3351"/>
            <a:chExt cx="1932" cy="508"/>
          </a:xfrm>
        </p:grpSpPr>
        <p:sp>
          <p:nvSpPr>
            <p:cNvPr id="21" name="AutoShape 87">
              <a:extLst>
                <a:ext uri="{FF2B5EF4-FFF2-40B4-BE49-F238E27FC236}">
                  <a16:creationId xmlns:a16="http://schemas.microsoft.com/office/drawing/2014/main" id="{5418BB64-52ED-E56B-AB62-45F01B4E2E1D}"/>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22" name="Freeform 88">
              <a:extLst>
                <a:ext uri="{FF2B5EF4-FFF2-40B4-BE49-F238E27FC236}">
                  <a16:creationId xmlns:a16="http://schemas.microsoft.com/office/drawing/2014/main" id="{FEE69DE2-2778-7787-E147-E05309BD5155}"/>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23" name="Freeform 89">
              <a:extLst>
                <a:ext uri="{FF2B5EF4-FFF2-40B4-BE49-F238E27FC236}">
                  <a16:creationId xmlns:a16="http://schemas.microsoft.com/office/drawing/2014/main" id="{D041260D-3E99-2761-9ABA-EC54D8C35C8A}"/>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8" name="TextBox 19">
            <a:extLst>
              <a:ext uri="{FF2B5EF4-FFF2-40B4-BE49-F238E27FC236}">
                <a16:creationId xmlns:a16="http://schemas.microsoft.com/office/drawing/2014/main" id="{1BB50A65-B2AD-3C7D-4ECF-1F966927104E}"/>
              </a:ext>
            </a:extLst>
          </p:cNvPr>
          <p:cNvSpPr txBox="1"/>
          <p:nvPr/>
        </p:nvSpPr>
        <p:spPr>
          <a:xfrm>
            <a:off x="2220915" y="1260970"/>
            <a:ext cx="1796338"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需求概述</a:t>
            </a:r>
          </a:p>
        </p:txBody>
      </p:sp>
      <p:pic>
        <p:nvPicPr>
          <p:cNvPr id="5" name="图片 4">
            <a:extLst>
              <a:ext uri="{FF2B5EF4-FFF2-40B4-BE49-F238E27FC236}">
                <a16:creationId xmlns:a16="http://schemas.microsoft.com/office/drawing/2014/main" id="{7135E4C7-3167-C770-01F5-F8FCE7A74F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778" y="3302745"/>
            <a:ext cx="3697478" cy="3302010"/>
          </a:xfrm>
          <a:prstGeom prst="rect">
            <a:avLst/>
          </a:prstGeom>
        </p:spPr>
      </p:pic>
    </p:spTree>
    <p:extLst>
      <p:ext uri="{BB962C8B-B14F-4D97-AF65-F5344CB8AC3E}">
        <p14:creationId xmlns:p14="http://schemas.microsoft.com/office/powerpoint/2010/main" val="1660140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par>
                                <p:cTn id="26" presetID="22" presetClass="entr" presetSubtype="1" fill="hold" grpId="0" nodeType="withEffect">
                                  <p:stCondLst>
                                    <p:cond delay="275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1000"/>
                                        <p:tgtEl>
                                          <p:spTgt spid="13"/>
                                        </p:tgtEl>
                                      </p:cBhvr>
                                    </p:animEffect>
                                  </p:childTnLst>
                                </p:cTn>
                              </p:par>
                              <p:par>
                                <p:cTn id="29" presetID="22" presetClass="entr" presetSubtype="2"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7" grpId="1" animBg="1"/>
      <p:bldP spid="18" grpId="0" animBg="1"/>
      <p:bldP spid="18" grpId="1" animBg="1"/>
      <p:bldP spid="27" grpId="0" animBg="1"/>
      <p:bldP spid="27" grpId="1"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93270" y="2266708"/>
            <a:ext cx="3173592" cy="3599768"/>
          </a:xfrm>
          <a:prstGeom prst="rect">
            <a:avLst/>
          </a:prstGeom>
        </p:spPr>
        <p:txBody>
          <a:bodyPr wrap="square">
            <a:spAutoFit/>
          </a:bodyPr>
          <a:lstStyle/>
          <a:p>
            <a:pPr>
              <a:lnSpc>
                <a:spcPct val="200000"/>
              </a:lnSpc>
            </a:pPr>
            <a:r>
              <a:rPr lang="zh-CN" altLang="zh-CN" sz="2000" b="1" dirty="0"/>
              <a:t>基本功能需求</a:t>
            </a:r>
            <a:endParaRPr lang="zh-CN" altLang="zh-CN" sz="2000" dirty="0"/>
          </a:p>
          <a:p>
            <a:pPr>
              <a:lnSpc>
                <a:spcPct val="200000"/>
              </a:lnSpc>
            </a:pPr>
            <a:r>
              <a:rPr lang="en-US" altLang="zh-CN" sz="2000" dirty="0"/>
              <a:t>1.</a:t>
            </a:r>
            <a:r>
              <a:rPr lang="zh-CN" altLang="zh-CN" sz="2000" dirty="0"/>
              <a:t>角色选择界面；</a:t>
            </a:r>
          </a:p>
          <a:p>
            <a:pPr>
              <a:lnSpc>
                <a:spcPct val="200000"/>
              </a:lnSpc>
            </a:pPr>
            <a:r>
              <a:rPr lang="en-US" altLang="zh-CN" sz="2000" dirty="0"/>
              <a:t>2.</a:t>
            </a:r>
            <a:r>
              <a:rPr lang="zh-CN" altLang="zh-CN" sz="2000" dirty="0"/>
              <a:t>场景切换；</a:t>
            </a:r>
          </a:p>
          <a:p>
            <a:pPr>
              <a:lnSpc>
                <a:spcPct val="200000"/>
              </a:lnSpc>
            </a:pPr>
            <a:r>
              <a:rPr lang="en-US" altLang="zh-CN" sz="2000" dirty="0"/>
              <a:t>3.</a:t>
            </a:r>
            <a:r>
              <a:rPr lang="zh-CN" altLang="zh-CN" sz="2000" dirty="0"/>
              <a:t>主场景建模及交互。</a:t>
            </a:r>
          </a:p>
          <a:p>
            <a:pPr>
              <a:lnSpc>
                <a:spcPct val="200000"/>
              </a:lnSpc>
            </a:pPr>
            <a:r>
              <a:rPr lang="en-US" altLang="zh-CN" sz="2000" dirty="0"/>
              <a:t>4.</a:t>
            </a:r>
            <a:r>
              <a:rPr lang="zh-CN" altLang="zh-CN" sz="2000" dirty="0"/>
              <a:t>游戏化场景建模及交互</a:t>
            </a:r>
          </a:p>
          <a:p>
            <a:pPr algn="ct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1935444" y="393958"/>
            <a:ext cx="3705496" cy="592217"/>
            <a:chOff x="330188" y="329522"/>
            <a:chExt cx="3705496" cy="592217"/>
          </a:xfrm>
        </p:grpSpPr>
        <p:sp>
          <p:nvSpPr>
            <p:cNvPr id="2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6" name="矩形 2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总体设计</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7" name="圆角矩形 2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20" name="Group 86">
            <a:extLst>
              <a:ext uri="{FF2B5EF4-FFF2-40B4-BE49-F238E27FC236}">
                <a16:creationId xmlns:a16="http://schemas.microsoft.com/office/drawing/2014/main" id="{2F4CC976-B718-587D-88D9-8C0873EF9EA9}"/>
              </a:ext>
            </a:extLst>
          </p:cNvPr>
          <p:cNvGrpSpPr>
            <a:grpSpLocks/>
          </p:cNvGrpSpPr>
          <p:nvPr/>
        </p:nvGrpSpPr>
        <p:grpSpPr bwMode="auto">
          <a:xfrm rot="244893">
            <a:off x="1545144" y="1036813"/>
            <a:ext cx="3066104" cy="806451"/>
            <a:chOff x="1482" y="3351"/>
            <a:chExt cx="1932" cy="508"/>
          </a:xfrm>
        </p:grpSpPr>
        <p:sp>
          <p:nvSpPr>
            <p:cNvPr id="21" name="AutoShape 87">
              <a:extLst>
                <a:ext uri="{FF2B5EF4-FFF2-40B4-BE49-F238E27FC236}">
                  <a16:creationId xmlns:a16="http://schemas.microsoft.com/office/drawing/2014/main" id="{5418BB64-52ED-E56B-AB62-45F01B4E2E1D}"/>
                </a:ext>
              </a:extLst>
            </p:cNvPr>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22" name="Freeform 88">
              <a:extLst>
                <a:ext uri="{FF2B5EF4-FFF2-40B4-BE49-F238E27FC236}">
                  <a16:creationId xmlns:a16="http://schemas.microsoft.com/office/drawing/2014/main" id="{FEE69DE2-2778-7787-E147-E05309BD5155}"/>
                </a:ext>
              </a:extLst>
            </p:cNvPr>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23" name="Freeform 89">
              <a:extLst>
                <a:ext uri="{FF2B5EF4-FFF2-40B4-BE49-F238E27FC236}">
                  <a16:creationId xmlns:a16="http://schemas.microsoft.com/office/drawing/2014/main" id="{D041260D-3E99-2761-9ABA-EC54D8C35C8A}"/>
                </a:ext>
              </a:extLst>
            </p:cNvPr>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8" name="TextBox 19">
            <a:extLst>
              <a:ext uri="{FF2B5EF4-FFF2-40B4-BE49-F238E27FC236}">
                <a16:creationId xmlns:a16="http://schemas.microsoft.com/office/drawing/2014/main" id="{1BB50A65-B2AD-3C7D-4ECF-1F966927104E}"/>
              </a:ext>
            </a:extLst>
          </p:cNvPr>
          <p:cNvSpPr txBox="1"/>
          <p:nvPr/>
        </p:nvSpPr>
        <p:spPr>
          <a:xfrm>
            <a:off x="2220915" y="1260970"/>
            <a:ext cx="1796338"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需求概述</a:t>
            </a:r>
          </a:p>
        </p:txBody>
      </p:sp>
      <p:pic>
        <p:nvPicPr>
          <p:cNvPr id="5" name="图片 4">
            <a:extLst>
              <a:ext uri="{FF2B5EF4-FFF2-40B4-BE49-F238E27FC236}">
                <a16:creationId xmlns:a16="http://schemas.microsoft.com/office/drawing/2014/main" id="{7135E4C7-3167-C770-01F5-F8FCE7A74F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5138" y="3296300"/>
            <a:ext cx="3697478" cy="3302010"/>
          </a:xfrm>
          <a:prstGeom prst="rect">
            <a:avLst/>
          </a:prstGeom>
        </p:spPr>
      </p:pic>
      <p:sp>
        <p:nvSpPr>
          <p:cNvPr id="16" name="圆角矩形 12">
            <a:extLst>
              <a:ext uri="{FF2B5EF4-FFF2-40B4-BE49-F238E27FC236}">
                <a16:creationId xmlns:a16="http://schemas.microsoft.com/office/drawing/2014/main" id="{FFF310A0-494A-C423-53CA-10CEB835EF3D}"/>
              </a:ext>
            </a:extLst>
          </p:cNvPr>
          <p:cNvSpPr/>
          <p:nvPr/>
        </p:nvSpPr>
        <p:spPr>
          <a:xfrm>
            <a:off x="6959464" y="3042572"/>
            <a:ext cx="441263" cy="447974"/>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9" name="圆角矩形 14">
            <a:extLst>
              <a:ext uri="{FF2B5EF4-FFF2-40B4-BE49-F238E27FC236}">
                <a16:creationId xmlns:a16="http://schemas.microsoft.com/office/drawing/2014/main" id="{B5BCDE8A-8E89-7086-63BD-E7089124ECD5}"/>
              </a:ext>
            </a:extLst>
          </p:cNvPr>
          <p:cNvSpPr/>
          <p:nvPr/>
        </p:nvSpPr>
        <p:spPr>
          <a:xfrm>
            <a:off x="6959465" y="3698574"/>
            <a:ext cx="476432" cy="514976"/>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9" name="圆角矩形 12">
            <a:extLst>
              <a:ext uri="{FF2B5EF4-FFF2-40B4-BE49-F238E27FC236}">
                <a16:creationId xmlns:a16="http://schemas.microsoft.com/office/drawing/2014/main" id="{11E00DFF-CB8B-1CBF-89F2-192D6B7FA946}"/>
              </a:ext>
            </a:extLst>
          </p:cNvPr>
          <p:cNvSpPr/>
          <p:nvPr/>
        </p:nvSpPr>
        <p:spPr>
          <a:xfrm>
            <a:off x="6959464" y="4320387"/>
            <a:ext cx="441263" cy="447974"/>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30" name="圆角矩形 14">
            <a:extLst>
              <a:ext uri="{FF2B5EF4-FFF2-40B4-BE49-F238E27FC236}">
                <a16:creationId xmlns:a16="http://schemas.microsoft.com/office/drawing/2014/main" id="{05178544-56E8-9D78-E5EF-CC4C09F94DD0}"/>
              </a:ext>
            </a:extLst>
          </p:cNvPr>
          <p:cNvSpPr/>
          <p:nvPr/>
        </p:nvSpPr>
        <p:spPr>
          <a:xfrm>
            <a:off x="6959465" y="4976389"/>
            <a:ext cx="476432" cy="514976"/>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1520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par>
                                <p:cTn id="26" presetID="22" presetClass="entr" presetSubtype="1" fill="hold" grpId="0" nodeType="withEffect">
                                  <p:stCondLst>
                                    <p:cond delay="275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1000"/>
                                        <p:tgtEl>
                                          <p:spTgt spid="13"/>
                                        </p:tgtEl>
                                      </p:cBhvr>
                                    </p:animEffect>
                                  </p:childTnLst>
                                </p:cTn>
                              </p:par>
                              <p:par>
                                <p:cTn id="29" presetID="22" presetClass="entr" presetSubtype="2"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par>
                          <p:cTn id="32" fill="hold">
                            <p:stCondLst>
                              <p:cond delay="3750"/>
                            </p:stCondLst>
                            <p:childTnLst>
                              <p:par>
                                <p:cTn id="33" presetID="2" presetClass="entr" presetSubtype="4"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50" fill="hold"/>
                                        <p:tgtEl>
                                          <p:spTgt spid="16"/>
                                        </p:tgtEl>
                                        <p:attrNameLst>
                                          <p:attrName>ppt_x</p:attrName>
                                        </p:attrNameLst>
                                      </p:cBhvr>
                                      <p:tavLst>
                                        <p:tav tm="0">
                                          <p:val>
                                            <p:strVal val="#ppt_x"/>
                                          </p:val>
                                        </p:tav>
                                        <p:tav tm="100000">
                                          <p:val>
                                            <p:strVal val="#ppt_x"/>
                                          </p:val>
                                        </p:tav>
                                      </p:tavLst>
                                    </p:anim>
                                    <p:anim calcmode="lin" valueType="num">
                                      <p:cBhvr additive="base">
                                        <p:cTn id="36" dur="250" fill="hold"/>
                                        <p:tgtEl>
                                          <p:spTgt spid="16"/>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250" fill="hold"/>
                                        <p:tgtEl>
                                          <p:spTgt spid="19"/>
                                        </p:tgtEl>
                                        <p:attrNameLst>
                                          <p:attrName>ppt_x</p:attrName>
                                        </p:attrNameLst>
                                      </p:cBhvr>
                                      <p:tavLst>
                                        <p:tav tm="0">
                                          <p:val>
                                            <p:strVal val="#ppt_x"/>
                                          </p:val>
                                        </p:tav>
                                        <p:tav tm="100000">
                                          <p:val>
                                            <p:strVal val="#ppt_x"/>
                                          </p:val>
                                        </p:tav>
                                      </p:tavLst>
                                    </p:anim>
                                    <p:anim calcmode="lin" valueType="num">
                                      <p:cBhvr additive="base">
                                        <p:cTn id="41" dur="250" fill="hold"/>
                                        <p:tgtEl>
                                          <p:spTgt spid="19"/>
                                        </p:tgtEl>
                                        <p:attrNameLst>
                                          <p:attrName>ppt_y</p:attrName>
                                        </p:attrNameLst>
                                      </p:cBhvr>
                                      <p:tavLst>
                                        <p:tav tm="0">
                                          <p:val>
                                            <p:strVal val="1+#ppt_h/2"/>
                                          </p:val>
                                        </p:tav>
                                        <p:tav tm="100000">
                                          <p:val>
                                            <p:strVal val="#ppt_y"/>
                                          </p:val>
                                        </p:tav>
                                      </p:tavLst>
                                    </p:anim>
                                  </p:childTnLst>
                                </p:cTn>
                              </p:par>
                            </p:childTnLst>
                          </p:cTn>
                        </p:par>
                        <p:par>
                          <p:cTn id="42" fill="hold">
                            <p:stCondLst>
                              <p:cond delay="4250"/>
                            </p:stCondLst>
                            <p:childTnLst>
                              <p:par>
                                <p:cTn id="43" presetID="2" presetClass="entr" presetSubtype="4"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250" fill="hold"/>
                                        <p:tgtEl>
                                          <p:spTgt spid="29"/>
                                        </p:tgtEl>
                                        <p:attrNameLst>
                                          <p:attrName>ppt_x</p:attrName>
                                        </p:attrNameLst>
                                      </p:cBhvr>
                                      <p:tavLst>
                                        <p:tav tm="0">
                                          <p:val>
                                            <p:strVal val="#ppt_x"/>
                                          </p:val>
                                        </p:tav>
                                        <p:tav tm="100000">
                                          <p:val>
                                            <p:strVal val="#ppt_x"/>
                                          </p:val>
                                        </p:tav>
                                      </p:tavLst>
                                    </p:anim>
                                    <p:anim calcmode="lin" valueType="num">
                                      <p:cBhvr additive="base">
                                        <p:cTn id="46" dur="250" fill="hold"/>
                                        <p:tgtEl>
                                          <p:spTgt spid="29"/>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250" fill="hold"/>
                                        <p:tgtEl>
                                          <p:spTgt spid="30"/>
                                        </p:tgtEl>
                                        <p:attrNameLst>
                                          <p:attrName>ppt_x</p:attrName>
                                        </p:attrNameLst>
                                      </p:cBhvr>
                                      <p:tavLst>
                                        <p:tav tm="0">
                                          <p:val>
                                            <p:strVal val="#ppt_x"/>
                                          </p:val>
                                        </p:tav>
                                        <p:tav tm="100000">
                                          <p:val>
                                            <p:strVal val="#ppt_x"/>
                                          </p:val>
                                        </p:tav>
                                      </p:tavLst>
                                    </p:anim>
                                    <p:anim calcmode="lin" valueType="num">
                                      <p:cBhvr additive="base">
                                        <p:cTn id="51"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7" grpId="1" animBg="1"/>
      <p:bldP spid="18" grpId="0" animBg="1"/>
      <p:bldP spid="18" grpId="1" animBg="1"/>
      <p:bldP spid="27" grpId="0" animBg="1"/>
      <p:bldP spid="27" grpId="1" animBg="1"/>
      <p:bldP spid="31" grpId="0"/>
      <p:bldP spid="16" grpId="0" animBg="1"/>
      <p:bldP spid="19"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6"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29"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模块描述</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861151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spPr>
      <a:bodyPr rtlCol="0" anchor="ctr"/>
      <a:lstStyle>
        <a:defPPr algn="ctr">
          <a:defRPr dirty="0">
            <a:solidFill>
              <a:prstClr val="white"/>
            </a:solidFill>
            <a:latin typeface="方正黑体简体" panose="02010601030101010101" pitchFamily="2" charset="-122"/>
            <a:ea typeface="方正黑体简体" panose="02010601030101010101" pitchFamily="2"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1678</Words>
  <Application>Microsoft Office PowerPoint</Application>
  <PresentationFormat>宽屏</PresentationFormat>
  <Paragraphs>153</Paragraphs>
  <Slides>21</Slides>
  <Notes>14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FZZhengHeiS-R-GB</vt:lpstr>
      <vt:lpstr>宋体</vt:lpstr>
      <vt:lpstr>微软雅黑</vt:lpstr>
      <vt:lpstr>Arial</vt:lpstr>
      <vt:lpstr>Calibri</vt:lpstr>
      <vt:lpstr>Helvetica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2741006005@qq.com</cp:lastModifiedBy>
  <cp:revision>185</cp:revision>
  <dcterms:created xsi:type="dcterms:W3CDTF">2016-06-30T07:01:47Z</dcterms:created>
  <dcterms:modified xsi:type="dcterms:W3CDTF">2022-07-08T01:35:46Z</dcterms:modified>
</cp:coreProperties>
</file>