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Relationship Id="rId11" Type="http://schemas.openxmlformats.org/officeDocument/2006/relationships/image" Target="../media/image23.png"/><Relationship Id="rId12" Type="http://schemas.openxmlformats.org/officeDocument/2006/relationships/image" Target="../media/image2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22028" y="0"/>
            <a:ext cx="14363687" cy="10285714"/>
            <a:chOff x="3922028" y="0"/>
            <a:chExt cx="14363687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22028" y="0"/>
              <a:ext cx="14363687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88344" y="7406287"/>
            <a:ext cx="9255096" cy="309923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4056" y="9387706"/>
            <a:ext cx="1969932" cy="54855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273370" y="8764089"/>
            <a:ext cx="327736" cy="854062"/>
            <a:chOff x="17273370" y="8764089"/>
            <a:chExt cx="327736" cy="85406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7273370" y="8764089"/>
              <a:ext cx="327735" cy="327735"/>
              <a:chOff x="17273370" y="8764089"/>
              <a:chExt cx="327735" cy="327735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7273370" y="8764089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7273371" y="9290416"/>
              <a:ext cx="327735" cy="327735"/>
              <a:chOff x="17273371" y="9290416"/>
              <a:chExt cx="327735" cy="327735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7273371" y="9290416"/>
                <a:ext cx="327735" cy="327735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4091" y="79415"/>
            <a:ext cx="6150472" cy="149864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797509" y="512541"/>
            <a:ext cx="327736" cy="854062"/>
            <a:chOff x="7797509" y="512541"/>
            <a:chExt cx="327736" cy="85406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7797509" y="512541"/>
              <a:ext cx="327735" cy="327735"/>
              <a:chOff x="7797509" y="512541"/>
              <a:chExt cx="327735" cy="327735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797509" y="512541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7797509" y="1038868"/>
              <a:ext cx="327735" cy="327735"/>
              <a:chOff x="7797509" y="1038868"/>
              <a:chExt cx="327735" cy="327735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797509" y="1038868"/>
                <a:ext cx="327735" cy="327735"/>
              </a:xfrm>
              <a:prstGeom prst="rect">
                <a:avLst/>
              </a:prstGeom>
            </p:spPr>
          </p:pic>
        </p:grpSp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6928" y="1185711"/>
            <a:ext cx="9648654" cy="658619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551818" y="1849294"/>
            <a:ext cx="6360547" cy="815919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850" y="227225"/>
            <a:ext cx="5659682" cy="95386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51577" y="2052688"/>
            <a:ext cx="8346934" cy="2303040"/>
            <a:chOff x="251577" y="2052688"/>
            <a:chExt cx="8346934" cy="230304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1577" y="2052688"/>
              <a:ext cx="8346934" cy="230304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784542" y="2009562"/>
            <a:ext cx="8868648" cy="4515637"/>
            <a:chOff x="8784542" y="2009562"/>
            <a:chExt cx="8868648" cy="451563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84542" y="2009562"/>
              <a:ext cx="8868648" cy="451563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784542" y="6816939"/>
            <a:ext cx="7647256" cy="2296255"/>
            <a:chOff x="8784542" y="6816939"/>
            <a:chExt cx="7647256" cy="229625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84542" y="6816939"/>
              <a:ext cx="7647256" cy="22962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93022" y="4498546"/>
            <a:ext cx="2185088" cy="378733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7560" y="739728"/>
            <a:ext cx="2743060" cy="204043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89030" y="2023364"/>
            <a:ext cx="5671178" cy="82283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347016" y="1321779"/>
            <a:ext cx="327736" cy="854062"/>
            <a:chOff x="3347016" y="1321779"/>
            <a:chExt cx="327736" cy="85406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3347016" y="1321779"/>
              <a:ext cx="327735" cy="327735"/>
              <a:chOff x="3347016" y="1321779"/>
              <a:chExt cx="327735" cy="327735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347016" y="1321779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3347016" y="1848106"/>
              <a:ext cx="327735" cy="327735"/>
              <a:chOff x="3347016" y="1848106"/>
              <a:chExt cx="327735" cy="327735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347016" y="1848106"/>
                <a:ext cx="327735" cy="327735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5336688" y="1441439"/>
            <a:ext cx="11282330" cy="12309"/>
            <a:chOff x="5336688" y="1441439"/>
            <a:chExt cx="11282330" cy="1230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5336688" y="1441439"/>
              <a:ext cx="11282330" cy="1230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422364" y="4195383"/>
            <a:ext cx="2847475" cy="82878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508078" y="6427192"/>
            <a:ext cx="4250412" cy="83060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521490" y="8239159"/>
            <a:ext cx="11282330" cy="12309"/>
            <a:chOff x="5521490" y="8239159"/>
            <a:chExt cx="11282330" cy="1230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5521490" y="8239159"/>
              <a:ext cx="11282330" cy="123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007295" y="4267608"/>
            <a:ext cx="6681551" cy="6130323"/>
            <a:chOff x="2007295" y="4267608"/>
            <a:chExt cx="6681551" cy="61303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07295" y="4267608"/>
              <a:ext cx="6681551" cy="613032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823520" y="4784242"/>
            <a:ext cx="6171429" cy="5983899"/>
            <a:chOff x="12823520" y="4784242"/>
            <a:chExt cx="6171429" cy="598389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23520" y="4784242"/>
              <a:ext cx="6171429" cy="598389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1691" y="523205"/>
            <a:ext cx="11819220" cy="187342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46668" y="581611"/>
            <a:ext cx="561838" cy="41141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273954" y="1074211"/>
            <a:ext cx="327736" cy="854062"/>
            <a:chOff x="12273954" y="1074211"/>
            <a:chExt cx="327736" cy="854062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2273954" y="1074211"/>
              <a:ext cx="327735" cy="327735"/>
              <a:chOff x="12273954" y="1074211"/>
              <a:chExt cx="327735" cy="327735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2273954" y="1074211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2273955" y="1600537"/>
              <a:ext cx="327735" cy="327735"/>
              <a:chOff x="12273955" y="1600537"/>
              <a:chExt cx="327735" cy="327735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2273955" y="1600537"/>
                <a:ext cx="327735" cy="327735"/>
              </a:xfrm>
              <a:prstGeom prst="rect">
                <a:avLst/>
              </a:prstGeom>
            </p:spPr>
          </p:pic>
        </p:grpSp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384929" y="5070477"/>
            <a:ext cx="3214828" cy="41141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543687" y="4431144"/>
            <a:ext cx="4768789" cy="80445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49253" y="4389812"/>
            <a:ext cx="3671495" cy="144582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27898" y="3292390"/>
            <a:ext cx="4049232" cy="1168428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506439" y="3292390"/>
            <a:ext cx="3869427" cy="116842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051" y="953613"/>
            <a:ext cx="4235628" cy="174964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046668" y="581611"/>
            <a:ext cx="561838" cy="41141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820061" y="1461530"/>
            <a:ext cx="327736" cy="854062"/>
            <a:chOff x="4820061" y="1461530"/>
            <a:chExt cx="327736" cy="85406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820061" y="1461530"/>
              <a:ext cx="327735" cy="327735"/>
              <a:chOff x="4820061" y="1461530"/>
              <a:chExt cx="327735" cy="327735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820061" y="1461530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4820061" y="1987856"/>
              <a:ext cx="327735" cy="327735"/>
              <a:chOff x="4820061" y="1987856"/>
              <a:chExt cx="327735" cy="327735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820061" y="1987856"/>
                <a:ext cx="327735" cy="327735"/>
              </a:xfrm>
              <a:prstGeom prst="rect">
                <a:avLst/>
              </a:prstGeom>
            </p:spPr>
          </p:pic>
        </p:grpSp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384929" y="4537144"/>
            <a:ext cx="3214828" cy="41141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31812" y="3125926"/>
            <a:ext cx="9576903" cy="582705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13503" y="1926677"/>
            <a:ext cx="15220352" cy="7717159"/>
            <a:chOff x="1313503" y="1926677"/>
            <a:chExt cx="15220352" cy="77171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3503" y="1926677"/>
              <a:ext cx="15220352" cy="771715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34801" y="378354"/>
            <a:ext cx="1367831" cy="94441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1560" y="2533415"/>
            <a:ext cx="16287839" cy="6596575"/>
            <a:chOff x="1061560" y="2533415"/>
            <a:chExt cx="16287839" cy="65965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1560" y="2533415"/>
              <a:ext cx="16287839" cy="659657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8136" y="462444"/>
            <a:ext cx="3546812" cy="94441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6760" y="2163012"/>
            <a:ext cx="16272195" cy="5959691"/>
            <a:chOff x="1006760" y="2163012"/>
            <a:chExt cx="16272195" cy="59596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6760" y="2163012"/>
              <a:ext cx="16272195" cy="595969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3336" y="531850"/>
            <a:ext cx="4658077" cy="94441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75540" y="4016435"/>
            <a:ext cx="16534635" cy="2252844"/>
            <a:chOff x="875540" y="4016435"/>
            <a:chExt cx="16534635" cy="225284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5540" y="4016435"/>
              <a:ext cx="16534635" cy="225284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2641" y="493755"/>
            <a:ext cx="4386294" cy="94441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4275" y="493755"/>
            <a:ext cx="4690599" cy="9522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92976" y="1455833"/>
            <a:ext cx="16527224" cy="8201635"/>
            <a:chOff x="692976" y="1455833"/>
            <a:chExt cx="16527224" cy="820163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2976" y="1455833"/>
              <a:ext cx="16527224" cy="82016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2021-05-28T08:46:22Z</dcterms:created>
  <dcterms:modified xsi:type="dcterms:W3CDTF">2021-05-28T08:46:22Z</dcterms:modified>
</cp:coreProperties>
</file>