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0.png"  /><Relationship Id="rId11" Type="http://schemas.openxmlformats.org/officeDocument/2006/relationships/image" Target="../media/image21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17.png"  /><Relationship Id="rId6" Type="http://schemas.openxmlformats.org/officeDocument/2006/relationships/image" Target="../media/image2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8344" y="7406287"/>
            <a:ext cx="9255096" cy="30992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4056" y="9387706"/>
            <a:ext cx="1969932" cy="5485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73370" y="8764089"/>
            <a:ext cx="327736" cy="854062"/>
            <a:chOff x="17273370" y="8764089"/>
            <a:chExt cx="327736" cy="8540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273370" y="8764089"/>
              <a:ext cx="327735" cy="327735"/>
              <a:chOff x="17273370" y="8764089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273370" y="876408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273371" y="9290416"/>
              <a:ext cx="327735" cy="327735"/>
              <a:chOff x="17273371" y="9290416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273371" y="9290416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4091" y="79415"/>
            <a:ext cx="6150472" cy="149864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6934200" y="419100"/>
            <a:ext cx="327735" cy="854062"/>
            <a:chOff x="7797509" y="512541"/>
            <a:chExt cx="327735" cy="854062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7797509" y="512541"/>
              <a:ext cx="327735" cy="327735"/>
              <a:chOff x="7797509" y="512541"/>
              <a:chExt cx="327735" cy="32773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797509" y="51254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7797509" y="1038868"/>
              <a:ext cx="327735" cy="327735"/>
              <a:chOff x="7797509" y="1038868"/>
              <a:chExt cx="327735" cy="32773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7797509" y="1038868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1" name="Object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4400" y="952500"/>
            <a:ext cx="9648654" cy="65861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25200" y="1638300"/>
            <a:ext cx="5885022" cy="8113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850" y="342900"/>
            <a:ext cx="5659682" cy="95386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874552" y="1943100"/>
            <a:ext cx="8346934" cy="2303040"/>
            <a:chOff x="874552" y="1218906"/>
            <a:chExt cx="8346934" cy="230304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74552" y="1218906"/>
              <a:ext cx="8346934" cy="23030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874552" y="5038930"/>
            <a:ext cx="9357417" cy="4515637"/>
            <a:chOff x="874552" y="4314736"/>
            <a:chExt cx="9357417" cy="451563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74552" y="4314736"/>
              <a:ext cx="9357417" cy="45156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9642571" y="1949885"/>
            <a:ext cx="7647256" cy="2296255"/>
            <a:chOff x="9642571" y="1225691"/>
            <a:chExt cx="7647256" cy="22962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642571" y="1225691"/>
              <a:ext cx="7647256" cy="22962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93019" y="4457160"/>
            <a:ext cx="2185088" cy="16555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7560" y="739728"/>
            <a:ext cx="2743060" cy="204043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89030" y="2023364"/>
            <a:ext cx="5671178" cy="8228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347016" y="1321779"/>
            <a:ext cx="327736" cy="854062"/>
            <a:chOff x="3347016" y="1321779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347016" y="1321779"/>
              <a:ext cx="327735" cy="327735"/>
              <a:chOff x="3347016" y="1321779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47016" y="1321779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347016" y="1848106"/>
              <a:ext cx="327735" cy="327735"/>
              <a:chOff x="3347016" y="1848106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347016" y="1848106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5336688" y="1441439"/>
            <a:ext cx="11282330" cy="12309"/>
            <a:chOff x="5336688" y="1441439"/>
            <a:chExt cx="11282330" cy="123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336688" y="1441439"/>
              <a:ext cx="11282330" cy="123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22364" y="4195383"/>
            <a:ext cx="2847475" cy="8287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08078" y="6427192"/>
            <a:ext cx="4250412" cy="83060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521490" y="8239159"/>
            <a:ext cx="11282330" cy="12309"/>
            <a:chOff x="5521490" y="8239159"/>
            <a:chExt cx="11282330" cy="123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5521490" y="8239159"/>
              <a:ext cx="11282330" cy="12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2007295" y="4267608"/>
            <a:ext cx="6681551" cy="6130323"/>
            <a:chOff x="2007295" y="4267608"/>
            <a:chExt cx="6681551" cy="61303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007295" y="4267608"/>
              <a:ext cx="6681551" cy="61303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 rot="0">
            <a:off x="12823520" y="4784242"/>
            <a:ext cx="6171429" cy="5983899"/>
            <a:chOff x="12823520" y="4784242"/>
            <a:chExt cx="6171429" cy="598389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2823520" y="4784242"/>
              <a:ext cx="6171429" cy="598389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691" y="523205"/>
            <a:ext cx="11819220" cy="187342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 rot="0">
            <a:off x="12273954" y="1074211"/>
            <a:ext cx="327736" cy="854062"/>
            <a:chOff x="12273954" y="1074211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 rot="0">
              <a:off x="12273954" y="1074211"/>
              <a:ext cx="327735" cy="327735"/>
              <a:chOff x="12273954" y="1074211"/>
              <a:chExt cx="327735" cy="32773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2273954" y="1074211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 rot="0">
              <a:off x="12273955" y="1600537"/>
              <a:ext cx="327735" cy="327735"/>
              <a:chOff x="12273955" y="1600537"/>
              <a:chExt cx="327735" cy="327735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2273955" y="1600537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384929" y="5070477"/>
            <a:ext cx="3214828" cy="4114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43687" y="4431144"/>
            <a:ext cx="4768789" cy="80445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49253" y="4389812"/>
            <a:ext cx="3671495" cy="144582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27898" y="3292390"/>
            <a:ext cx="4049232" cy="116842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506439" y="3292390"/>
            <a:ext cx="3869427" cy="1168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3051" y="953613"/>
            <a:ext cx="4235628" cy="174964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 rot="0">
            <a:off x="4820061" y="1461530"/>
            <a:ext cx="327736" cy="854062"/>
            <a:chOff x="4820061" y="1461530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4820061" y="1461530"/>
              <a:ext cx="327735" cy="327735"/>
              <a:chOff x="4820061" y="1461530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4820061" y="1461530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 rot="0">
              <a:off x="4820061" y="1987856"/>
              <a:ext cx="327735" cy="327735"/>
              <a:chOff x="4820061" y="1987856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820061" y="1987856"/>
                <a:ext cx="327735" cy="327735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384929" y="4537144"/>
            <a:ext cx="3214828" cy="4114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31812" y="3125926"/>
            <a:ext cx="9576903" cy="58270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3503" y="1926677"/>
            <a:ext cx="15220352" cy="7717159"/>
            <a:chOff x="1313503" y="1926677"/>
            <a:chExt cx="15220352" cy="77171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3503" y="1926677"/>
              <a:ext cx="15220352" cy="771715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4801" y="378354"/>
            <a:ext cx="1367831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61560" y="2533415"/>
            <a:ext cx="16287839" cy="6596575"/>
            <a:chOff x="1061560" y="2533415"/>
            <a:chExt cx="16287839" cy="65965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560" y="2533415"/>
              <a:ext cx="16287839" cy="65965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8136" y="462444"/>
            <a:ext cx="3546812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6760" y="2163012"/>
            <a:ext cx="16272195" cy="5959691"/>
            <a:chOff x="1006760" y="2163012"/>
            <a:chExt cx="16272195" cy="59596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760" y="2163012"/>
              <a:ext cx="16272195" cy="595969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3336" y="531850"/>
            <a:ext cx="4658077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5540" y="4016435"/>
            <a:ext cx="16534635" cy="2252844"/>
            <a:chOff x="875540" y="4016435"/>
            <a:chExt cx="16534635" cy="225284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540" y="4016435"/>
              <a:ext cx="16534635" cy="225284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641" y="493755"/>
            <a:ext cx="4386294" cy="944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275" y="493755"/>
            <a:ext cx="4690599" cy="952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92976" y="1455833"/>
            <a:ext cx="16527224" cy="8201635"/>
            <a:chOff x="692976" y="1455833"/>
            <a:chExt cx="16527224" cy="82016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976" y="1455833"/>
              <a:ext cx="16527224" cy="8201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Office Theme</vt:lpstr>
      <vt:lpstr>Slide 1</vt:lpstr>
      <vt:lpstr>Slide 2</vt:lpstr>
      <vt:lpstr>슬라이드 3</vt:lpstr>
      <vt:lpstr>슬라이드 4</vt:lpstr>
      <vt:lpstr>Slide 5</vt:lpstr>
      <vt:lpstr>Slide 6</vt:lpstr>
      <vt:lpstr>Slide 7</vt:lpstr>
      <vt:lpstr>Slide 8</vt:lpstr>
      <vt:lpstr>Slide 9</vt:lpstr>
      <vt:lpstr>슬라이드 10</vt:lpstr>
      <vt:lpstr>슬라이드 11</vt:lpstr>
      <vt:lpstr>Slide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2021-05-28T01:20:21.000</dcterms:created>
  <dc:creator>officegen</dc:creator>
  <cp:lastModifiedBy>boram</cp:lastModifiedBy>
  <dcterms:modified xsi:type="dcterms:W3CDTF">2021-05-27T16:31:24.694</dcterms:modified>
  <cp:revision>3</cp:revision>
  <cp:version>1000.0000.01</cp:version>
</cp:coreProperties>
</file>