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6" r:id="rId2"/>
  </p:sldIdLst>
  <p:sldSz cx="14400213" cy="10080625"/>
  <p:notesSz cx="6858000" cy="9144000"/>
  <p:defaultTextStyle>
    <a:defPPr>
      <a:defRPr lang="fr-FR"/>
    </a:defPPr>
    <a:lvl1pPr marL="0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1pPr>
    <a:lvl2pPr marL="587509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2pPr>
    <a:lvl3pPr marL="1175017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3pPr>
    <a:lvl4pPr marL="1762527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4pPr>
    <a:lvl5pPr marL="2350036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5pPr>
    <a:lvl6pPr marL="2937545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6pPr>
    <a:lvl7pPr marL="3525053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7pPr>
    <a:lvl8pPr marL="4112562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8pPr>
    <a:lvl9pPr marL="4700072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48" d="100"/>
          <a:sy n="48" d="100"/>
        </p:scale>
        <p:origin x="1248" y="-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28A9-062B-46CD-98A0-018DEAA9747D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1D0DE-E431-4179-8DB7-AA909A467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03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649770"/>
            <a:ext cx="12240181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294662"/>
            <a:ext cx="10800160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6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36700"/>
            <a:ext cx="3105046" cy="85428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36700"/>
            <a:ext cx="9135135" cy="854286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1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6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513159"/>
            <a:ext cx="12420184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746088"/>
            <a:ext cx="12420184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19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683500"/>
            <a:ext cx="6120091" cy="639606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683500"/>
            <a:ext cx="6120091" cy="639606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9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36702"/>
            <a:ext cx="12420184" cy="194845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471154"/>
            <a:ext cx="609196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682228"/>
            <a:ext cx="6091964" cy="54160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471154"/>
            <a:ext cx="6121966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682228"/>
            <a:ext cx="6121966" cy="54160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52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09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5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2042"/>
            <a:ext cx="464444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451426"/>
            <a:ext cx="7290108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024188"/>
            <a:ext cx="464444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2042"/>
            <a:ext cx="464444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451426"/>
            <a:ext cx="7290108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024188"/>
            <a:ext cx="464444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38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36702"/>
            <a:ext cx="1242018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683500"/>
            <a:ext cx="1242018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9343248"/>
            <a:ext cx="324004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33AD-86CD-4B18-A016-0BEA370C440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9343248"/>
            <a:ext cx="4860072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9343248"/>
            <a:ext cx="324004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33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443" y="275771"/>
            <a:ext cx="12891843" cy="39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623" y="1657625"/>
            <a:ext cx="1419806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/>
              <a:t>Github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2552610" y="1657625"/>
            <a:ext cx="1419806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/>
              <a:t>Reddit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10304759" y="1657622"/>
            <a:ext cx="1419806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/>
              <a:t>CryptoCompare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12008522" y="1657623"/>
            <a:ext cx="1419806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/>
              <a:t>CoinMarketCap</a:t>
            </a:r>
            <a:endParaRPr lang="fr-FR" sz="1400" dirty="0"/>
          </a:p>
        </p:txBody>
      </p:sp>
      <p:pic>
        <p:nvPicPr>
          <p:cNvPr id="1032" name="Picture 8" descr="https://png.icons8.com/wired/540/api-sett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73" y="3280813"/>
            <a:ext cx="1205702" cy="12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s://png.icons8.com/wired/540/api-sett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60" y="3280813"/>
            <a:ext cx="1205702" cy="12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png.icons8.com/wired/540/api-sett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810" y="3280813"/>
            <a:ext cx="1205702" cy="12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png.icons8.com/wired/540/api-sett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573" y="3280813"/>
            <a:ext cx="1205702" cy="12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>
            <a:stCxn id="5" idx="2"/>
          </p:cNvCxnSpPr>
          <p:nvPr/>
        </p:nvCxnSpPr>
        <p:spPr>
          <a:xfrm flipH="1">
            <a:off x="1686526" y="2722478"/>
            <a:ext cx="1" cy="5583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3262511" y="2722478"/>
            <a:ext cx="1" cy="5583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11014660" y="2714208"/>
            <a:ext cx="1" cy="5583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12718423" y="2741471"/>
            <a:ext cx="1" cy="5583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59275" y="5275765"/>
            <a:ext cx="1614178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 err="1"/>
              <a:t>DataImporter</a:t>
            </a:r>
            <a:endParaRPr lang="fr-FR" sz="2334" dirty="0"/>
          </a:p>
        </p:txBody>
      </p:sp>
      <p:cxnSp>
        <p:nvCxnSpPr>
          <p:cNvPr id="29" name="Connecteur droit avec flèche 28"/>
          <p:cNvCxnSpPr>
            <a:stCxn id="28" idx="0"/>
            <a:endCxn id="1032" idx="2"/>
          </p:cNvCxnSpPr>
          <p:nvPr/>
        </p:nvCxnSpPr>
        <p:spPr>
          <a:xfrm flipH="1" flipV="1">
            <a:off x="1686526" y="4486515"/>
            <a:ext cx="5579839" cy="78924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8" idx="0"/>
            <a:endCxn id="21" idx="2"/>
          </p:cNvCxnSpPr>
          <p:nvPr/>
        </p:nvCxnSpPr>
        <p:spPr>
          <a:xfrm flipV="1">
            <a:off x="7266363" y="4486515"/>
            <a:ext cx="5452061" cy="78924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8" idx="0"/>
          </p:cNvCxnSpPr>
          <p:nvPr/>
        </p:nvCxnSpPr>
        <p:spPr>
          <a:xfrm flipV="1">
            <a:off x="7266364" y="4486515"/>
            <a:ext cx="3748295" cy="78924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8" idx="0"/>
            <a:endCxn id="19" idx="2"/>
          </p:cNvCxnSpPr>
          <p:nvPr/>
        </p:nvCxnSpPr>
        <p:spPr>
          <a:xfrm flipH="1" flipV="1">
            <a:off x="3262512" y="4486515"/>
            <a:ext cx="4003852" cy="78924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1tenhost.com/wp-content/uploads/2017/09/Python-Logo-PN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02" y="4994642"/>
            <a:ext cx="1491536" cy="74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6459275" y="6853117"/>
            <a:ext cx="1614178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 err="1"/>
              <a:t>AlgoKPI</a:t>
            </a:r>
            <a:endParaRPr lang="fr-FR" sz="2334" dirty="0"/>
          </a:p>
        </p:txBody>
      </p:sp>
      <p:pic>
        <p:nvPicPr>
          <p:cNvPr id="46" name="Picture 10" descr="http://1tenhost.com/wp-content/uploads/2017/09/Python-Logo-PN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351" y="6546990"/>
            <a:ext cx="1491536" cy="74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eur droit avec flèche 46"/>
          <p:cNvCxnSpPr>
            <a:stCxn id="28" idx="3"/>
            <a:endCxn id="66" idx="1"/>
          </p:cNvCxnSpPr>
          <p:nvPr/>
        </p:nvCxnSpPr>
        <p:spPr>
          <a:xfrm>
            <a:off x="8073453" y="5808192"/>
            <a:ext cx="2527624" cy="93134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5" idx="3"/>
            <a:endCxn id="66" idx="2"/>
          </p:cNvCxnSpPr>
          <p:nvPr/>
        </p:nvCxnSpPr>
        <p:spPr>
          <a:xfrm>
            <a:off x="8073453" y="7385544"/>
            <a:ext cx="185321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s://cdn-images-1.medium.com/max/1024/1*TY0eUcLT6us5Jz1VT1Tymg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667" y="744713"/>
            <a:ext cx="1635511" cy="70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5727" y="428064"/>
            <a:ext cx="1717860" cy="1094849"/>
          </a:xfrm>
          <a:prstGeom prst="rect">
            <a:avLst/>
          </a:prstGeom>
        </p:spPr>
      </p:pic>
      <p:pic>
        <p:nvPicPr>
          <p:cNvPr id="1042" name="Picture 18" descr="Résultat de recherche d'images pour &quot;reddit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99" y="1299413"/>
            <a:ext cx="716417" cy="71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image.flaticon.com/icons/png/512/25/2523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65" y="1390378"/>
            <a:ext cx="534488" cy="53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ésultat de recherche d'images pour &quot;cryptocompare logo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168" y="1446202"/>
            <a:ext cx="591089" cy="5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ésultat de recherche d'images pour &quot;coinmarketcap logo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028" y="1430161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6523326" y="3547905"/>
            <a:ext cx="1632050" cy="448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 / JSON</a:t>
            </a:r>
            <a:endParaRPr lang="fr-FR" dirty="0"/>
          </a:p>
        </p:txBody>
      </p:sp>
      <p:sp>
        <p:nvSpPr>
          <p:cNvPr id="66" name="Cylindre 65"/>
          <p:cNvSpPr/>
          <p:nvPr/>
        </p:nvSpPr>
        <p:spPr>
          <a:xfrm>
            <a:off x="9926669" y="6739532"/>
            <a:ext cx="1348816" cy="1292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/>
              <a:t>DB</a:t>
            </a: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8" y="6167136"/>
            <a:ext cx="3834050" cy="2086942"/>
          </a:xfrm>
          <a:prstGeom prst="rect">
            <a:avLst/>
          </a:prstGeom>
        </p:spPr>
      </p:pic>
      <p:pic>
        <p:nvPicPr>
          <p:cNvPr id="1058" name="Picture 34" descr="Résultat de recherche d'images pour &quot;user svg icon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7" y="8521845"/>
            <a:ext cx="631543" cy="6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4" descr="Résultat de recherche d'images pour &quot;user svg icon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62" y="9060451"/>
            <a:ext cx="631543" cy="6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4" descr="Résultat de recherche d'images pour &quot;user svg icon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5" y="9228490"/>
            <a:ext cx="631543" cy="6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Connecteur droit avec flèche 78"/>
          <p:cNvCxnSpPr>
            <a:stCxn id="77" idx="3"/>
            <a:endCxn id="51" idx="1"/>
          </p:cNvCxnSpPr>
          <p:nvPr/>
        </p:nvCxnSpPr>
        <p:spPr>
          <a:xfrm flipV="1">
            <a:off x="1487505" y="8665674"/>
            <a:ext cx="1636169" cy="7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51" idx="3"/>
            <a:endCxn id="58" idx="1"/>
          </p:cNvCxnSpPr>
          <p:nvPr/>
        </p:nvCxnSpPr>
        <p:spPr>
          <a:xfrm>
            <a:off x="4737852" y="8665674"/>
            <a:ext cx="1721422" cy="56281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/>
          <p:nvPr/>
        </p:nvCxnSpPr>
        <p:spPr>
          <a:xfrm flipV="1">
            <a:off x="12451175" y="14686052"/>
            <a:ext cx="467136" cy="19136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58" idx="3"/>
            <a:endCxn id="66" idx="3"/>
          </p:cNvCxnSpPr>
          <p:nvPr/>
        </p:nvCxnSpPr>
        <p:spPr>
          <a:xfrm flipV="1">
            <a:off x="8073452" y="8031555"/>
            <a:ext cx="2527625" cy="11969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123674" y="8133247"/>
            <a:ext cx="1614178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 err="1" smtClean="0"/>
              <a:t>Fronting</a:t>
            </a:r>
            <a:r>
              <a:rPr lang="fr-FR" sz="2334" dirty="0" smtClean="0"/>
              <a:t> Web</a:t>
            </a:r>
            <a:endParaRPr lang="fr-FR" sz="2334" dirty="0"/>
          </a:p>
        </p:txBody>
      </p:sp>
      <p:pic>
        <p:nvPicPr>
          <p:cNvPr id="1060" name="Picture 36" descr="Résultat de recherche d'images pour &quot;angular logo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656" y="7707103"/>
            <a:ext cx="778803" cy="77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459274" y="8696063"/>
            <a:ext cx="1614178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 err="1" smtClean="0"/>
              <a:t>APINode</a:t>
            </a:r>
            <a:endParaRPr lang="fr-FR" sz="2334" dirty="0"/>
          </a:p>
        </p:txBody>
      </p:sp>
      <p:pic>
        <p:nvPicPr>
          <p:cNvPr id="1062" name="Picture 38" descr="Résultat de recherche d'images pour &quot;nodejs logo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344" y="8563983"/>
            <a:ext cx="753460" cy="46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" descr="Résultat de recherche d'images pour &quot;postgresql&quot;"/>
          <p:cNvSpPr>
            <a:spLocks noChangeAspect="1" noChangeArrowheads="1"/>
          </p:cNvSpPr>
          <p:nvPr/>
        </p:nvSpPr>
        <p:spPr bwMode="auto">
          <a:xfrm>
            <a:off x="510967" y="850903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10731349" y="6171342"/>
            <a:ext cx="1129348" cy="1040032"/>
            <a:chOff x="10731349" y="6171342"/>
            <a:chExt cx="1129348" cy="1040032"/>
          </a:xfrm>
        </p:grpSpPr>
        <p:pic>
          <p:nvPicPr>
            <p:cNvPr id="1028" name="Picture 4" descr="Résultat de recherche d'images pour &quot;postgresql&quot;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0257" y="6526566"/>
              <a:ext cx="663788" cy="68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10731349" y="6171342"/>
              <a:ext cx="1129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PostgreSQL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99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Personnalisé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SopraSteria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SACENDA Cyril</dc:creator>
  <cp:lastModifiedBy>SACENDA Cyril</cp:lastModifiedBy>
  <cp:revision>12</cp:revision>
  <dcterms:created xsi:type="dcterms:W3CDTF">2017-12-27T14:25:07Z</dcterms:created>
  <dcterms:modified xsi:type="dcterms:W3CDTF">2018-01-01T13:01:44Z</dcterms:modified>
</cp:coreProperties>
</file>