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66D8-7342-4529-A426-1579BE93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2A7F1-201F-4DC4-A070-181155BBB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A940-20B2-496E-B65D-0D377F8E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1850-894D-44F5-87E3-005B5F1F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19CD-A3D2-4D45-9C36-F1E85544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4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BABC-31F5-4E4F-B090-A18F7963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18CA9-A50C-49D0-923E-8E75DA5CC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17D3-9894-4806-8129-9574B6AF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A26B-D163-4794-BCF1-F3441D7E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5911-6479-405E-980E-67EE8CCF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7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27A07-120F-49A7-8384-9E8E9C5C3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0743C-EB37-4B22-902E-649AF511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54E8-64E9-49F0-ACF6-0D30D3CA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D1A4-40AE-4C54-880B-4043D37A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4224F-8A5B-4697-8938-5CD35B45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80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0C9D-7723-41DE-98DF-EDC4C0F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E77A-9878-4D14-804A-1527BB84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C629-7C16-4C72-8ECA-45A5B0D7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9DE0-E6FD-447D-A2D7-D27C1E29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AEDE-D231-44C2-8D56-7311823F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8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C2AC-60FD-4086-8E33-ED170E12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0FB08-97E9-4CF7-8000-63A56AB0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3BDD-A55C-4694-B0AF-A97060C8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D507-930C-4D1B-ABC7-E38FBC3B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67AC-F9BE-4C77-9569-DC04A4EE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0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8EAE-E3D7-435D-90C2-42E9ABD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0927-FAFF-49C0-ACEC-9D6F32857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7729-3460-4044-B8FF-92D17730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A3A7D-0998-4B7D-8A49-537F5CB4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B42AD-BFD0-4515-A480-9D8667B0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B4DCE-CA6E-4FA3-BB18-B5508A9C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8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D42C-00F7-4F11-8B15-8AF9AC70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95C52-EDD9-4604-B90F-0B3CF8B1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3EB6C-CBE7-4B1D-A159-C1F46DEBF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AAE81-66D5-4932-8E6E-1294B20FB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FD0AE-56EB-480E-981A-DD25C4A49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8ED7-C0DD-45C2-B786-0DED0A36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FB93C-9519-48FF-8966-2D979957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A95FB-6391-4A64-916A-84B028E1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EA98-F977-4FE5-AF14-1961D10A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12003-138C-450F-BA0C-EE455DA1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66DD5-5E68-4DD6-90C3-6F25A85E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44357-4328-4A7D-89BF-0B82E9A5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88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97849-0FDE-4C8C-B4A8-69D816B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27B92-B67F-4878-B295-E11B499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01562-B933-4091-B8F2-707DC711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9F2E-17E2-4FDA-AAF7-FA884C2D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300B-DD36-409A-B50D-15CE9D24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6EFEA-A545-4D82-9D73-B07ED2712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2A75-E4B2-4612-81C2-32F83CDD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77EE9-B08E-451D-B8C6-FE8A8702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982DF-5DD0-4FEB-87D5-61ACEAE2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00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87ED-B9AD-4EE2-8638-AD8AC217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68D49-E1BD-41BB-9A0B-591316B76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BE175-32E5-4EC0-AE5C-D3FFE51B6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83438-E3D2-4D8C-A297-390710A7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64E22-DC82-4565-9CF0-2498C743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96C5F-893E-4A98-9D7B-F7E544E1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9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8215-4206-4CED-B849-B2535F24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6A535-886C-4092-AFAE-7587C831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CE64-BF9B-49F6-A3DB-1B770D5F6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B95F-B699-42A2-95DE-63C14C0CDFF2}" type="datetimeFigureOut">
              <a:rPr lang="fr-FR" smtClean="0"/>
              <a:t>15/01/2018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C9AFB-C7ED-4E6D-89DD-1BF0EB20A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2D2D-869A-49DD-9F72-E414AB456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A5E9-3DF0-41CB-A2F6-CBD720EE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DFCBB-E100-430E-8178-4E800081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588"/>
            <a:ext cx="12192000" cy="61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El Yamani</dc:creator>
  <cp:lastModifiedBy>Ali El Yamani</cp:lastModifiedBy>
  <cp:revision>2</cp:revision>
  <dcterms:created xsi:type="dcterms:W3CDTF">2018-01-15T17:12:18Z</dcterms:created>
  <dcterms:modified xsi:type="dcterms:W3CDTF">2018-01-15T17:23:14Z</dcterms:modified>
</cp:coreProperties>
</file>