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14400213" cy="10080625"/>
  <p:notesSz cx="6858000" cy="9144000"/>
  <p:defaultTextStyle>
    <a:defPPr>
      <a:defRPr lang="fr-FR"/>
    </a:defPPr>
    <a:lvl1pPr marL="0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1pPr>
    <a:lvl2pPr marL="587509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2pPr>
    <a:lvl3pPr marL="1175017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3pPr>
    <a:lvl4pPr marL="1762527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4pPr>
    <a:lvl5pPr marL="2350036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5pPr>
    <a:lvl6pPr marL="2937545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6pPr>
    <a:lvl7pPr marL="3525053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7pPr>
    <a:lvl8pPr marL="4112562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8pPr>
    <a:lvl9pPr marL="4700072" algn="l" defTabSz="1175017" rtl="0" eaLnBrk="1" latinLnBrk="0" hangingPunct="1">
      <a:defRPr sz="23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48" d="100"/>
          <a:sy n="48" d="100"/>
        </p:scale>
        <p:origin x="1248" y="-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28A9-062B-46CD-98A0-018DEAA9747D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1D0DE-E431-4179-8DB7-AA909A467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03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649770"/>
            <a:ext cx="12240181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294662"/>
            <a:ext cx="10800160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6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36700"/>
            <a:ext cx="3105046" cy="85428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36700"/>
            <a:ext cx="9135135" cy="854286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6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513159"/>
            <a:ext cx="12420184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746088"/>
            <a:ext cx="12420184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1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683500"/>
            <a:ext cx="6120091" cy="639606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683500"/>
            <a:ext cx="6120091" cy="639606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9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36702"/>
            <a:ext cx="12420184" cy="194845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471154"/>
            <a:ext cx="609196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682228"/>
            <a:ext cx="6091964" cy="54160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471154"/>
            <a:ext cx="6121966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682228"/>
            <a:ext cx="6121966" cy="54160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5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09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5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2042"/>
            <a:ext cx="464444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51426"/>
            <a:ext cx="7290108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024188"/>
            <a:ext cx="464444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2042"/>
            <a:ext cx="464444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51426"/>
            <a:ext cx="7290108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024188"/>
            <a:ext cx="464444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3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36702"/>
            <a:ext cx="1242018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683500"/>
            <a:ext cx="1242018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343248"/>
            <a:ext cx="324004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33AD-86CD-4B18-A016-0BEA370C4403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343248"/>
            <a:ext cx="4860072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343248"/>
            <a:ext cx="324004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3D6-4A7D-42FF-914B-5E4929FAF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3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443" y="275771"/>
            <a:ext cx="12891843" cy="3923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623" y="1657625"/>
            <a:ext cx="1419806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/>
              <a:t>Github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2552610" y="1657625"/>
            <a:ext cx="1419806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/>
              <a:t>Reddit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10304759" y="1657622"/>
            <a:ext cx="1419806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/>
              <a:t>CryptoCompare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12008522" y="1657623"/>
            <a:ext cx="1419806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/>
              <a:t>CoinMarketCap</a:t>
            </a:r>
            <a:endParaRPr lang="fr-FR" sz="1400" dirty="0"/>
          </a:p>
        </p:txBody>
      </p:sp>
      <p:pic>
        <p:nvPicPr>
          <p:cNvPr id="1032" name="Picture 8" descr="https://png.icons8.com/wired/540/api-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73" y="3280813"/>
            <a:ext cx="1205702" cy="1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png.icons8.com/wired/540/api-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60" y="3280813"/>
            <a:ext cx="1205702" cy="1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png.icons8.com/wired/540/api-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810" y="3280813"/>
            <a:ext cx="1205702" cy="1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png.icons8.com/wired/540/api-sett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573" y="3280813"/>
            <a:ext cx="1205702" cy="12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>
            <a:stCxn id="5" idx="2"/>
          </p:cNvCxnSpPr>
          <p:nvPr/>
        </p:nvCxnSpPr>
        <p:spPr>
          <a:xfrm flipH="1">
            <a:off x="1686526" y="2722478"/>
            <a:ext cx="1" cy="558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262511" y="2722478"/>
            <a:ext cx="1" cy="558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11014660" y="2714208"/>
            <a:ext cx="1" cy="558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12718423" y="2741471"/>
            <a:ext cx="1" cy="558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59275" y="5275765"/>
            <a:ext cx="1614178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 err="1"/>
              <a:t>DataImporter</a:t>
            </a:r>
            <a:endParaRPr lang="fr-FR" sz="2334" dirty="0"/>
          </a:p>
        </p:txBody>
      </p:sp>
      <p:cxnSp>
        <p:nvCxnSpPr>
          <p:cNvPr id="29" name="Connecteur droit avec flèche 28"/>
          <p:cNvCxnSpPr>
            <a:stCxn id="28" idx="0"/>
            <a:endCxn id="1032" idx="2"/>
          </p:cNvCxnSpPr>
          <p:nvPr/>
        </p:nvCxnSpPr>
        <p:spPr>
          <a:xfrm flipH="1" flipV="1">
            <a:off x="1686526" y="4486515"/>
            <a:ext cx="5579839" cy="789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8" idx="0"/>
            <a:endCxn id="21" idx="2"/>
          </p:cNvCxnSpPr>
          <p:nvPr/>
        </p:nvCxnSpPr>
        <p:spPr>
          <a:xfrm flipV="1">
            <a:off x="7266363" y="4486515"/>
            <a:ext cx="5452061" cy="789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8" idx="0"/>
          </p:cNvCxnSpPr>
          <p:nvPr/>
        </p:nvCxnSpPr>
        <p:spPr>
          <a:xfrm flipV="1">
            <a:off x="7266364" y="4486515"/>
            <a:ext cx="3748295" cy="789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8" idx="0"/>
            <a:endCxn id="19" idx="2"/>
          </p:cNvCxnSpPr>
          <p:nvPr/>
        </p:nvCxnSpPr>
        <p:spPr>
          <a:xfrm flipH="1" flipV="1">
            <a:off x="3262512" y="4486515"/>
            <a:ext cx="4003852" cy="789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re 33"/>
          <p:cNvSpPr/>
          <p:nvPr/>
        </p:nvSpPr>
        <p:spPr>
          <a:xfrm>
            <a:off x="9140511" y="5162180"/>
            <a:ext cx="1348816" cy="1292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/>
              <a:t>DB</a:t>
            </a:r>
          </a:p>
        </p:txBody>
      </p:sp>
      <p:pic>
        <p:nvPicPr>
          <p:cNvPr id="1034" name="Picture 10" descr="http://1tenhost.com/wp-content/uploads/2017/09/Python-Logo-PN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02" y="4994642"/>
            <a:ext cx="1491536" cy="7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e 37"/>
          <p:cNvGrpSpPr/>
          <p:nvPr/>
        </p:nvGrpSpPr>
        <p:grpSpPr>
          <a:xfrm>
            <a:off x="10304759" y="5005916"/>
            <a:ext cx="1066089" cy="499495"/>
            <a:chOff x="8912188" y="4363617"/>
            <a:chExt cx="967035" cy="453085"/>
          </a:xfrm>
        </p:grpSpPr>
        <p:pic>
          <p:nvPicPr>
            <p:cNvPr id="1036" name="Picture 12" descr="Résultat de recherche d'images pour &quot;HDF5 logo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2188" y="4428186"/>
              <a:ext cx="643942" cy="36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ZoneTexte 35"/>
            <p:cNvSpPr txBox="1"/>
            <p:nvPr/>
          </p:nvSpPr>
          <p:spPr>
            <a:xfrm>
              <a:off x="9556130" y="4363617"/>
              <a:ext cx="323093" cy="4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646" dirty="0"/>
                <a:t>5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459275" y="6853117"/>
            <a:ext cx="1614178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 err="1"/>
              <a:t>AlgoKPI</a:t>
            </a:r>
            <a:endParaRPr lang="fr-FR" sz="2334" dirty="0"/>
          </a:p>
        </p:txBody>
      </p:sp>
      <p:pic>
        <p:nvPicPr>
          <p:cNvPr id="46" name="Picture 10" descr="http://1tenhost.com/wp-content/uploads/2017/09/Python-Logo-PN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351" y="6546990"/>
            <a:ext cx="1491536" cy="7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eur droit avec flèche 46"/>
          <p:cNvCxnSpPr>
            <a:stCxn id="28" idx="3"/>
            <a:endCxn id="34" idx="2"/>
          </p:cNvCxnSpPr>
          <p:nvPr/>
        </p:nvCxnSpPr>
        <p:spPr>
          <a:xfrm>
            <a:off x="8073452" y="5808192"/>
            <a:ext cx="106705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5" idx="3"/>
            <a:endCxn id="34" idx="3"/>
          </p:cNvCxnSpPr>
          <p:nvPr/>
        </p:nvCxnSpPr>
        <p:spPr>
          <a:xfrm flipV="1">
            <a:off x="8073452" y="6454204"/>
            <a:ext cx="1741468" cy="93134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cdn-images-1.medium.com/max/1024/1*TY0eUcLT6us5Jz1VT1Tymg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667" y="744713"/>
            <a:ext cx="1635511" cy="7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5727" y="428064"/>
            <a:ext cx="1717860" cy="1094849"/>
          </a:xfrm>
          <a:prstGeom prst="rect">
            <a:avLst/>
          </a:prstGeom>
        </p:spPr>
      </p:pic>
      <p:pic>
        <p:nvPicPr>
          <p:cNvPr id="1042" name="Picture 18" descr="Résultat de recherche d'images pour &quot;reddit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99" y="1299413"/>
            <a:ext cx="716417" cy="71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mage.flaticon.com/icons/png/512/25/2523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65" y="1390378"/>
            <a:ext cx="534488" cy="53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ésultat de recherche d'images pour &quot;cryptocompare logo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168" y="1446202"/>
            <a:ext cx="591089" cy="5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ésultat de recherche d'images pour &quot;coinmarketcap logo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028" y="1430161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6523326" y="3547905"/>
            <a:ext cx="1632050" cy="448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 / JSON</a:t>
            </a:r>
            <a:endParaRPr lang="fr-FR" dirty="0"/>
          </a:p>
        </p:txBody>
      </p:sp>
      <p:sp>
        <p:nvSpPr>
          <p:cNvPr id="66" name="Cylindre 65"/>
          <p:cNvSpPr/>
          <p:nvPr/>
        </p:nvSpPr>
        <p:spPr>
          <a:xfrm>
            <a:off x="9310893" y="7807077"/>
            <a:ext cx="1348816" cy="1292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/>
              <a:t>DB</a:t>
            </a:r>
          </a:p>
        </p:txBody>
      </p:sp>
      <p:pic>
        <p:nvPicPr>
          <p:cNvPr id="1056" name="Picture 32" descr="Résultat de recherche d'images pour &quot;mongodb logo svg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9" y="7544484"/>
            <a:ext cx="688003" cy="74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Connecteur droit avec flèche 67"/>
          <p:cNvCxnSpPr>
            <a:stCxn id="45" idx="3"/>
            <a:endCxn id="66" idx="1"/>
          </p:cNvCxnSpPr>
          <p:nvPr/>
        </p:nvCxnSpPr>
        <p:spPr>
          <a:xfrm>
            <a:off x="8073453" y="7385544"/>
            <a:ext cx="1911848" cy="42153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8" y="6167136"/>
            <a:ext cx="3834050" cy="2086942"/>
          </a:xfrm>
          <a:prstGeom prst="rect">
            <a:avLst/>
          </a:prstGeom>
        </p:spPr>
      </p:pic>
      <p:pic>
        <p:nvPicPr>
          <p:cNvPr id="1058" name="Picture 34" descr="Résultat de recherche d'images pour &quot;user svg icon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7" y="8521845"/>
            <a:ext cx="631543" cy="6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4" descr="Résultat de recherche d'images pour &quot;user svg icon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2" y="9060451"/>
            <a:ext cx="631543" cy="6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4" descr="Résultat de recherche d'images pour &quot;user svg icon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5" y="9228490"/>
            <a:ext cx="631543" cy="6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Connecteur droit avec flèche 78"/>
          <p:cNvCxnSpPr>
            <a:stCxn id="77" idx="3"/>
            <a:endCxn id="51" idx="1"/>
          </p:cNvCxnSpPr>
          <p:nvPr/>
        </p:nvCxnSpPr>
        <p:spPr>
          <a:xfrm flipV="1">
            <a:off x="1487505" y="8665674"/>
            <a:ext cx="1636169" cy="7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51" idx="3"/>
            <a:endCxn id="58" idx="1"/>
          </p:cNvCxnSpPr>
          <p:nvPr/>
        </p:nvCxnSpPr>
        <p:spPr>
          <a:xfrm>
            <a:off x="4737852" y="8665674"/>
            <a:ext cx="1721422" cy="5628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 flipV="1">
            <a:off x="12451175" y="14686052"/>
            <a:ext cx="467136" cy="19136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58" idx="3"/>
            <a:endCxn id="66" idx="2"/>
          </p:cNvCxnSpPr>
          <p:nvPr/>
        </p:nvCxnSpPr>
        <p:spPr>
          <a:xfrm flipV="1">
            <a:off x="8073452" y="8453089"/>
            <a:ext cx="1237441" cy="77540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123674" y="8133247"/>
            <a:ext cx="1614178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 err="1" smtClean="0"/>
              <a:t>Fronting</a:t>
            </a:r>
            <a:r>
              <a:rPr lang="fr-FR" sz="2334" dirty="0" smtClean="0"/>
              <a:t> Web</a:t>
            </a:r>
            <a:endParaRPr lang="fr-FR" sz="2334" dirty="0"/>
          </a:p>
        </p:txBody>
      </p:sp>
      <p:pic>
        <p:nvPicPr>
          <p:cNvPr id="1060" name="Picture 36" descr="Résultat de recherche d'images pour &quot;angular logo&quot;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56" y="7707103"/>
            <a:ext cx="778803" cy="7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459274" y="8696063"/>
            <a:ext cx="1614178" cy="106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06" tIns="50403" rIns="100806" bIns="504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334" dirty="0" err="1" smtClean="0"/>
              <a:t>APINode</a:t>
            </a:r>
            <a:endParaRPr lang="fr-FR" sz="2334" dirty="0"/>
          </a:p>
        </p:txBody>
      </p:sp>
      <p:pic>
        <p:nvPicPr>
          <p:cNvPr id="1062" name="Picture 38" descr="Résultat de recherche d'images pour &quot;nodejs logo&quot;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344" y="8563983"/>
            <a:ext cx="753460" cy="46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SopraSteria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SACENDA Cyril</dc:creator>
  <cp:lastModifiedBy>SACENDA Cyril</cp:lastModifiedBy>
  <cp:revision>10</cp:revision>
  <dcterms:created xsi:type="dcterms:W3CDTF">2017-12-27T14:25:07Z</dcterms:created>
  <dcterms:modified xsi:type="dcterms:W3CDTF">2017-12-27T15:59:50Z</dcterms:modified>
</cp:coreProperties>
</file>