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B3368E-FEB4-DE7C-E7DA-2DDBAA6AB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F7B01BE-CD36-A402-5B7E-38A39B66D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22C76C-EA64-2D04-9516-139B9305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F589-8708-3540-ACC1-B32DDFEE325C}" type="datetimeFigureOut">
              <a:rPr kumimoji="1" lang="ja-JP" altLang="en-US" smtClean="0"/>
              <a:t>2023/7/29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D34647-C8A0-D125-A495-4434491D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86AE73-5BAD-2C69-3AB7-7C936C54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01F5-0044-5241-88DF-7D4F3B5D2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76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A737D7-D554-E023-0E3F-01BDBEBE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4B1DF5-1B17-9A2A-89DB-76B60E370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9DB4F8-DA3D-DAA8-B30B-F3C54F1D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F589-8708-3540-ACC1-B32DDFEE325C}" type="datetimeFigureOut">
              <a:rPr kumimoji="1" lang="ja-JP" altLang="en-US" smtClean="0"/>
              <a:t>2023/7/29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A5107E-92CB-1210-1E43-9C6C4806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B61682-880F-D604-B130-B6BB4714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01F5-0044-5241-88DF-7D4F3B5D2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95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B58A3BC-208B-6C5B-ABDB-4A6B59432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99140A-6B2C-C80C-1347-FFF53C656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455CA6-2213-B910-3BBC-DE1E206A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F589-8708-3540-ACC1-B32DDFEE325C}" type="datetimeFigureOut">
              <a:rPr kumimoji="1" lang="ja-JP" altLang="en-US" smtClean="0"/>
              <a:t>2023/7/29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AD96E5-A730-E03C-8993-7C661DE0B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775027-8A44-0BF3-D449-7C1DE855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01F5-0044-5241-88DF-7D4F3B5D2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27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8B687F-9D1A-C6F3-5B38-F167525C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ECB8EB-49DC-3ABB-47A5-79B2141AC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AC0ED4-991C-999F-1E2B-0AAEAD58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F589-8708-3540-ACC1-B32DDFEE325C}" type="datetimeFigureOut">
              <a:rPr kumimoji="1" lang="ja-JP" altLang="en-US" smtClean="0"/>
              <a:t>2023/7/29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A56BB5-D652-E28C-22D6-7A0150BE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BEBC92-BBE7-190F-9A90-890D65E2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01F5-0044-5241-88DF-7D4F3B5D2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96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818AF7-D08F-58A2-E472-44078D9E9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CFD914-1456-6D23-2AEB-926DC7254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95D752-C0FF-5542-CF9C-0E494BD2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F589-8708-3540-ACC1-B32DDFEE325C}" type="datetimeFigureOut">
              <a:rPr kumimoji="1" lang="ja-JP" altLang="en-US" smtClean="0"/>
              <a:t>2023/7/29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979AD3-AF8D-A0B1-7984-F0637BC9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74FC44-8AFC-3BF6-1BE8-CDDFA619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01F5-0044-5241-88DF-7D4F3B5D2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24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A28204-1EBB-6816-46B8-0D87D4DE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420B2C-8819-A2E5-25FD-F8294964F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646E85-E1B8-FE49-DBC0-39B672784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BD1667-FC16-F75D-1194-7EFC897A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F589-8708-3540-ACC1-B32DDFEE325C}" type="datetimeFigureOut">
              <a:rPr kumimoji="1" lang="ja-JP" altLang="en-US" smtClean="0"/>
              <a:t>2023/7/29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E45124-632E-8510-350E-885642FB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0EC710-AD91-A6D5-20CC-AF1E36B94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01F5-0044-5241-88DF-7D4F3B5D2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35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BBDAAF-9A41-3630-19CE-FBDBFD59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25AEF2-9E04-7233-4C31-FEAFCC82F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DA7F69-B886-D773-EEBB-C492FE368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FC22E7-CB15-7201-7F1A-480837EB3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3518DE3-E915-7D67-8D48-1DDFC95EA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1483298-C142-DC47-A81D-D17A39D6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F589-8708-3540-ACC1-B32DDFEE325C}" type="datetimeFigureOut">
              <a:rPr kumimoji="1" lang="ja-JP" altLang="en-US" smtClean="0"/>
              <a:t>2023/7/29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FB87396-BD83-9EC2-AFD6-2F1CD989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A7CB57B-3D73-69D6-7BDE-0880BA6A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01F5-0044-5241-88DF-7D4F3B5D2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30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45BE80-5755-9A57-F300-FD686F2D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374A1C8-1612-63A3-49BC-7078D96F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F589-8708-3540-ACC1-B32DDFEE325C}" type="datetimeFigureOut">
              <a:rPr kumimoji="1" lang="ja-JP" altLang="en-US" smtClean="0"/>
              <a:t>2023/7/29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202DBA4-EE44-0DA0-A8F1-434FE28B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E60C638-666B-6F71-34F7-D27443667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01F5-0044-5241-88DF-7D4F3B5D2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617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7D0D07F-00F5-21A7-882A-15E7F2043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F589-8708-3540-ACC1-B32DDFEE325C}" type="datetimeFigureOut">
              <a:rPr kumimoji="1" lang="ja-JP" altLang="en-US" smtClean="0"/>
              <a:t>2023/7/29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B14ADE9-9A55-7BE1-D3DC-E13DF6F6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94D7BC-D0F7-D2AF-0DC9-146AD397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01F5-0044-5241-88DF-7D4F3B5D2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4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891DFA-CF92-08F6-BB28-9D936815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2B58C3-E771-80E2-48C0-3587D115C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7419D4-BF01-DF9F-EB2A-2EC0DAB64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7301AA-CC3B-A5A2-BE28-07485DB5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F589-8708-3540-ACC1-B32DDFEE325C}" type="datetimeFigureOut">
              <a:rPr kumimoji="1" lang="ja-JP" altLang="en-US" smtClean="0"/>
              <a:t>2023/7/29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02A7BC-00CB-1D1D-1A88-EB3341B2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C07572-FE3F-35CA-F1C4-D3438E6F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01F5-0044-5241-88DF-7D4F3B5D2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36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C6AECA-E827-A437-0B74-9A8F03EF8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FD3C363-0DF0-0CEC-901F-7AB95229F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0139D2-7276-088D-027C-7DB6724E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D68D22-1D1F-B0AE-E1C6-21F442C8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F589-8708-3540-ACC1-B32DDFEE325C}" type="datetimeFigureOut">
              <a:rPr kumimoji="1" lang="ja-JP" altLang="en-US" smtClean="0"/>
              <a:t>2023/7/29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E4640C-028D-D34F-4D65-1DEDCA2E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8FFAC7-1C41-AEF1-D95C-2C858119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01F5-0044-5241-88DF-7D4F3B5D2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16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E568DE1-8883-C2E4-4501-8BFD6955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92BE74-9731-00D7-B808-21E2D5114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34B7E7-4C5D-09DD-F889-396847A13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2F589-8708-3540-ACC1-B32DDFEE325C}" type="datetimeFigureOut">
              <a:rPr kumimoji="1" lang="ja-JP" altLang="en-US" smtClean="0"/>
              <a:t>2023/7/29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F282D7-BABF-2087-0689-8460DAF1E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ABFA98-5A7A-A1BF-E92F-6BD1468AB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101F5-0044-5241-88DF-7D4F3B5D2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90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78BAA01-AE5B-45FE-510F-CAA1D24B5E02}"/>
              </a:ext>
            </a:extLst>
          </p:cNvPr>
          <p:cNvGrpSpPr/>
          <p:nvPr/>
        </p:nvGrpSpPr>
        <p:grpSpPr>
          <a:xfrm>
            <a:off x="617840" y="284205"/>
            <a:ext cx="7908313" cy="3830596"/>
            <a:chOff x="617840" y="284205"/>
            <a:chExt cx="7908313" cy="3830596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B5BCC645-B02D-9E80-A48A-8DF99AACFF84}"/>
                </a:ext>
              </a:extLst>
            </p:cNvPr>
            <p:cNvGrpSpPr/>
            <p:nvPr/>
          </p:nvGrpSpPr>
          <p:grpSpPr>
            <a:xfrm>
              <a:off x="617840" y="284205"/>
              <a:ext cx="7908313" cy="3830596"/>
              <a:chOff x="617840" y="284205"/>
              <a:chExt cx="7908313" cy="3830596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1AB49DA2-227B-06F4-D8D7-D6A4DAE43778}"/>
                  </a:ext>
                </a:extLst>
              </p:cNvPr>
              <p:cNvSpPr/>
              <p:nvPr/>
            </p:nvSpPr>
            <p:spPr>
              <a:xfrm>
                <a:off x="617840" y="284205"/>
                <a:ext cx="7903877" cy="38305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角丸四角形 4">
                <a:extLst>
                  <a:ext uri="{FF2B5EF4-FFF2-40B4-BE49-F238E27FC236}">
                    <a16:creationId xmlns:a16="http://schemas.microsoft.com/office/drawing/2014/main" id="{3D70641F-DF39-8B76-8ECC-4401AE3A5AED}"/>
                  </a:ext>
                </a:extLst>
              </p:cNvPr>
              <p:cNvSpPr/>
              <p:nvPr/>
            </p:nvSpPr>
            <p:spPr>
              <a:xfrm>
                <a:off x="1334814" y="504497"/>
                <a:ext cx="1828800" cy="756745"/>
              </a:xfrm>
              <a:prstGeom prst="round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>
                    <a:solidFill>
                      <a:sysClr val="windowText" lastClr="000000"/>
                    </a:solidFill>
                  </a:rPr>
                  <a:t>private repo</a:t>
                </a:r>
                <a:br>
                  <a:rPr kumimoji="1" lang="en-US" altLang="ja-JP" sz="1600" dirty="0">
                    <a:solidFill>
                      <a:sysClr val="windowText" lastClr="000000"/>
                    </a:solidFill>
                  </a:rPr>
                </a:br>
                <a:r>
                  <a:rPr kumimoji="1" lang="en-US" altLang="ja-JP" sz="1600" dirty="0">
                    <a:solidFill>
                      <a:sysClr val="windowText" lastClr="000000"/>
                    </a:solidFill>
                  </a:rPr>
                  <a:t>actions</a:t>
                </a:r>
              </a:p>
              <a:p>
                <a:pPr algn="ctr"/>
                <a:r>
                  <a:rPr kumimoji="1" lang="en-US" altLang="ja-JP" sz="1600" dirty="0">
                    <a:solidFill>
                      <a:sysClr val="windowText" lastClr="000000"/>
                    </a:solidFill>
                  </a:rPr>
                  <a:t>(on push)</a:t>
                </a:r>
                <a:endParaRPr kumimoji="1" lang="ja-JP" altLang="en-US" sz="16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角丸四角形 5">
                <a:extLst>
                  <a:ext uri="{FF2B5EF4-FFF2-40B4-BE49-F238E27FC236}">
                    <a16:creationId xmlns:a16="http://schemas.microsoft.com/office/drawing/2014/main" id="{D5E12FAB-60F6-7F52-E5A4-790105F96CD0}"/>
                  </a:ext>
                </a:extLst>
              </p:cNvPr>
              <p:cNvSpPr/>
              <p:nvPr/>
            </p:nvSpPr>
            <p:spPr>
              <a:xfrm>
                <a:off x="4485289" y="504497"/>
                <a:ext cx="2554015" cy="756745"/>
              </a:xfrm>
              <a:prstGeom prst="round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>
                    <a:solidFill>
                      <a:sysClr val="windowText" lastClr="000000"/>
                    </a:solidFill>
                  </a:rPr>
                  <a:t>public repo</a:t>
                </a:r>
              </a:p>
              <a:p>
                <a:pPr algn="ctr"/>
                <a:r>
                  <a:rPr lang="en-US" altLang="ja-JP" sz="1600" dirty="0">
                    <a:solidFill>
                      <a:sysClr val="windowText" lastClr="000000"/>
                    </a:solidFill>
                  </a:rPr>
                  <a:t>actions</a:t>
                </a:r>
              </a:p>
              <a:p>
                <a:pPr algn="ctr"/>
                <a:r>
                  <a:rPr kumimoji="1" lang="en-US" altLang="ja-JP" sz="1600" dirty="0">
                    <a:solidFill>
                      <a:sysClr val="windowText" lastClr="000000"/>
                    </a:solidFill>
                  </a:rPr>
                  <a:t>(on </a:t>
                </a:r>
                <a:r>
                  <a:rPr kumimoji="1" lang="en-US" altLang="ja-JP" sz="1600" dirty="0" err="1">
                    <a:solidFill>
                      <a:sysClr val="windowText" lastClr="000000"/>
                    </a:solidFill>
                  </a:rPr>
                  <a:t>workflow_dispatch</a:t>
                </a:r>
                <a:r>
                  <a:rPr kumimoji="1" lang="en-US" altLang="ja-JP" sz="1600" dirty="0">
                    <a:solidFill>
                      <a:sysClr val="windowText" lastClr="000000"/>
                    </a:solidFill>
                  </a:rPr>
                  <a:t>)</a:t>
                </a:r>
                <a:endParaRPr kumimoji="1" lang="ja-JP" altLang="en-US" sz="16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3AC192E5-B498-671A-691A-888725E74CFB}"/>
                  </a:ext>
                </a:extLst>
              </p:cNvPr>
              <p:cNvSpPr/>
              <p:nvPr/>
            </p:nvSpPr>
            <p:spPr>
              <a:xfrm>
                <a:off x="1371600" y="2186152"/>
                <a:ext cx="1755227" cy="557048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>
                    <a:solidFill>
                      <a:sysClr val="windowText" lastClr="000000"/>
                    </a:solidFill>
                  </a:rPr>
                  <a:t>private repo</a:t>
                </a:r>
                <a:endParaRPr kumimoji="1" lang="ja-JP" altLang="en-US" sz="16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AE6A0AC-8FF9-229B-9C64-3B9EAB58E56E}"/>
                  </a:ext>
                </a:extLst>
              </p:cNvPr>
              <p:cNvSpPr/>
              <p:nvPr/>
            </p:nvSpPr>
            <p:spPr>
              <a:xfrm>
                <a:off x="5817477" y="2186152"/>
                <a:ext cx="1755227" cy="557048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>
                    <a:solidFill>
                      <a:sysClr val="windowText" lastClr="000000"/>
                    </a:solidFill>
                  </a:rPr>
                  <a:t>GH pages</a:t>
                </a:r>
                <a:endParaRPr kumimoji="1" lang="ja-JP" altLang="en-US" sz="16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587935A-70BE-895A-63A0-11FB11454344}"/>
                  </a:ext>
                </a:extLst>
              </p:cNvPr>
              <p:cNvSpPr/>
              <p:nvPr/>
            </p:nvSpPr>
            <p:spPr>
              <a:xfrm>
                <a:off x="3951891" y="2186152"/>
                <a:ext cx="1755227" cy="557048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>
                    <a:solidFill>
                      <a:sysClr val="windowText" lastClr="000000"/>
                    </a:solidFill>
                  </a:rPr>
                  <a:t>public repo</a:t>
                </a:r>
                <a:endParaRPr kumimoji="1" lang="ja-JP" altLang="en-US" sz="160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FC5297EB-3479-BEF4-981C-448F31374662}"/>
                  </a:ext>
                </a:extLst>
              </p:cNvPr>
              <p:cNvCxnSpPr>
                <a:stCxn id="7" idx="0"/>
                <a:endCxn id="5" idx="2"/>
              </p:cNvCxnSpPr>
              <p:nvPr/>
            </p:nvCxnSpPr>
            <p:spPr>
              <a:xfrm flipV="1">
                <a:off x="2249214" y="1261242"/>
                <a:ext cx="0" cy="9249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5E49ACCD-E33B-14A8-C415-7D4F92BA000F}"/>
                  </a:ext>
                </a:extLst>
              </p:cNvPr>
              <p:cNvCxnSpPr>
                <a:stCxn id="5" idx="3"/>
                <a:endCxn id="6" idx="1"/>
              </p:cNvCxnSpPr>
              <p:nvPr/>
            </p:nvCxnSpPr>
            <p:spPr>
              <a:xfrm>
                <a:off x="3163614" y="882870"/>
                <a:ext cx="13216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EC48A8F4-74A5-FA20-B706-1B21AB2F4C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95826" y="1657097"/>
                <a:ext cx="132939" cy="13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0" name="直線矢印コネクタ 19">
                <a:extLst>
                  <a:ext uri="{FF2B5EF4-FFF2-40B4-BE49-F238E27FC236}">
                    <a16:creationId xmlns:a16="http://schemas.microsoft.com/office/drawing/2014/main" id="{FAAB1123-1412-F6B6-CDBA-5C70D477C3DC}"/>
                  </a:ext>
                </a:extLst>
              </p:cNvPr>
              <p:cNvCxnSpPr>
                <a:stCxn id="6" idx="2"/>
                <a:endCxn id="18" idx="0"/>
              </p:cNvCxnSpPr>
              <p:nvPr/>
            </p:nvCxnSpPr>
            <p:spPr>
              <a:xfrm flipH="1">
                <a:off x="5762296" y="1261242"/>
                <a:ext cx="1" cy="3958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C4FD6146-4F0D-7230-1053-D51BF5155441}"/>
                  </a:ext>
                </a:extLst>
              </p:cNvPr>
              <p:cNvCxnSpPr>
                <a:stCxn id="18" idx="3"/>
                <a:endCxn id="10" idx="0"/>
              </p:cNvCxnSpPr>
              <p:nvPr/>
            </p:nvCxnSpPr>
            <p:spPr>
              <a:xfrm flipH="1">
                <a:off x="4829505" y="1770790"/>
                <a:ext cx="885789" cy="4153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矢印コネクタ 23">
                <a:extLst>
                  <a:ext uri="{FF2B5EF4-FFF2-40B4-BE49-F238E27FC236}">
                    <a16:creationId xmlns:a16="http://schemas.microsoft.com/office/drawing/2014/main" id="{143B6787-4B8D-D298-0514-93610B538498}"/>
                  </a:ext>
                </a:extLst>
              </p:cNvPr>
              <p:cNvCxnSpPr>
                <a:stCxn id="18" idx="5"/>
                <a:endCxn id="8" idx="0"/>
              </p:cNvCxnSpPr>
              <p:nvPr/>
            </p:nvCxnSpPr>
            <p:spPr>
              <a:xfrm>
                <a:off x="5809297" y="1770790"/>
                <a:ext cx="885794" cy="4153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1D435DD0-760B-59BD-F0FE-791D5656C4A9}"/>
                  </a:ext>
                </a:extLst>
              </p:cNvPr>
              <p:cNvSpPr/>
              <p:nvPr/>
            </p:nvSpPr>
            <p:spPr>
              <a:xfrm>
                <a:off x="1371600" y="3557753"/>
                <a:ext cx="1755227" cy="55704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>
                    <a:solidFill>
                      <a:sysClr val="windowText" lastClr="000000"/>
                    </a:solidFill>
                  </a:rPr>
                  <a:t>User</a:t>
                </a:r>
                <a:endParaRPr kumimoji="1" lang="ja-JP" altLang="en-US" sz="160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7" name="直線矢印コネクタ 26">
                <a:extLst>
                  <a:ext uri="{FF2B5EF4-FFF2-40B4-BE49-F238E27FC236}">
                    <a16:creationId xmlns:a16="http://schemas.microsoft.com/office/drawing/2014/main" id="{8ADB0244-DDF7-DC33-F83B-5B2F5AC5B72F}"/>
                  </a:ext>
                </a:extLst>
              </p:cNvPr>
              <p:cNvCxnSpPr>
                <a:stCxn id="25" idx="0"/>
                <a:endCxn id="7" idx="2"/>
              </p:cNvCxnSpPr>
              <p:nvPr/>
            </p:nvCxnSpPr>
            <p:spPr>
              <a:xfrm flipV="1">
                <a:off x="2249214" y="2743200"/>
                <a:ext cx="0" cy="8145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E75B0C2-A674-65B2-86B7-5BCC8AA6D9FA}"/>
                  </a:ext>
                </a:extLst>
              </p:cNvPr>
              <p:cNvSpPr txBox="1"/>
              <p:nvPr/>
            </p:nvSpPr>
            <p:spPr>
              <a:xfrm>
                <a:off x="716695" y="3090446"/>
                <a:ext cx="1649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/>
                  <a:t>commit &amp; push</a:t>
                </a:r>
                <a:endParaRPr kumimoji="1" lang="ja-JP" altLang="en-US" sz="1600"/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30EADD4-1551-AC35-5549-27A08090AD8D}"/>
                  </a:ext>
                </a:extLst>
              </p:cNvPr>
              <p:cNvSpPr txBox="1"/>
              <p:nvPr/>
            </p:nvSpPr>
            <p:spPr>
              <a:xfrm>
                <a:off x="4357611" y="1700405"/>
                <a:ext cx="11563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/>
                  <a:t>3-1. push</a:t>
                </a:r>
                <a:endParaRPr kumimoji="1" lang="ja-JP" altLang="en-US" sz="1600"/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BFE7CCC-9EB5-9274-8D0B-3EB189AEBB7A}"/>
                  </a:ext>
                </a:extLst>
              </p:cNvPr>
              <p:cNvSpPr txBox="1"/>
              <p:nvPr/>
            </p:nvSpPr>
            <p:spPr>
              <a:xfrm>
                <a:off x="6104171" y="1711340"/>
                <a:ext cx="21583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/>
                  <a:t>3-2. deploy</a:t>
                </a:r>
                <a:endParaRPr kumimoji="1" lang="ja-JP" altLang="en-US" sz="1600"/>
              </a:p>
            </p:txBody>
          </p: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BB6812E-27D6-3851-CEB3-D24719A36787}"/>
                  </a:ext>
                </a:extLst>
              </p:cNvPr>
              <p:cNvSpPr txBox="1"/>
              <p:nvPr/>
            </p:nvSpPr>
            <p:spPr>
              <a:xfrm>
                <a:off x="5809296" y="1297320"/>
                <a:ext cx="27168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/>
                  <a:t>2. delete some secret files</a:t>
                </a:r>
                <a:endParaRPr kumimoji="1" lang="ja-JP" altLang="en-US" sz="1600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CCF0215-C42F-91C6-7E68-92ECBB59D3DA}"/>
                  </a:ext>
                </a:extLst>
              </p:cNvPr>
              <p:cNvSpPr txBox="1"/>
              <p:nvPr/>
            </p:nvSpPr>
            <p:spPr>
              <a:xfrm>
                <a:off x="3418575" y="524407"/>
                <a:ext cx="8117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/>
                  <a:t>action</a:t>
                </a:r>
                <a:endParaRPr kumimoji="1" lang="ja-JP" altLang="en-US" sz="1600"/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F57ABFC-B9C7-7280-49B8-85F1220A3754}"/>
                  </a:ext>
                </a:extLst>
              </p:cNvPr>
              <p:cNvSpPr txBox="1"/>
              <p:nvPr/>
            </p:nvSpPr>
            <p:spPr>
              <a:xfrm>
                <a:off x="1365124" y="1593031"/>
                <a:ext cx="8117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/>
                  <a:t>action</a:t>
                </a:r>
                <a:endParaRPr kumimoji="1" lang="ja-JP" altLang="en-US" sz="1600"/>
              </a:p>
            </p:txBody>
          </p:sp>
        </p:grpSp>
        <p:sp>
          <p:nvSpPr>
            <p:cNvPr id="38" name="U ターン矢印 37">
              <a:extLst>
                <a:ext uri="{FF2B5EF4-FFF2-40B4-BE49-F238E27FC236}">
                  <a16:creationId xmlns:a16="http://schemas.microsoft.com/office/drawing/2014/main" id="{31755079-E909-FAF5-5557-4487E3786E74}"/>
                </a:ext>
              </a:extLst>
            </p:cNvPr>
            <p:cNvSpPr/>
            <p:nvPr/>
          </p:nvSpPr>
          <p:spPr>
            <a:xfrm rot="14209026" flipH="1">
              <a:off x="3708713" y="851729"/>
              <a:ext cx="127039" cy="1666582"/>
            </a:xfrm>
            <a:prstGeom prst="uturnArrow">
              <a:avLst>
                <a:gd name="adj1" fmla="val 0"/>
                <a:gd name="adj2" fmla="val 25000"/>
                <a:gd name="adj3" fmla="val 25000"/>
                <a:gd name="adj4" fmla="val 43750"/>
                <a:gd name="adj5" fmla="val 7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76790A5D-DB5B-9169-6660-D47295C789D3}"/>
                </a:ext>
              </a:extLst>
            </p:cNvPr>
            <p:cNvSpPr txBox="1"/>
            <p:nvPr/>
          </p:nvSpPr>
          <p:spPr>
            <a:xfrm>
              <a:off x="2967724" y="1336971"/>
              <a:ext cx="9049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/>
                <a:t>1. </a:t>
              </a:r>
              <a:r>
                <a:rPr kumimoji="1" lang="en-US" altLang="ja-JP" sz="1600" dirty="0"/>
                <a:t>fetch</a:t>
              </a:r>
              <a:endParaRPr kumimoji="1" lang="ja-JP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81660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44</Words>
  <Application>Microsoft Macintosh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石川 琉聖(is0493kk)</dc:creator>
  <cp:lastModifiedBy>石川 琉聖(is0493kk)</cp:lastModifiedBy>
  <cp:revision>2</cp:revision>
  <dcterms:created xsi:type="dcterms:W3CDTF">2023-07-29T10:51:57Z</dcterms:created>
  <dcterms:modified xsi:type="dcterms:W3CDTF">2023-07-29T11:06:26Z</dcterms:modified>
</cp:coreProperties>
</file>