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653E3-4ACB-4E61-BF36-2501FA4F3C5F}" v="43" dt="2022-10-13T14:37:19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Pham" userId="b561777e7f495ad1" providerId="LiveId" clId="{DA6653E3-4ACB-4E61-BF36-2501FA4F3C5F}"/>
    <pc:docChg chg="undo custSel addSld delSld modSld">
      <pc:chgData name="Tan Pham" userId="b561777e7f495ad1" providerId="LiveId" clId="{DA6653E3-4ACB-4E61-BF36-2501FA4F3C5F}" dt="2022-10-13T17:57:03.426" v="2031" actId="20577"/>
      <pc:docMkLst>
        <pc:docMk/>
      </pc:docMkLst>
      <pc:sldChg chg="addSp delSp modSp mod">
        <pc:chgData name="Tan Pham" userId="b561777e7f495ad1" providerId="LiveId" clId="{DA6653E3-4ACB-4E61-BF36-2501FA4F3C5F}" dt="2022-10-13T17:57:03.426" v="2031" actId="20577"/>
        <pc:sldMkLst>
          <pc:docMk/>
          <pc:sldMk cId="443461787" sldId="258"/>
        </pc:sldMkLst>
        <pc:spChg chg="mod">
          <ac:chgData name="Tan Pham" userId="b561777e7f495ad1" providerId="LiveId" clId="{DA6653E3-4ACB-4E61-BF36-2501FA4F3C5F}" dt="2022-10-13T16:33:58.274" v="1668" actId="20577"/>
          <ac:spMkLst>
            <pc:docMk/>
            <pc:sldMk cId="443461787" sldId="258"/>
            <ac:spMk id="24" creationId="{A2BC5113-24A2-DBC2-CAB1-67B55F91F63E}"/>
          </ac:spMkLst>
        </pc:spChg>
        <pc:spChg chg="mod">
          <ac:chgData name="Tan Pham" userId="b561777e7f495ad1" providerId="LiveId" clId="{DA6653E3-4ACB-4E61-BF36-2501FA4F3C5F}" dt="2022-10-13T17:57:01.408" v="2029" actId="20577"/>
          <ac:spMkLst>
            <pc:docMk/>
            <pc:sldMk cId="443461787" sldId="258"/>
            <ac:spMk id="27" creationId="{963442D0-7EC9-A613-AC0B-FC0FFAFD6F6A}"/>
          </ac:spMkLst>
        </pc:spChg>
        <pc:spChg chg="add del mod">
          <ac:chgData name="Tan Pham" userId="b561777e7f495ad1" providerId="LiveId" clId="{DA6653E3-4ACB-4E61-BF36-2501FA4F3C5F}" dt="2022-10-13T17:57:03.426" v="2031" actId="20577"/>
          <ac:spMkLst>
            <pc:docMk/>
            <pc:sldMk cId="443461787" sldId="258"/>
            <ac:spMk id="28" creationId="{2FB94C02-C4DC-881B-B6A9-F1133A03F945}"/>
          </ac:spMkLst>
        </pc:spChg>
        <pc:graphicFrameChg chg="add del mod">
          <ac:chgData name="Tan Pham" userId="b561777e7f495ad1" providerId="LiveId" clId="{DA6653E3-4ACB-4E61-BF36-2501FA4F3C5F}" dt="2022-10-13T13:03:13.526" v="4"/>
          <ac:graphicFrameMkLst>
            <pc:docMk/>
            <pc:sldMk cId="443461787" sldId="258"/>
            <ac:graphicFrameMk id="3" creationId="{749E224A-49B5-AE23-C8D7-EB1458DCB803}"/>
          </ac:graphicFrameMkLst>
        </pc:graphicFrameChg>
        <pc:graphicFrameChg chg="modGraphic">
          <ac:chgData name="Tan Pham" userId="b561777e7f495ad1" providerId="LiveId" clId="{DA6653E3-4ACB-4E61-BF36-2501FA4F3C5F}" dt="2022-10-13T17:56:58.744" v="2027" actId="20577"/>
          <ac:graphicFrameMkLst>
            <pc:docMk/>
            <pc:sldMk cId="443461787" sldId="258"/>
            <ac:graphicFrameMk id="25" creationId="{8C79D64A-A956-0A9D-08B1-FECBF6C8F5A5}"/>
          </ac:graphicFrameMkLst>
        </pc:graphicFrameChg>
        <pc:graphicFrameChg chg="modGraphic">
          <ac:chgData name="Tan Pham" userId="b561777e7f495ad1" providerId="LiveId" clId="{DA6653E3-4ACB-4E61-BF36-2501FA4F3C5F}" dt="2022-10-13T16:36:18.820" v="1694" actId="20577"/>
          <ac:graphicFrameMkLst>
            <pc:docMk/>
            <pc:sldMk cId="443461787" sldId="258"/>
            <ac:graphicFrameMk id="26" creationId="{19EC438F-A12F-0951-4003-2B08BE52A060}"/>
          </ac:graphicFrameMkLst>
        </pc:graphicFrameChg>
      </pc:sldChg>
      <pc:sldChg chg="addSp delSp modSp mod">
        <pc:chgData name="Tan Pham" userId="b561777e7f495ad1" providerId="LiveId" clId="{DA6653E3-4ACB-4E61-BF36-2501FA4F3C5F}" dt="2022-10-13T17:53:15.153" v="1974" actId="20577"/>
        <pc:sldMkLst>
          <pc:docMk/>
          <pc:sldMk cId="1733012652" sldId="259"/>
        </pc:sldMkLst>
        <pc:spChg chg="add del mod">
          <ac:chgData name="Tan Pham" userId="b561777e7f495ad1" providerId="LiveId" clId="{DA6653E3-4ACB-4E61-BF36-2501FA4F3C5F}" dt="2022-10-13T17:53:10.211" v="1972" actId="20577"/>
          <ac:spMkLst>
            <pc:docMk/>
            <pc:sldMk cId="1733012652" sldId="259"/>
            <ac:spMk id="27" creationId="{963442D0-7EC9-A613-AC0B-FC0FFAFD6F6A}"/>
          </ac:spMkLst>
        </pc:spChg>
        <pc:spChg chg="mod">
          <ac:chgData name="Tan Pham" userId="b561777e7f495ad1" providerId="LiveId" clId="{DA6653E3-4ACB-4E61-BF36-2501FA4F3C5F}" dt="2022-10-13T17:53:15.153" v="1974" actId="20577"/>
          <ac:spMkLst>
            <pc:docMk/>
            <pc:sldMk cId="1733012652" sldId="259"/>
            <ac:spMk id="28" creationId="{2FB94C02-C4DC-881B-B6A9-F1133A03F945}"/>
          </ac:spMkLst>
        </pc:spChg>
        <pc:graphicFrameChg chg="modGraphic">
          <ac:chgData name="Tan Pham" userId="b561777e7f495ad1" providerId="LiveId" clId="{DA6653E3-4ACB-4E61-BF36-2501FA4F3C5F}" dt="2022-10-13T17:52:59.414" v="1965" actId="20577"/>
          <ac:graphicFrameMkLst>
            <pc:docMk/>
            <pc:sldMk cId="1733012652" sldId="259"/>
            <ac:graphicFrameMk id="25" creationId="{8C79D64A-A956-0A9D-08B1-FECBF6C8F5A5}"/>
          </ac:graphicFrameMkLst>
        </pc:graphicFrameChg>
        <pc:graphicFrameChg chg="modGraphic">
          <ac:chgData name="Tan Pham" userId="b561777e7f495ad1" providerId="LiveId" clId="{DA6653E3-4ACB-4E61-BF36-2501FA4F3C5F}" dt="2022-10-13T17:53:05.612" v="1970" actId="20577"/>
          <ac:graphicFrameMkLst>
            <pc:docMk/>
            <pc:sldMk cId="1733012652" sldId="259"/>
            <ac:graphicFrameMk id="26" creationId="{19EC438F-A12F-0951-4003-2B08BE52A060}"/>
          </ac:graphicFrameMkLst>
        </pc:graphicFrameChg>
      </pc:sldChg>
      <pc:sldChg chg="modSp mod">
        <pc:chgData name="Tan Pham" userId="b561777e7f495ad1" providerId="LiveId" clId="{DA6653E3-4ACB-4E61-BF36-2501FA4F3C5F}" dt="2022-10-13T17:54:48.698" v="1994" actId="20577"/>
        <pc:sldMkLst>
          <pc:docMk/>
          <pc:sldMk cId="2195598811" sldId="260"/>
        </pc:sldMkLst>
        <pc:spChg chg="mod">
          <ac:chgData name="Tan Pham" userId="b561777e7f495ad1" providerId="LiveId" clId="{DA6653E3-4ACB-4E61-BF36-2501FA4F3C5F}" dt="2022-10-13T17:54:44.225" v="1992" actId="20577"/>
          <ac:spMkLst>
            <pc:docMk/>
            <pc:sldMk cId="2195598811" sldId="260"/>
            <ac:spMk id="27" creationId="{963442D0-7EC9-A613-AC0B-FC0FFAFD6F6A}"/>
          </ac:spMkLst>
        </pc:spChg>
        <pc:spChg chg="mod">
          <ac:chgData name="Tan Pham" userId="b561777e7f495ad1" providerId="LiveId" clId="{DA6653E3-4ACB-4E61-BF36-2501FA4F3C5F}" dt="2022-10-13T17:54:48.698" v="1994" actId="20577"/>
          <ac:spMkLst>
            <pc:docMk/>
            <pc:sldMk cId="2195598811" sldId="260"/>
            <ac:spMk id="28" creationId="{2FB94C02-C4DC-881B-B6A9-F1133A03F945}"/>
          </ac:spMkLst>
        </pc:spChg>
        <pc:graphicFrameChg chg="modGraphic">
          <ac:chgData name="Tan Pham" userId="b561777e7f495ad1" providerId="LiveId" clId="{DA6653E3-4ACB-4E61-BF36-2501FA4F3C5F}" dt="2022-10-13T17:54:38.357" v="1990" actId="20577"/>
          <ac:graphicFrameMkLst>
            <pc:docMk/>
            <pc:sldMk cId="2195598811" sldId="260"/>
            <ac:graphicFrameMk id="25" creationId="{8C79D64A-A956-0A9D-08B1-FECBF6C8F5A5}"/>
          </ac:graphicFrameMkLst>
        </pc:graphicFrameChg>
        <pc:graphicFrameChg chg="modGraphic">
          <ac:chgData name="Tan Pham" userId="b561777e7f495ad1" providerId="LiveId" clId="{DA6653E3-4ACB-4E61-BF36-2501FA4F3C5F}" dt="2022-10-13T16:49:26.215" v="1837" actId="20577"/>
          <ac:graphicFrameMkLst>
            <pc:docMk/>
            <pc:sldMk cId="2195598811" sldId="260"/>
            <ac:graphicFrameMk id="26" creationId="{19EC438F-A12F-0951-4003-2B08BE52A060}"/>
          </ac:graphicFrameMkLst>
        </pc:graphicFrameChg>
      </pc:sldChg>
      <pc:sldChg chg="modSp mod">
        <pc:chgData name="Tan Pham" userId="b561777e7f495ad1" providerId="LiveId" clId="{DA6653E3-4ACB-4E61-BF36-2501FA4F3C5F}" dt="2022-10-13T17:56:34.124" v="2007" actId="20577"/>
        <pc:sldMkLst>
          <pc:docMk/>
          <pc:sldMk cId="2567015593" sldId="261"/>
        </pc:sldMkLst>
        <pc:spChg chg="mod">
          <ac:chgData name="Tan Pham" userId="b561777e7f495ad1" providerId="LiveId" clId="{DA6653E3-4ACB-4E61-BF36-2501FA4F3C5F}" dt="2022-10-13T17:56:31.488" v="2005" actId="20577"/>
          <ac:spMkLst>
            <pc:docMk/>
            <pc:sldMk cId="2567015593" sldId="261"/>
            <ac:spMk id="27" creationId="{963442D0-7EC9-A613-AC0B-FC0FFAFD6F6A}"/>
          </ac:spMkLst>
        </pc:spChg>
        <pc:spChg chg="mod">
          <ac:chgData name="Tan Pham" userId="b561777e7f495ad1" providerId="LiveId" clId="{DA6653E3-4ACB-4E61-BF36-2501FA4F3C5F}" dt="2022-10-13T17:56:34.124" v="2007" actId="20577"/>
          <ac:spMkLst>
            <pc:docMk/>
            <pc:sldMk cId="2567015593" sldId="261"/>
            <ac:spMk id="28" creationId="{2FB94C02-C4DC-881B-B6A9-F1133A03F945}"/>
          </ac:spMkLst>
        </pc:spChg>
        <pc:graphicFrameChg chg="modGraphic">
          <ac:chgData name="Tan Pham" userId="b561777e7f495ad1" providerId="LiveId" clId="{DA6653E3-4ACB-4E61-BF36-2501FA4F3C5F}" dt="2022-10-13T16:51:05.104" v="1847" actId="14734"/>
          <ac:graphicFrameMkLst>
            <pc:docMk/>
            <pc:sldMk cId="2567015593" sldId="261"/>
            <ac:graphicFrameMk id="15" creationId="{A50C806C-1401-FCD4-DBA2-479CF4C47FDD}"/>
          </ac:graphicFrameMkLst>
        </pc:graphicFrameChg>
        <pc:graphicFrameChg chg="modGraphic">
          <ac:chgData name="Tan Pham" userId="b561777e7f495ad1" providerId="LiveId" clId="{DA6653E3-4ACB-4E61-BF36-2501FA4F3C5F}" dt="2022-10-13T17:56:28.292" v="2003" actId="20577"/>
          <ac:graphicFrameMkLst>
            <pc:docMk/>
            <pc:sldMk cId="2567015593" sldId="261"/>
            <ac:graphicFrameMk id="25" creationId="{8C79D64A-A956-0A9D-08B1-FECBF6C8F5A5}"/>
          </ac:graphicFrameMkLst>
        </pc:graphicFrameChg>
        <pc:graphicFrameChg chg="modGraphic">
          <ac:chgData name="Tan Pham" userId="b561777e7f495ad1" providerId="LiveId" clId="{DA6653E3-4ACB-4E61-BF36-2501FA4F3C5F}" dt="2022-10-13T16:58:35.210" v="1953" actId="20577"/>
          <ac:graphicFrameMkLst>
            <pc:docMk/>
            <pc:sldMk cId="2567015593" sldId="261"/>
            <ac:graphicFrameMk id="26" creationId="{19EC438F-A12F-0951-4003-2B08BE52A060}"/>
          </ac:graphicFrameMkLst>
        </pc:graphicFrameChg>
      </pc:sldChg>
      <pc:sldChg chg="addSp delSp modSp mod">
        <pc:chgData name="Tan Pham" userId="b561777e7f495ad1" providerId="LiveId" clId="{DA6653E3-4ACB-4E61-BF36-2501FA4F3C5F}" dt="2022-10-13T14:22:37.107" v="1054" actId="1076"/>
        <pc:sldMkLst>
          <pc:docMk/>
          <pc:sldMk cId="2812120588" sldId="263"/>
        </pc:sldMkLst>
        <pc:spChg chg="del">
          <ac:chgData name="Tan Pham" userId="b561777e7f495ad1" providerId="LiveId" clId="{DA6653E3-4ACB-4E61-BF36-2501FA4F3C5F}" dt="2022-10-13T13:03:59.178" v="13" actId="478"/>
          <ac:spMkLst>
            <pc:docMk/>
            <pc:sldMk cId="2812120588" sldId="263"/>
            <ac:spMk id="2" creationId="{2FB14CCB-D1DA-06A9-9259-35D79550609B}"/>
          </ac:spMkLst>
        </pc:spChg>
        <pc:spChg chg="del mod">
          <ac:chgData name="Tan Pham" userId="b561777e7f495ad1" providerId="LiveId" clId="{DA6653E3-4ACB-4E61-BF36-2501FA4F3C5F}" dt="2022-10-13T13:03:18.974" v="5" actId="478"/>
          <ac:spMkLst>
            <pc:docMk/>
            <pc:sldMk cId="2812120588" sldId="263"/>
            <ac:spMk id="3" creationId="{509EA030-5A03-BDAC-B9A8-181CE96DF9AD}"/>
          </ac:spMkLst>
        </pc:spChg>
        <pc:spChg chg="add del mod">
          <ac:chgData name="Tan Pham" userId="b561777e7f495ad1" providerId="LiveId" clId="{DA6653E3-4ACB-4E61-BF36-2501FA4F3C5F}" dt="2022-10-13T13:07:44.652" v="68" actId="478"/>
          <ac:spMkLst>
            <pc:docMk/>
            <pc:sldMk cId="2812120588" sldId="263"/>
            <ac:spMk id="5" creationId="{53DE056A-CEB3-12AE-0FA8-486FF82B5B48}"/>
          </ac:spMkLst>
        </pc:spChg>
        <pc:spChg chg="add del mod">
          <ac:chgData name="Tan Pham" userId="b561777e7f495ad1" providerId="LiveId" clId="{DA6653E3-4ACB-4E61-BF36-2501FA4F3C5F}" dt="2022-10-13T13:07:47.445" v="69" actId="478"/>
          <ac:spMkLst>
            <pc:docMk/>
            <pc:sldMk cId="2812120588" sldId="263"/>
            <ac:spMk id="7" creationId="{33233A04-BD85-6AE6-49DA-23B9D315D36F}"/>
          </ac:spMkLst>
        </pc:spChg>
        <pc:spChg chg="add mod">
          <ac:chgData name="Tan Pham" userId="b561777e7f495ad1" providerId="LiveId" clId="{DA6653E3-4ACB-4E61-BF36-2501FA4F3C5F}" dt="2022-10-13T14:22:37.107" v="1054" actId="1076"/>
          <ac:spMkLst>
            <pc:docMk/>
            <pc:sldMk cId="2812120588" sldId="263"/>
            <ac:spMk id="9" creationId="{2EE4E4AD-3A3E-40E7-9460-E0FDE9BCE83F}"/>
          </ac:spMkLst>
        </pc:spChg>
        <pc:spChg chg="add mod">
          <ac:chgData name="Tan Pham" userId="b561777e7f495ad1" providerId="LiveId" clId="{DA6653E3-4ACB-4E61-BF36-2501FA4F3C5F}" dt="2022-10-13T14:22:27.675" v="1053" actId="1076"/>
          <ac:spMkLst>
            <pc:docMk/>
            <pc:sldMk cId="2812120588" sldId="263"/>
            <ac:spMk id="10" creationId="{85C7DEDE-8529-94F3-7C4C-6CA0CDBAA20F}"/>
          </ac:spMkLst>
        </pc:spChg>
        <pc:spChg chg="add mod">
          <ac:chgData name="Tan Pham" userId="b561777e7f495ad1" providerId="LiveId" clId="{DA6653E3-4ACB-4E61-BF36-2501FA4F3C5F}" dt="2022-10-13T14:22:37.107" v="1054" actId="1076"/>
          <ac:spMkLst>
            <pc:docMk/>
            <pc:sldMk cId="2812120588" sldId="263"/>
            <ac:spMk id="16" creationId="{1C6FE001-23BE-B8E7-C8D4-19FF6F91962F}"/>
          </ac:spMkLst>
        </pc:spChg>
        <pc:graphicFrameChg chg="add del mod modGraphic">
          <ac:chgData name="Tan Pham" userId="b561777e7f495ad1" providerId="LiveId" clId="{DA6653E3-4ACB-4E61-BF36-2501FA4F3C5F}" dt="2022-10-13T13:07:44.652" v="68" actId="478"/>
          <ac:graphicFrameMkLst>
            <pc:docMk/>
            <pc:sldMk cId="2812120588" sldId="263"/>
            <ac:graphicFrameMk id="4" creationId="{B7C8D7BD-3098-53A8-7BEA-A7F0BB3B3A8D}"/>
          </ac:graphicFrameMkLst>
        </pc:graphicFrameChg>
        <pc:graphicFrameChg chg="add mod">
          <ac:chgData name="Tan Pham" userId="b561777e7f495ad1" providerId="LiveId" clId="{DA6653E3-4ACB-4E61-BF36-2501FA4F3C5F}" dt="2022-10-13T14:22:37.107" v="1054" actId="1076"/>
          <ac:graphicFrameMkLst>
            <pc:docMk/>
            <pc:sldMk cId="2812120588" sldId="263"/>
            <ac:graphicFrameMk id="8" creationId="{DE0E8811-2D65-8730-4041-41A1287F8258}"/>
          </ac:graphicFrameMkLst>
        </pc:graphicFrameChg>
        <pc:cxnChg chg="add mod">
          <ac:chgData name="Tan Pham" userId="b561777e7f495ad1" providerId="LiveId" clId="{DA6653E3-4ACB-4E61-BF36-2501FA4F3C5F}" dt="2022-10-13T14:22:37.107" v="1054" actId="1076"/>
          <ac:cxnSpMkLst>
            <pc:docMk/>
            <pc:sldMk cId="2812120588" sldId="263"/>
            <ac:cxnSpMk id="12" creationId="{0C6AD7FA-8D9E-1E1E-C1DA-CA723E81E673}"/>
          </ac:cxnSpMkLst>
        </pc:cxnChg>
        <pc:cxnChg chg="add del">
          <ac:chgData name="Tan Pham" userId="b561777e7f495ad1" providerId="LiveId" clId="{DA6653E3-4ACB-4E61-BF36-2501FA4F3C5F}" dt="2022-10-13T13:15:40.612" v="500" actId="11529"/>
          <ac:cxnSpMkLst>
            <pc:docMk/>
            <pc:sldMk cId="2812120588" sldId="263"/>
            <ac:cxnSpMk id="14" creationId="{2E1DCCFA-9F58-8AE7-5C8B-7A4EAC0CB783}"/>
          </ac:cxnSpMkLst>
        </pc:cxnChg>
        <pc:cxnChg chg="add mod">
          <ac:chgData name="Tan Pham" userId="b561777e7f495ad1" providerId="LiveId" clId="{DA6653E3-4ACB-4E61-BF36-2501FA4F3C5F}" dt="2022-10-13T14:22:37.107" v="1054" actId="1076"/>
          <ac:cxnSpMkLst>
            <pc:docMk/>
            <pc:sldMk cId="2812120588" sldId="263"/>
            <ac:cxnSpMk id="15" creationId="{E4F662BC-87F6-DB3E-3335-4C3259626B49}"/>
          </ac:cxnSpMkLst>
        </pc:cxnChg>
      </pc:sldChg>
      <pc:sldChg chg="addSp delSp modSp new del mod">
        <pc:chgData name="Tan Pham" userId="b561777e7f495ad1" providerId="LiveId" clId="{DA6653E3-4ACB-4E61-BF36-2501FA4F3C5F}" dt="2022-10-13T13:17:41.990" v="514" actId="47"/>
        <pc:sldMkLst>
          <pc:docMk/>
          <pc:sldMk cId="2159207188" sldId="264"/>
        </pc:sldMkLst>
        <pc:spChg chg="del">
          <ac:chgData name="Tan Pham" userId="b561777e7f495ad1" providerId="LiveId" clId="{DA6653E3-4ACB-4E61-BF36-2501FA4F3C5F}" dt="2022-10-13T13:05:56.594" v="48" actId="478"/>
          <ac:spMkLst>
            <pc:docMk/>
            <pc:sldMk cId="2159207188" sldId="264"/>
            <ac:spMk id="3" creationId="{4EC0DBE0-1402-F983-9877-A254CEA3D369}"/>
          </ac:spMkLst>
        </pc:spChg>
        <pc:spChg chg="add mod">
          <ac:chgData name="Tan Pham" userId="b561777e7f495ad1" providerId="LiveId" clId="{DA6653E3-4ACB-4E61-BF36-2501FA4F3C5F}" dt="2022-10-13T13:07:30.627" v="67" actId="1076"/>
          <ac:spMkLst>
            <pc:docMk/>
            <pc:sldMk cId="2159207188" sldId="264"/>
            <ac:spMk id="5" creationId="{4498CAFB-B544-270E-59BA-EA840620FC10}"/>
          </ac:spMkLst>
        </pc:spChg>
        <pc:spChg chg="add del mod">
          <ac:chgData name="Tan Pham" userId="b561777e7f495ad1" providerId="LiveId" clId="{DA6653E3-4ACB-4E61-BF36-2501FA4F3C5F}" dt="2022-10-13T13:06:46.352" v="60" actId="478"/>
          <ac:spMkLst>
            <pc:docMk/>
            <pc:sldMk cId="2159207188" sldId="264"/>
            <ac:spMk id="7" creationId="{242806E7-BE84-08A0-9BF1-FAEE6041841B}"/>
          </ac:spMkLst>
        </pc:spChg>
        <pc:spChg chg="add del mod">
          <ac:chgData name="Tan Pham" userId="b561777e7f495ad1" providerId="LiveId" clId="{DA6653E3-4ACB-4E61-BF36-2501FA4F3C5F}" dt="2022-10-13T13:06:41.402" v="58" actId="478"/>
          <ac:spMkLst>
            <pc:docMk/>
            <pc:sldMk cId="2159207188" sldId="264"/>
            <ac:spMk id="9" creationId="{C3391838-9E35-BB6A-00EE-FD9FEE18E679}"/>
          </ac:spMkLst>
        </pc:spChg>
        <pc:graphicFrameChg chg="add mod modGraphic">
          <ac:chgData name="Tan Pham" userId="b561777e7f495ad1" providerId="LiveId" clId="{DA6653E3-4ACB-4E61-BF36-2501FA4F3C5F}" dt="2022-10-13T13:07:09.216" v="66" actId="14734"/>
          <ac:graphicFrameMkLst>
            <pc:docMk/>
            <pc:sldMk cId="2159207188" sldId="264"/>
            <ac:graphicFrameMk id="4" creationId="{4D29DCBB-2603-4DB9-126F-D4DADC1CFC38}"/>
          </ac:graphicFrameMkLst>
        </pc:graphicFrameChg>
        <pc:graphicFrameChg chg="add del mod">
          <ac:chgData name="Tan Pham" userId="b561777e7f495ad1" providerId="LiveId" clId="{DA6653E3-4ACB-4E61-BF36-2501FA4F3C5F}" dt="2022-10-13T13:06:36.609" v="57" actId="478"/>
          <ac:graphicFrameMkLst>
            <pc:docMk/>
            <pc:sldMk cId="2159207188" sldId="264"/>
            <ac:graphicFrameMk id="6" creationId="{B20BAFA1-D9F2-D236-D5A9-A54F76E7D128}"/>
          </ac:graphicFrameMkLst>
        </pc:graphicFrameChg>
      </pc:sldChg>
      <pc:sldChg chg="addSp delSp modSp add mod">
        <pc:chgData name="Tan Pham" userId="b561777e7f495ad1" providerId="LiveId" clId="{DA6653E3-4ACB-4E61-BF36-2501FA4F3C5F}" dt="2022-10-13T14:07:59.429" v="715" actId="1076"/>
        <pc:sldMkLst>
          <pc:docMk/>
          <pc:sldMk cId="750477027" sldId="265"/>
        </pc:sldMkLst>
        <pc:spChg chg="add mod">
          <ac:chgData name="Tan Pham" userId="b561777e7f495ad1" providerId="LiveId" clId="{DA6653E3-4ACB-4E61-BF36-2501FA4F3C5F}" dt="2022-10-13T14:05:41.806" v="690" actId="1076"/>
          <ac:spMkLst>
            <pc:docMk/>
            <pc:sldMk cId="750477027" sldId="265"/>
            <ac:spMk id="2" creationId="{68C3FC99-30C5-90FB-8602-E41F8E2995FD}"/>
          </ac:spMkLst>
        </pc:spChg>
        <pc:spChg chg="add mod">
          <ac:chgData name="Tan Pham" userId="b561777e7f495ad1" providerId="LiveId" clId="{DA6653E3-4ACB-4E61-BF36-2501FA4F3C5F}" dt="2022-10-13T14:05:41.806" v="690" actId="1076"/>
          <ac:spMkLst>
            <pc:docMk/>
            <pc:sldMk cId="750477027" sldId="265"/>
            <ac:spMk id="3" creationId="{FA2D7095-CBEF-D6A5-94BE-5CCEDD9ACB40}"/>
          </ac:spMkLst>
        </pc:spChg>
        <pc:spChg chg="add del mod">
          <ac:chgData name="Tan Pham" userId="b561777e7f495ad1" providerId="LiveId" clId="{DA6653E3-4ACB-4E61-BF36-2501FA4F3C5F}" dt="2022-10-13T13:55:49.886" v="572"/>
          <ac:spMkLst>
            <pc:docMk/>
            <pc:sldMk cId="750477027" sldId="265"/>
            <ac:spMk id="4" creationId="{CD925EDB-B5ED-9481-D077-2B4EB7C55DE1}"/>
          </ac:spMkLst>
        </pc:spChg>
        <pc:spChg chg="add mod">
          <ac:chgData name="Tan Pham" userId="b561777e7f495ad1" providerId="LiveId" clId="{DA6653E3-4ACB-4E61-BF36-2501FA4F3C5F}" dt="2022-10-13T14:07:59.429" v="715" actId="1076"/>
          <ac:spMkLst>
            <pc:docMk/>
            <pc:sldMk cId="750477027" sldId="265"/>
            <ac:spMk id="6" creationId="{6E2DE40D-AC18-F830-DBEB-FA11D01DFA44}"/>
          </ac:spMkLst>
        </pc:spChg>
        <pc:spChg chg="add del mod">
          <ac:chgData name="Tan Pham" userId="b561777e7f495ad1" providerId="LiveId" clId="{DA6653E3-4ACB-4E61-BF36-2501FA4F3C5F}" dt="2022-10-13T13:56:50.877" v="579" actId="478"/>
          <ac:spMkLst>
            <pc:docMk/>
            <pc:sldMk cId="750477027" sldId="265"/>
            <ac:spMk id="7" creationId="{B34EBDAD-7D41-49CF-B887-03B3843E6B3C}"/>
          </ac:spMkLst>
        </pc:spChg>
        <pc:spChg chg="mod">
          <ac:chgData name="Tan Pham" userId="b561777e7f495ad1" providerId="LiveId" clId="{DA6653E3-4ACB-4E61-BF36-2501FA4F3C5F}" dt="2022-10-13T14:05:41.806" v="690" actId="1076"/>
          <ac:spMkLst>
            <pc:docMk/>
            <pc:sldMk cId="750477027" sldId="265"/>
            <ac:spMk id="9" creationId="{2EE4E4AD-3A3E-40E7-9460-E0FDE9BCE83F}"/>
          </ac:spMkLst>
        </pc:spChg>
        <pc:spChg chg="del">
          <ac:chgData name="Tan Pham" userId="b561777e7f495ad1" providerId="LiveId" clId="{DA6653E3-4ACB-4E61-BF36-2501FA4F3C5F}" dt="2022-10-13T13:18:23.164" v="516" actId="478"/>
          <ac:spMkLst>
            <pc:docMk/>
            <pc:sldMk cId="750477027" sldId="265"/>
            <ac:spMk id="10" creationId="{85C7DEDE-8529-94F3-7C4C-6CA0CDBAA20F}"/>
          </ac:spMkLst>
        </pc:spChg>
        <pc:spChg chg="add del mod">
          <ac:chgData name="Tan Pham" userId="b561777e7f495ad1" providerId="LiveId" clId="{DA6653E3-4ACB-4E61-BF36-2501FA4F3C5F}" dt="2022-10-13T14:06:59.766" v="702" actId="478"/>
          <ac:spMkLst>
            <pc:docMk/>
            <pc:sldMk cId="750477027" sldId="265"/>
            <ac:spMk id="13" creationId="{83EB4AF0-5531-0D88-BB2E-03F361093AB5}"/>
          </ac:spMkLst>
        </pc:spChg>
        <pc:spChg chg="mod">
          <ac:chgData name="Tan Pham" userId="b561777e7f495ad1" providerId="LiveId" clId="{DA6653E3-4ACB-4E61-BF36-2501FA4F3C5F}" dt="2022-10-13T13:59:36.679" v="635" actId="1076"/>
          <ac:spMkLst>
            <pc:docMk/>
            <pc:sldMk cId="750477027" sldId="265"/>
            <ac:spMk id="16" creationId="{1C6FE001-23BE-B8E7-C8D4-19FF6F91962F}"/>
          </ac:spMkLst>
        </pc:spChg>
        <pc:spChg chg="add del mod">
          <ac:chgData name="Tan Pham" userId="b561777e7f495ad1" providerId="LiveId" clId="{DA6653E3-4ACB-4E61-BF36-2501FA4F3C5F}" dt="2022-10-13T14:07:08.467" v="706" actId="478"/>
          <ac:spMkLst>
            <pc:docMk/>
            <pc:sldMk cId="750477027" sldId="265"/>
            <ac:spMk id="18" creationId="{C3172AC1-EB2C-2DA9-FE0D-CCACC0D3CCF6}"/>
          </ac:spMkLst>
        </pc:spChg>
        <pc:spChg chg="add del mod">
          <ac:chgData name="Tan Pham" userId="b561777e7f495ad1" providerId="LiveId" clId="{DA6653E3-4ACB-4E61-BF36-2501FA4F3C5F}" dt="2022-10-13T14:07:04.289" v="704" actId="478"/>
          <ac:spMkLst>
            <pc:docMk/>
            <pc:sldMk cId="750477027" sldId="265"/>
            <ac:spMk id="20" creationId="{299E9C39-6B45-84D7-1A71-048496673476}"/>
          </ac:spMkLst>
        </pc:spChg>
        <pc:spChg chg="add mod">
          <ac:chgData name="Tan Pham" userId="b561777e7f495ad1" providerId="LiveId" clId="{DA6653E3-4ACB-4E61-BF36-2501FA4F3C5F}" dt="2022-10-13T14:03:45.068" v="681" actId="1076"/>
          <ac:spMkLst>
            <pc:docMk/>
            <pc:sldMk cId="750477027" sldId="265"/>
            <ac:spMk id="30" creationId="{164D6D12-3897-283B-B69B-6D469C3A84FC}"/>
          </ac:spMkLst>
        </pc:spChg>
        <pc:spChg chg="add del mod">
          <ac:chgData name="Tan Pham" userId="b561777e7f495ad1" providerId="LiveId" clId="{DA6653E3-4ACB-4E61-BF36-2501FA4F3C5F}" dt="2022-10-13T14:06:44.247" v="694" actId="478"/>
          <ac:spMkLst>
            <pc:docMk/>
            <pc:sldMk cId="750477027" sldId="265"/>
            <ac:spMk id="31" creationId="{67778800-0B79-2EA3-D404-B2D942D559A7}"/>
          </ac:spMkLst>
        </pc:spChg>
        <pc:spChg chg="add del mod">
          <ac:chgData name="Tan Pham" userId="b561777e7f495ad1" providerId="LiveId" clId="{DA6653E3-4ACB-4E61-BF36-2501FA4F3C5F}" dt="2022-10-13T14:06:48.973" v="697" actId="478"/>
          <ac:spMkLst>
            <pc:docMk/>
            <pc:sldMk cId="750477027" sldId="265"/>
            <ac:spMk id="34" creationId="{92B1B052-836E-1C5A-8B62-4A4F14B8B8FA}"/>
          </ac:spMkLst>
        </pc:spChg>
        <pc:spChg chg="add del mod">
          <ac:chgData name="Tan Pham" userId="b561777e7f495ad1" providerId="LiveId" clId="{DA6653E3-4ACB-4E61-BF36-2501FA4F3C5F}" dt="2022-10-13T14:06:55.502" v="700" actId="478"/>
          <ac:spMkLst>
            <pc:docMk/>
            <pc:sldMk cId="750477027" sldId="265"/>
            <ac:spMk id="36" creationId="{960F1A7D-4692-2191-74F4-766FE17C1841}"/>
          </ac:spMkLst>
        </pc:spChg>
        <pc:graphicFrameChg chg="add mod modGraphic">
          <ac:chgData name="Tan Pham" userId="b561777e7f495ad1" providerId="LiveId" clId="{DA6653E3-4ACB-4E61-BF36-2501FA4F3C5F}" dt="2022-10-13T14:07:59.429" v="715" actId="1076"/>
          <ac:graphicFrameMkLst>
            <pc:docMk/>
            <pc:sldMk cId="750477027" sldId="265"/>
            <ac:graphicFrameMk id="5" creationId="{3F019020-157A-BF23-8F4F-DD8BD2283354}"/>
          </ac:graphicFrameMkLst>
        </pc:graphicFrameChg>
        <pc:graphicFrameChg chg="mod">
          <ac:chgData name="Tan Pham" userId="b561777e7f495ad1" providerId="LiveId" clId="{DA6653E3-4ACB-4E61-BF36-2501FA4F3C5F}" dt="2022-10-13T14:05:41.806" v="690" actId="1076"/>
          <ac:graphicFrameMkLst>
            <pc:docMk/>
            <pc:sldMk cId="750477027" sldId="265"/>
            <ac:graphicFrameMk id="8" creationId="{DE0E8811-2D65-8730-4041-41A1287F8258}"/>
          </ac:graphicFrameMkLst>
        </pc:graphicFrameChg>
        <pc:graphicFrameChg chg="add del mod">
          <ac:chgData name="Tan Pham" userId="b561777e7f495ad1" providerId="LiveId" clId="{DA6653E3-4ACB-4E61-BF36-2501FA4F3C5F}" dt="2022-10-13T13:58:20.161" v="605" actId="478"/>
          <ac:graphicFrameMkLst>
            <pc:docMk/>
            <pc:sldMk cId="750477027" sldId="265"/>
            <ac:graphicFrameMk id="11" creationId="{9B580472-B92E-1252-99B0-11E3F82A9131}"/>
          </ac:graphicFrameMkLst>
        </pc:graphicFrameChg>
        <pc:graphicFrameChg chg="add del mod modGraphic">
          <ac:chgData name="Tan Pham" userId="b561777e7f495ad1" providerId="LiveId" clId="{DA6653E3-4ACB-4E61-BF36-2501FA4F3C5F}" dt="2022-10-13T14:06:58.051" v="701" actId="478"/>
          <ac:graphicFrameMkLst>
            <pc:docMk/>
            <pc:sldMk cId="750477027" sldId="265"/>
            <ac:graphicFrameMk id="14" creationId="{5A84817E-F06A-E636-D0B5-DA8AD731BD50}"/>
          </ac:graphicFrameMkLst>
        </pc:graphicFrameChg>
        <pc:graphicFrameChg chg="add del mod modGraphic">
          <ac:chgData name="Tan Pham" userId="b561777e7f495ad1" providerId="LiveId" clId="{DA6653E3-4ACB-4E61-BF36-2501FA4F3C5F}" dt="2022-10-13T14:07:06.351" v="705" actId="478"/>
          <ac:graphicFrameMkLst>
            <pc:docMk/>
            <pc:sldMk cId="750477027" sldId="265"/>
            <ac:graphicFrameMk id="17" creationId="{E0FC3A1E-85B1-BFEA-460C-F9CAF77567B4}"/>
          </ac:graphicFrameMkLst>
        </pc:graphicFrameChg>
        <pc:graphicFrameChg chg="add del mod modGraphic">
          <ac:chgData name="Tan Pham" userId="b561777e7f495ad1" providerId="LiveId" clId="{DA6653E3-4ACB-4E61-BF36-2501FA4F3C5F}" dt="2022-10-13T14:07:01.886" v="703" actId="478"/>
          <ac:graphicFrameMkLst>
            <pc:docMk/>
            <pc:sldMk cId="750477027" sldId="265"/>
            <ac:graphicFrameMk id="19" creationId="{065CCB69-F485-11BA-2A5E-04F7419EF37F}"/>
          </ac:graphicFrameMkLst>
        </pc:graphicFrameChg>
        <pc:graphicFrameChg chg="add mod">
          <ac:chgData name="Tan Pham" userId="b561777e7f495ad1" providerId="LiveId" clId="{DA6653E3-4ACB-4E61-BF36-2501FA4F3C5F}" dt="2022-10-13T14:03:45.068" v="681" actId="1076"/>
          <ac:graphicFrameMkLst>
            <pc:docMk/>
            <pc:sldMk cId="750477027" sldId="265"/>
            <ac:graphicFrameMk id="29" creationId="{96850A8C-C4F1-1D0C-B3B8-B0FF83DEFE66}"/>
          </ac:graphicFrameMkLst>
        </pc:graphicFrameChg>
        <pc:graphicFrameChg chg="add del mod">
          <ac:chgData name="Tan Pham" userId="b561777e7f495ad1" providerId="LiveId" clId="{DA6653E3-4ACB-4E61-BF36-2501FA4F3C5F}" dt="2022-10-13T14:06:46.639" v="695" actId="478"/>
          <ac:graphicFrameMkLst>
            <pc:docMk/>
            <pc:sldMk cId="750477027" sldId="265"/>
            <ac:graphicFrameMk id="32" creationId="{61E43EA3-A6C9-5E53-40D5-898E50E2B16E}"/>
          </ac:graphicFrameMkLst>
        </pc:graphicFrameChg>
        <pc:graphicFrameChg chg="add del mod">
          <ac:chgData name="Tan Pham" userId="b561777e7f495ad1" providerId="LiveId" clId="{DA6653E3-4ACB-4E61-BF36-2501FA4F3C5F}" dt="2022-10-13T14:06:51.529" v="698" actId="478"/>
          <ac:graphicFrameMkLst>
            <pc:docMk/>
            <pc:sldMk cId="750477027" sldId="265"/>
            <ac:graphicFrameMk id="33" creationId="{D9D710CD-B207-B3A2-B4C1-2DFA75153306}"/>
          </ac:graphicFrameMkLst>
        </pc:graphicFrameChg>
        <pc:graphicFrameChg chg="add del mod">
          <ac:chgData name="Tan Pham" userId="b561777e7f495ad1" providerId="LiveId" clId="{DA6653E3-4ACB-4E61-BF36-2501FA4F3C5F}" dt="2022-10-13T14:06:53.941" v="699" actId="478"/>
          <ac:graphicFrameMkLst>
            <pc:docMk/>
            <pc:sldMk cId="750477027" sldId="265"/>
            <ac:graphicFrameMk id="35" creationId="{3A642AFF-1884-7975-0E7E-6F5CE7580D91}"/>
          </ac:graphicFrameMkLst>
        </pc:graphicFrameChg>
        <pc:cxnChg chg="mod">
          <ac:chgData name="Tan Pham" userId="b561777e7f495ad1" providerId="LiveId" clId="{DA6653E3-4ACB-4E61-BF36-2501FA4F3C5F}" dt="2022-10-13T13:59:36.679" v="635" actId="1076"/>
          <ac:cxnSpMkLst>
            <pc:docMk/>
            <pc:sldMk cId="750477027" sldId="265"/>
            <ac:cxnSpMk id="12" creationId="{0C6AD7FA-8D9E-1E1E-C1DA-CA723E81E673}"/>
          </ac:cxnSpMkLst>
        </pc:cxnChg>
        <pc:cxnChg chg="mod">
          <ac:chgData name="Tan Pham" userId="b561777e7f495ad1" providerId="LiveId" clId="{DA6653E3-4ACB-4E61-BF36-2501FA4F3C5F}" dt="2022-10-13T14:03:26.811" v="677" actId="1076"/>
          <ac:cxnSpMkLst>
            <pc:docMk/>
            <pc:sldMk cId="750477027" sldId="265"/>
            <ac:cxnSpMk id="15" creationId="{E4F662BC-87F6-DB3E-3335-4C3259626B49}"/>
          </ac:cxnSpMkLst>
        </pc:cxnChg>
        <pc:cxnChg chg="add mod">
          <ac:chgData name="Tan Pham" userId="b561777e7f495ad1" providerId="LiveId" clId="{DA6653E3-4ACB-4E61-BF36-2501FA4F3C5F}" dt="2022-10-13T14:07:50.417" v="714" actId="14100"/>
          <ac:cxnSpMkLst>
            <pc:docMk/>
            <pc:sldMk cId="750477027" sldId="265"/>
            <ac:cxnSpMk id="22" creationId="{DAC2561B-A0FB-791A-7299-055CC6531927}"/>
          </ac:cxnSpMkLst>
        </pc:cxnChg>
        <pc:cxnChg chg="add del mod">
          <ac:chgData name="Tan Pham" userId="b561777e7f495ad1" providerId="LiveId" clId="{DA6653E3-4ACB-4E61-BF36-2501FA4F3C5F}" dt="2022-10-13T14:07:11.627" v="709" actId="478"/>
          <ac:cxnSpMkLst>
            <pc:docMk/>
            <pc:sldMk cId="750477027" sldId="265"/>
            <ac:cxnSpMk id="24" creationId="{CB887295-5334-4005-56C2-365F8FFF2A9E}"/>
          </ac:cxnSpMkLst>
        </pc:cxnChg>
        <pc:cxnChg chg="add del mod">
          <ac:chgData name="Tan Pham" userId="b561777e7f495ad1" providerId="LiveId" clId="{DA6653E3-4ACB-4E61-BF36-2501FA4F3C5F}" dt="2022-10-13T14:07:09.507" v="707" actId="478"/>
          <ac:cxnSpMkLst>
            <pc:docMk/>
            <pc:sldMk cId="750477027" sldId="265"/>
            <ac:cxnSpMk id="26" creationId="{95EA9931-4935-BA38-B861-0E3A51036E5B}"/>
          </ac:cxnSpMkLst>
        </pc:cxnChg>
        <pc:cxnChg chg="add del mod">
          <ac:chgData name="Tan Pham" userId="b561777e7f495ad1" providerId="LiveId" clId="{DA6653E3-4ACB-4E61-BF36-2501FA4F3C5F}" dt="2022-10-13T14:07:10.554" v="708" actId="478"/>
          <ac:cxnSpMkLst>
            <pc:docMk/>
            <pc:sldMk cId="750477027" sldId="265"/>
            <ac:cxnSpMk id="28" creationId="{2F55BF63-6EFF-5F04-0FBC-44241D389929}"/>
          </ac:cxnSpMkLst>
        </pc:cxnChg>
      </pc:sldChg>
      <pc:sldChg chg="addSp delSp modSp add mod">
        <pc:chgData name="Tan Pham" userId="b561777e7f495ad1" providerId="LiveId" clId="{DA6653E3-4ACB-4E61-BF36-2501FA4F3C5F}" dt="2022-10-13T14:09:23.117" v="748" actId="20577"/>
        <pc:sldMkLst>
          <pc:docMk/>
          <pc:sldMk cId="1664646141" sldId="266"/>
        </pc:sldMkLst>
        <pc:spChg chg="del">
          <ac:chgData name="Tan Pham" userId="b561777e7f495ad1" providerId="LiveId" clId="{DA6653E3-4ACB-4E61-BF36-2501FA4F3C5F}" dt="2022-10-13T14:08:57.028" v="731" actId="478"/>
          <ac:spMkLst>
            <pc:docMk/>
            <pc:sldMk cId="1664646141" sldId="266"/>
            <ac:spMk id="2" creationId="{68C3FC99-30C5-90FB-8602-E41F8E2995FD}"/>
          </ac:spMkLst>
        </pc:spChg>
        <pc:spChg chg="del">
          <ac:chgData name="Tan Pham" userId="b561777e7f495ad1" providerId="LiveId" clId="{DA6653E3-4ACB-4E61-BF36-2501FA4F3C5F}" dt="2022-10-13T14:08:57.028" v="731" actId="478"/>
          <ac:spMkLst>
            <pc:docMk/>
            <pc:sldMk cId="1664646141" sldId="266"/>
            <ac:spMk id="3" creationId="{FA2D7095-CBEF-D6A5-94BE-5CCEDD9ACB40}"/>
          </ac:spMkLst>
        </pc:spChg>
        <pc:spChg chg="del">
          <ac:chgData name="Tan Pham" userId="b561777e7f495ad1" providerId="LiveId" clId="{DA6653E3-4ACB-4E61-BF36-2501FA4F3C5F}" dt="2022-10-13T14:08:31.692" v="728" actId="478"/>
          <ac:spMkLst>
            <pc:docMk/>
            <pc:sldMk cId="1664646141" sldId="266"/>
            <ac:spMk id="6" creationId="{6E2DE40D-AC18-F830-DBEB-FA11D01DFA44}"/>
          </ac:spMkLst>
        </pc:spChg>
        <pc:spChg chg="del">
          <ac:chgData name="Tan Pham" userId="b561777e7f495ad1" providerId="LiveId" clId="{DA6653E3-4ACB-4E61-BF36-2501FA4F3C5F}" dt="2022-10-13T14:08:57.028" v="731" actId="478"/>
          <ac:spMkLst>
            <pc:docMk/>
            <pc:sldMk cId="1664646141" sldId="266"/>
            <ac:spMk id="9" creationId="{2EE4E4AD-3A3E-40E7-9460-E0FDE9BCE83F}"/>
          </ac:spMkLst>
        </pc:spChg>
        <pc:spChg chg="add mod">
          <ac:chgData name="Tan Pham" userId="b561777e7f495ad1" providerId="LiveId" clId="{DA6653E3-4ACB-4E61-BF36-2501FA4F3C5F}" dt="2022-10-13T14:08:57.679" v="732"/>
          <ac:spMkLst>
            <pc:docMk/>
            <pc:sldMk cId="1664646141" sldId="266"/>
            <ac:spMk id="10" creationId="{E8379A08-A93D-9D84-E788-851AAC491D25}"/>
          </ac:spMkLst>
        </pc:spChg>
        <pc:spChg chg="add mod">
          <ac:chgData name="Tan Pham" userId="b561777e7f495ad1" providerId="LiveId" clId="{DA6653E3-4ACB-4E61-BF36-2501FA4F3C5F}" dt="2022-10-13T14:08:57.679" v="732"/>
          <ac:spMkLst>
            <pc:docMk/>
            <pc:sldMk cId="1664646141" sldId="266"/>
            <ac:spMk id="11" creationId="{DE96460B-D382-2FDC-AE4F-4F91ACA5021C}"/>
          </ac:spMkLst>
        </pc:spChg>
        <pc:spChg chg="del mod">
          <ac:chgData name="Tan Pham" userId="b561777e7f495ad1" providerId="LiveId" clId="{DA6653E3-4ACB-4E61-BF36-2501FA4F3C5F}" dt="2022-10-13T14:08:57.028" v="731" actId="478"/>
          <ac:spMkLst>
            <pc:docMk/>
            <pc:sldMk cId="1664646141" sldId="266"/>
            <ac:spMk id="13" creationId="{83EB4AF0-5531-0D88-BB2E-03F361093AB5}"/>
          </ac:spMkLst>
        </pc:spChg>
        <pc:spChg chg="del">
          <ac:chgData name="Tan Pham" userId="b561777e7f495ad1" providerId="LiveId" clId="{DA6653E3-4ACB-4E61-BF36-2501FA4F3C5F}" dt="2022-10-13T14:08:22.583" v="723" actId="478"/>
          <ac:spMkLst>
            <pc:docMk/>
            <pc:sldMk cId="1664646141" sldId="266"/>
            <ac:spMk id="18" creationId="{C3172AC1-EB2C-2DA9-FE0D-CCACC0D3CCF6}"/>
          </ac:spMkLst>
        </pc:spChg>
        <pc:spChg chg="del">
          <ac:chgData name="Tan Pham" userId="b561777e7f495ad1" providerId="LiveId" clId="{DA6653E3-4ACB-4E61-BF36-2501FA4F3C5F}" dt="2022-10-13T14:08:26.786" v="725" actId="478"/>
          <ac:spMkLst>
            <pc:docMk/>
            <pc:sldMk cId="1664646141" sldId="266"/>
            <ac:spMk id="20" creationId="{299E9C39-6B45-84D7-1A71-048496673476}"/>
          </ac:spMkLst>
        </pc:spChg>
        <pc:spChg chg="add mod">
          <ac:chgData name="Tan Pham" userId="b561777e7f495ad1" providerId="LiveId" clId="{DA6653E3-4ACB-4E61-BF36-2501FA4F3C5F}" dt="2022-10-13T14:08:57.679" v="732"/>
          <ac:spMkLst>
            <pc:docMk/>
            <pc:sldMk cId="1664646141" sldId="266"/>
            <ac:spMk id="21" creationId="{9CB9F7F9-417C-4DF8-FA0D-F3DD8CDADFEE}"/>
          </ac:spMkLst>
        </pc:spChg>
        <pc:spChg chg="add mod">
          <ac:chgData name="Tan Pham" userId="b561777e7f495ad1" providerId="LiveId" clId="{DA6653E3-4ACB-4E61-BF36-2501FA4F3C5F}" dt="2022-10-13T14:09:08.918" v="734" actId="20577"/>
          <ac:spMkLst>
            <pc:docMk/>
            <pc:sldMk cId="1664646141" sldId="266"/>
            <ac:spMk id="25" creationId="{A61F60B5-47CE-A7BD-E9C5-C7C5A22EE4F6}"/>
          </ac:spMkLst>
        </pc:spChg>
        <pc:spChg chg="del">
          <ac:chgData name="Tan Pham" userId="b561777e7f495ad1" providerId="LiveId" clId="{DA6653E3-4ACB-4E61-BF36-2501FA4F3C5F}" dt="2022-10-13T14:08:10.784" v="717" actId="478"/>
          <ac:spMkLst>
            <pc:docMk/>
            <pc:sldMk cId="1664646141" sldId="266"/>
            <ac:spMk id="34" creationId="{92B1B052-836E-1C5A-8B62-4A4F14B8B8FA}"/>
          </ac:spMkLst>
        </pc:spChg>
        <pc:spChg chg="del">
          <ac:chgData name="Tan Pham" userId="b561777e7f495ad1" providerId="LiveId" clId="{DA6653E3-4ACB-4E61-BF36-2501FA4F3C5F}" dt="2022-10-13T14:08:12.267" v="718" actId="478"/>
          <ac:spMkLst>
            <pc:docMk/>
            <pc:sldMk cId="1664646141" sldId="266"/>
            <ac:spMk id="36" creationId="{960F1A7D-4692-2191-74F4-766FE17C1841}"/>
          </ac:spMkLst>
        </pc:spChg>
        <pc:graphicFrameChg chg="del">
          <ac:chgData name="Tan Pham" userId="b561777e7f495ad1" providerId="LiveId" clId="{DA6653E3-4ACB-4E61-BF36-2501FA4F3C5F}" dt="2022-10-13T14:08:16.201" v="720" actId="478"/>
          <ac:graphicFrameMkLst>
            <pc:docMk/>
            <pc:sldMk cId="1664646141" sldId="266"/>
            <ac:graphicFrameMk id="5" creationId="{3F019020-157A-BF23-8F4F-DD8BD2283354}"/>
          </ac:graphicFrameMkLst>
        </pc:graphicFrameChg>
        <pc:graphicFrameChg chg="add mod">
          <ac:chgData name="Tan Pham" userId="b561777e7f495ad1" providerId="LiveId" clId="{DA6653E3-4ACB-4E61-BF36-2501FA4F3C5F}" dt="2022-10-13T14:08:57.679" v="732"/>
          <ac:graphicFrameMkLst>
            <pc:docMk/>
            <pc:sldMk cId="1664646141" sldId="266"/>
            <ac:graphicFrameMk id="7" creationId="{5CEFD4A6-D2C8-BBB9-08F2-9ADC93013CCB}"/>
          </ac:graphicFrameMkLst>
        </pc:graphicFrameChg>
        <pc:graphicFrameChg chg="del">
          <ac:chgData name="Tan Pham" userId="b561777e7f495ad1" providerId="LiveId" clId="{DA6653E3-4ACB-4E61-BF36-2501FA4F3C5F}" dt="2022-10-13T14:08:57.028" v="731" actId="478"/>
          <ac:graphicFrameMkLst>
            <pc:docMk/>
            <pc:sldMk cId="1664646141" sldId="266"/>
            <ac:graphicFrameMk id="8" creationId="{DE0E8811-2D65-8730-4041-41A1287F8258}"/>
          </ac:graphicFrameMkLst>
        </pc:graphicFrameChg>
        <pc:graphicFrameChg chg="del mod">
          <ac:chgData name="Tan Pham" userId="b561777e7f495ad1" providerId="LiveId" clId="{DA6653E3-4ACB-4E61-BF36-2501FA4F3C5F}" dt="2022-10-13T14:08:57.028" v="731" actId="478"/>
          <ac:graphicFrameMkLst>
            <pc:docMk/>
            <pc:sldMk cId="1664646141" sldId="266"/>
            <ac:graphicFrameMk id="14" creationId="{5A84817E-F06A-E636-D0B5-DA8AD731BD50}"/>
          </ac:graphicFrameMkLst>
        </pc:graphicFrameChg>
        <pc:graphicFrameChg chg="del">
          <ac:chgData name="Tan Pham" userId="b561777e7f495ad1" providerId="LiveId" clId="{DA6653E3-4ACB-4E61-BF36-2501FA4F3C5F}" dt="2022-10-13T14:08:20.627" v="722" actId="478"/>
          <ac:graphicFrameMkLst>
            <pc:docMk/>
            <pc:sldMk cId="1664646141" sldId="266"/>
            <ac:graphicFrameMk id="17" creationId="{E0FC3A1E-85B1-BFEA-460C-F9CAF77567B4}"/>
          </ac:graphicFrameMkLst>
        </pc:graphicFrameChg>
        <pc:graphicFrameChg chg="del">
          <ac:chgData name="Tan Pham" userId="b561777e7f495ad1" providerId="LiveId" clId="{DA6653E3-4ACB-4E61-BF36-2501FA4F3C5F}" dt="2022-10-13T14:08:24.876" v="724" actId="478"/>
          <ac:graphicFrameMkLst>
            <pc:docMk/>
            <pc:sldMk cId="1664646141" sldId="266"/>
            <ac:graphicFrameMk id="19" creationId="{065CCB69-F485-11BA-2A5E-04F7419EF37F}"/>
          </ac:graphicFrameMkLst>
        </pc:graphicFrameChg>
        <pc:graphicFrameChg chg="add mod modGraphic">
          <ac:chgData name="Tan Pham" userId="b561777e7f495ad1" providerId="LiveId" clId="{DA6653E3-4ACB-4E61-BF36-2501FA4F3C5F}" dt="2022-10-13T14:09:23.117" v="748" actId="20577"/>
          <ac:graphicFrameMkLst>
            <pc:docMk/>
            <pc:sldMk cId="1664646141" sldId="266"/>
            <ac:graphicFrameMk id="23" creationId="{D041ABD1-1DD5-61D2-8B06-ED448A4B41D7}"/>
          </ac:graphicFrameMkLst>
        </pc:graphicFrameChg>
        <pc:graphicFrameChg chg="del">
          <ac:chgData name="Tan Pham" userId="b561777e7f495ad1" providerId="LiveId" clId="{DA6653E3-4ACB-4E61-BF36-2501FA4F3C5F}" dt="2022-10-13T14:08:08.806" v="716" actId="478"/>
          <ac:graphicFrameMkLst>
            <pc:docMk/>
            <pc:sldMk cId="1664646141" sldId="266"/>
            <ac:graphicFrameMk id="33" creationId="{D9D710CD-B207-B3A2-B4C1-2DFA75153306}"/>
          </ac:graphicFrameMkLst>
        </pc:graphicFrameChg>
        <pc:graphicFrameChg chg="del">
          <ac:chgData name="Tan Pham" userId="b561777e7f495ad1" providerId="LiveId" clId="{DA6653E3-4ACB-4E61-BF36-2501FA4F3C5F}" dt="2022-10-13T14:08:14.169" v="719" actId="478"/>
          <ac:graphicFrameMkLst>
            <pc:docMk/>
            <pc:sldMk cId="1664646141" sldId="266"/>
            <ac:graphicFrameMk id="35" creationId="{3A642AFF-1884-7975-0E7E-6F5CE7580D91}"/>
          </ac:graphicFrameMkLst>
        </pc:graphicFrameChg>
        <pc:cxnChg chg="del">
          <ac:chgData name="Tan Pham" userId="b561777e7f495ad1" providerId="LiveId" clId="{DA6653E3-4ACB-4E61-BF36-2501FA4F3C5F}" dt="2022-10-13T14:08:17.443" v="721" actId="478"/>
          <ac:cxnSpMkLst>
            <pc:docMk/>
            <pc:sldMk cId="1664646141" sldId="266"/>
            <ac:cxnSpMk id="22" creationId="{DAC2561B-A0FB-791A-7299-055CC6531927}"/>
          </ac:cxnSpMkLst>
        </pc:cxnChg>
        <pc:cxnChg chg="del mod">
          <ac:chgData name="Tan Pham" userId="b561777e7f495ad1" providerId="LiveId" clId="{DA6653E3-4ACB-4E61-BF36-2501FA4F3C5F}" dt="2022-10-13T14:08:57.028" v="731" actId="478"/>
          <ac:cxnSpMkLst>
            <pc:docMk/>
            <pc:sldMk cId="1664646141" sldId="266"/>
            <ac:cxnSpMk id="24" creationId="{CB887295-5334-4005-56C2-365F8FFF2A9E}"/>
          </ac:cxnSpMkLst>
        </pc:cxnChg>
        <pc:cxnChg chg="del">
          <ac:chgData name="Tan Pham" userId="b561777e7f495ad1" providerId="LiveId" clId="{DA6653E3-4ACB-4E61-BF36-2501FA4F3C5F}" dt="2022-10-13T14:08:28.226" v="726" actId="478"/>
          <ac:cxnSpMkLst>
            <pc:docMk/>
            <pc:sldMk cId="1664646141" sldId="266"/>
            <ac:cxnSpMk id="26" creationId="{95EA9931-4935-BA38-B861-0E3A51036E5B}"/>
          </ac:cxnSpMkLst>
        </pc:cxnChg>
        <pc:cxnChg chg="add mod">
          <ac:chgData name="Tan Pham" userId="b561777e7f495ad1" providerId="LiveId" clId="{DA6653E3-4ACB-4E61-BF36-2501FA4F3C5F}" dt="2022-10-13T14:08:57.679" v="732"/>
          <ac:cxnSpMkLst>
            <pc:docMk/>
            <pc:sldMk cId="1664646141" sldId="266"/>
            <ac:cxnSpMk id="27" creationId="{FC297ADB-0D20-196D-7353-37C643C82786}"/>
          </ac:cxnSpMkLst>
        </pc:cxnChg>
        <pc:cxnChg chg="del">
          <ac:chgData name="Tan Pham" userId="b561777e7f495ad1" providerId="LiveId" clId="{DA6653E3-4ACB-4E61-BF36-2501FA4F3C5F}" dt="2022-10-13T14:08:29.169" v="727" actId="478"/>
          <ac:cxnSpMkLst>
            <pc:docMk/>
            <pc:sldMk cId="1664646141" sldId="266"/>
            <ac:cxnSpMk id="28" creationId="{2F55BF63-6EFF-5F04-0FBC-44241D389929}"/>
          </ac:cxnSpMkLst>
        </pc:cxnChg>
      </pc:sldChg>
      <pc:sldChg chg="addSp delSp modSp add mod">
        <pc:chgData name="Tan Pham" userId="b561777e7f495ad1" providerId="LiveId" clId="{DA6653E3-4ACB-4E61-BF36-2501FA4F3C5F}" dt="2022-10-13T14:10:19.109" v="772" actId="20577"/>
        <pc:sldMkLst>
          <pc:docMk/>
          <pc:sldMk cId="2042028190" sldId="267"/>
        </pc:sldMkLst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2" creationId="{68C3FC99-30C5-90FB-8602-E41F8E2995FD}"/>
          </ac:spMkLst>
        </pc:spChg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3" creationId="{FA2D7095-CBEF-D6A5-94BE-5CCEDD9ACB40}"/>
          </ac:spMkLst>
        </pc:spChg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6" creationId="{6E2DE40D-AC18-F830-DBEB-FA11D01DFA44}"/>
          </ac:spMkLst>
        </pc:spChg>
        <pc:spChg chg="add mod">
          <ac:chgData name="Tan Pham" userId="b561777e7f495ad1" providerId="LiveId" clId="{DA6653E3-4ACB-4E61-BF36-2501FA4F3C5F}" dt="2022-10-13T14:09:54.127" v="752"/>
          <ac:spMkLst>
            <pc:docMk/>
            <pc:sldMk cId="2042028190" sldId="267"/>
            <ac:spMk id="7" creationId="{E694E439-D964-834C-E18E-C1FB24E4F18B}"/>
          </ac:spMkLst>
        </pc:spChg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9" creationId="{2EE4E4AD-3A3E-40E7-9460-E0FDE9BCE83F}"/>
          </ac:spMkLst>
        </pc:spChg>
        <pc:spChg chg="add mod">
          <ac:chgData name="Tan Pham" userId="b561777e7f495ad1" providerId="LiveId" clId="{DA6653E3-4ACB-4E61-BF36-2501FA4F3C5F}" dt="2022-10-13T14:09:54.127" v="752"/>
          <ac:spMkLst>
            <pc:docMk/>
            <pc:sldMk cId="2042028190" sldId="267"/>
            <ac:spMk id="10" creationId="{8F54FBD0-3358-C03E-147B-CDDF557537CE}"/>
          </ac:spMkLst>
        </pc:spChg>
        <pc:spChg chg="add mod">
          <ac:chgData name="Tan Pham" userId="b561777e7f495ad1" providerId="LiveId" clId="{DA6653E3-4ACB-4E61-BF36-2501FA4F3C5F}" dt="2022-10-13T14:09:54.127" v="752"/>
          <ac:spMkLst>
            <pc:docMk/>
            <pc:sldMk cId="2042028190" sldId="267"/>
            <ac:spMk id="11" creationId="{ADE495CB-F64B-0BDB-B504-CBC028D8DFA8}"/>
          </ac:spMkLst>
        </pc:spChg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13" creationId="{83EB4AF0-5531-0D88-BB2E-03F361093AB5}"/>
          </ac:spMkLst>
        </pc:spChg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18" creationId="{C3172AC1-EB2C-2DA9-FE0D-CCACC0D3CCF6}"/>
          </ac:spMkLst>
        </pc:spChg>
        <pc:spChg chg="del">
          <ac:chgData name="Tan Pham" userId="b561777e7f495ad1" providerId="LiveId" clId="{DA6653E3-4ACB-4E61-BF36-2501FA4F3C5F}" dt="2022-10-13T14:09:50.488" v="749" actId="478"/>
          <ac:spMkLst>
            <pc:docMk/>
            <pc:sldMk cId="2042028190" sldId="267"/>
            <ac:spMk id="20" creationId="{299E9C39-6B45-84D7-1A71-048496673476}"/>
          </ac:spMkLst>
        </pc:spChg>
        <pc:spChg chg="add mod">
          <ac:chgData name="Tan Pham" userId="b561777e7f495ad1" providerId="LiveId" clId="{DA6653E3-4ACB-4E61-BF36-2501FA4F3C5F}" dt="2022-10-13T14:10:04.927" v="756" actId="20577"/>
          <ac:spMkLst>
            <pc:docMk/>
            <pc:sldMk cId="2042028190" sldId="267"/>
            <ac:spMk id="23" creationId="{800D53CB-EC9A-BEB5-4D71-81D833CB03E8}"/>
          </ac:spMkLst>
        </pc:spChg>
        <pc:spChg chg="del">
          <ac:chgData name="Tan Pham" userId="b561777e7f495ad1" providerId="LiveId" clId="{DA6653E3-4ACB-4E61-BF36-2501FA4F3C5F}" dt="2022-10-13T14:10:01.486" v="754" actId="478"/>
          <ac:spMkLst>
            <pc:docMk/>
            <pc:sldMk cId="2042028190" sldId="267"/>
            <ac:spMk id="36" creationId="{960F1A7D-4692-2191-74F4-766FE17C1841}"/>
          </ac:spMkLst>
        </pc:spChg>
        <pc:graphicFrameChg chg="add mod">
          <ac:chgData name="Tan Pham" userId="b561777e7f495ad1" providerId="LiveId" clId="{DA6653E3-4ACB-4E61-BF36-2501FA4F3C5F}" dt="2022-10-13T14:09:54.127" v="752"/>
          <ac:graphicFrameMkLst>
            <pc:docMk/>
            <pc:sldMk cId="2042028190" sldId="267"/>
            <ac:graphicFrameMk id="4" creationId="{43F80DA8-185C-03E8-D6E3-9372F1F9EA7F}"/>
          </ac:graphicFrameMkLst>
        </pc:graphicFrameChg>
        <pc:graphicFrameChg chg="del">
          <ac:chgData name="Tan Pham" userId="b561777e7f495ad1" providerId="LiveId" clId="{DA6653E3-4ACB-4E61-BF36-2501FA4F3C5F}" dt="2022-10-13T14:09:52.274" v="750" actId="478"/>
          <ac:graphicFrameMkLst>
            <pc:docMk/>
            <pc:sldMk cId="2042028190" sldId="267"/>
            <ac:graphicFrameMk id="5" creationId="{3F019020-157A-BF23-8F4F-DD8BD2283354}"/>
          </ac:graphicFrameMkLst>
        </pc:graphicFrameChg>
        <pc:graphicFrameChg chg="del">
          <ac:chgData name="Tan Pham" userId="b561777e7f495ad1" providerId="LiveId" clId="{DA6653E3-4ACB-4E61-BF36-2501FA4F3C5F}" dt="2022-10-13T14:09:50.488" v="749" actId="478"/>
          <ac:graphicFrameMkLst>
            <pc:docMk/>
            <pc:sldMk cId="2042028190" sldId="267"/>
            <ac:graphicFrameMk id="8" creationId="{DE0E8811-2D65-8730-4041-41A1287F8258}"/>
          </ac:graphicFrameMkLst>
        </pc:graphicFrameChg>
        <pc:graphicFrameChg chg="del">
          <ac:chgData name="Tan Pham" userId="b561777e7f495ad1" providerId="LiveId" clId="{DA6653E3-4ACB-4E61-BF36-2501FA4F3C5F}" dt="2022-10-13T14:09:53.654" v="751" actId="478"/>
          <ac:graphicFrameMkLst>
            <pc:docMk/>
            <pc:sldMk cId="2042028190" sldId="267"/>
            <ac:graphicFrameMk id="14" creationId="{5A84817E-F06A-E636-D0B5-DA8AD731BD50}"/>
          </ac:graphicFrameMkLst>
        </pc:graphicFrameChg>
        <pc:graphicFrameChg chg="del">
          <ac:chgData name="Tan Pham" userId="b561777e7f495ad1" providerId="LiveId" clId="{DA6653E3-4ACB-4E61-BF36-2501FA4F3C5F}" dt="2022-10-13T14:09:50.488" v="749" actId="478"/>
          <ac:graphicFrameMkLst>
            <pc:docMk/>
            <pc:sldMk cId="2042028190" sldId="267"/>
            <ac:graphicFrameMk id="17" creationId="{E0FC3A1E-85B1-BFEA-460C-F9CAF77567B4}"/>
          </ac:graphicFrameMkLst>
        </pc:graphicFrameChg>
        <pc:graphicFrameChg chg="del">
          <ac:chgData name="Tan Pham" userId="b561777e7f495ad1" providerId="LiveId" clId="{DA6653E3-4ACB-4E61-BF36-2501FA4F3C5F}" dt="2022-10-13T14:09:50.488" v="749" actId="478"/>
          <ac:graphicFrameMkLst>
            <pc:docMk/>
            <pc:sldMk cId="2042028190" sldId="267"/>
            <ac:graphicFrameMk id="19" creationId="{065CCB69-F485-11BA-2A5E-04F7419EF37F}"/>
          </ac:graphicFrameMkLst>
        </pc:graphicFrameChg>
        <pc:graphicFrameChg chg="add mod modGraphic">
          <ac:chgData name="Tan Pham" userId="b561777e7f495ad1" providerId="LiveId" clId="{DA6653E3-4ACB-4E61-BF36-2501FA4F3C5F}" dt="2022-10-13T14:10:19.109" v="772" actId="20577"/>
          <ac:graphicFrameMkLst>
            <pc:docMk/>
            <pc:sldMk cId="2042028190" sldId="267"/>
            <ac:graphicFrameMk id="21" creationId="{6B93467C-5D3A-B719-18A0-0F14809C9347}"/>
          </ac:graphicFrameMkLst>
        </pc:graphicFrameChg>
        <pc:graphicFrameChg chg="del">
          <ac:chgData name="Tan Pham" userId="b561777e7f495ad1" providerId="LiveId" clId="{DA6653E3-4ACB-4E61-BF36-2501FA4F3C5F}" dt="2022-10-13T14:09:58.781" v="753" actId="478"/>
          <ac:graphicFrameMkLst>
            <pc:docMk/>
            <pc:sldMk cId="2042028190" sldId="267"/>
            <ac:graphicFrameMk id="35" creationId="{3A642AFF-1884-7975-0E7E-6F5CE7580D91}"/>
          </ac:graphicFrameMkLst>
        </pc:graphicFrameChg>
        <pc:cxnChg chg="del">
          <ac:chgData name="Tan Pham" userId="b561777e7f495ad1" providerId="LiveId" clId="{DA6653E3-4ACB-4E61-BF36-2501FA4F3C5F}" dt="2022-10-13T14:09:50.488" v="749" actId="478"/>
          <ac:cxnSpMkLst>
            <pc:docMk/>
            <pc:sldMk cId="2042028190" sldId="267"/>
            <ac:cxnSpMk id="22" creationId="{DAC2561B-A0FB-791A-7299-055CC6531927}"/>
          </ac:cxnSpMkLst>
        </pc:cxnChg>
        <pc:cxnChg chg="del">
          <ac:chgData name="Tan Pham" userId="b561777e7f495ad1" providerId="LiveId" clId="{DA6653E3-4ACB-4E61-BF36-2501FA4F3C5F}" dt="2022-10-13T14:09:50.488" v="749" actId="478"/>
          <ac:cxnSpMkLst>
            <pc:docMk/>
            <pc:sldMk cId="2042028190" sldId="267"/>
            <ac:cxnSpMk id="24" creationId="{CB887295-5334-4005-56C2-365F8FFF2A9E}"/>
          </ac:cxnSpMkLst>
        </pc:cxnChg>
        <pc:cxnChg chg="add mod">
          <ac:chgData name="Tan Pham" userId="b561777e7f495ad1" providerId="LiveId" clId="{DA6653E3-4ACB-4E61-BF36-2501FA4F3C5F}" dt="2022-10-13T14:09:54.127" v="752"/>
          <ac:cxnSpMkLst>
            <pc:docMk/>
            <pc:sldMk cId="2042028190" sldId="267"/>
            <ac:cxnSpMk id="25" creationId="{5C2E34F7-97F7-6A30-FDAC-BBBC1D780DF0}"/>
          </ac:cxnSpMkLst>
        </pc:cxnChg>
        <pc:cxnChg chg="del">
          <ac:chgData name="Tan Pham" userId="b561777e7f495ad1" providerId="LiveId" clId="{DA6653E3-4ACB-4E61-BF36-2501FA4F3C5F}" dt="2022-10-13T14:09:50.488" v="749" actId="478"/>
          <ac:cxnSpMkLst>
            <pc:docMk/>
            <pc:sldMk cId="2042028190" sldId="267"/>
            <ac:cxnSpMk id="26" creationId="{95EA9931-4935-BA38-B861-0E3A51036E5B}"/>
          </ac:cxnSpMkLst>
        </pc:cxnChg>
        <pc:cxnChg chg="del">
          <ac:chgData name="Tan Pham" userId="b561777e7f495ad1" providerId="LiveId" clId="{DA6653E3-4ACB-4E61-BF36-2501FA4F3C5F}" dt="2022-10-13T14:09:50.488" v="749" actId="478"/>
          <ac:cxnSpMkLst>
            <pc:docMk/>
            <pc:sldMk cId="2042028190" sldId="267"/>
            <ac:cxnSpMk id="28" creationId="{2F55BF63-6EFF-5F04-0FBC-44241D389929}"/>
          </ac:cxnSpMkLst>
        </pc:cxnChg>
      </pc:sldChg>
      <pc:sldChg chg="addSp delSp modSp add mod">
        <pc:chgData name="Tan Pham" userId="b561777e7f495ad1" providerId="LiveId" clId="{DA6653E3-4ACB-4E61-BF36-2501FA4F3C5F}" dt="2022-10-13T14:12:37.766" v="808" actId="1076"/>
        <pc:sldMkLst>
          <pc:docMk/>
          <pc:sldMk cId="1119738869" sldId="268"/>
        </pc:sldMkLst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2" creationId="{68C3FC99-30C5-90FB-8602-E41F8E2995FD}"/>
          </ac:spMkLst>
        </pc:spChg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3" creationId="{FA2D7095-CBEF-D6A5-94BE-5CCEDD9ACB40}"/>
          </ac:spMkLst>
        </pc:spChg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6" creationId="{6E2DE40D-AC18-F830-DBEB-FA11D01DFA44}"/>
          </ac:spMkLst>
        </pc:spChg>
        <pc:spChg chg="add mod">
          <ac:chgData name="Tan Pham" userId="b561777e7f495ad1" providerId="LiveId" clId="{DA6653E3-4ACB-4E61-BF36-2501FA4F3C5F}" dt="2022-10-13T14:10:47.806" v="774"/>
          <ac:spMkLst>
            <pc:docMk/>
            <pc:sldMk cId="1119738869" sldId="268"/>
            <ac:spMk id="7" creationId="{433EF5A9-14AD-9CDF-01E5-752506265341}"/>
          </ac:spMkLst>
        </pc:spChg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9" creationId="{2EE4E4AD-3A3E-40E7-9460-E0FDE9BCE83F}"/>
          </ac:spMkLst>
        </pc:spChg>
        <pc:spChg chg="add mod">
          <ac:chgData name="Tan Pham" userId="b561777e7f495ad1" providerId="LiveId" clId="{DA6653E3-4ACB-4E61-BF36-2501FA4F3C5F}" dt="2022-10-13T14:10:47.806" v="774"/>
          <ac:spMkLst>
            <pc:docMk/>
            <pc:sldMk cId="1119738869" sldId="268"/>
            <ac:spMk id="10" creationId="{4944E5DF-17E4-B12E-B5F6-39AECABDA309}"/>
          </ac:spMkLst>
        </pc:spChg>
        <pc:spChg chg="add mod">
          <ac:chgData name="Tan Pham" userId="b561777e7f495ad1" providerId="LiveId" clId="{DA6653E3-4ACB-4E61-BF36-2501FA4F3C5F}" dt="2022-10-13T14:10:47.806" v="774"/>
          <ac:spMkLst>
            <pc:docMk/>
            <pc:sldMk cId="1119738869" sldId="268"/>
            <ac:spMk id="11" creationId="{5FBCD490-FA0C-2B37-644B-67FB6C1B2324}"/>
          </ac:spMkLst>
        </pc:spChg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13" creationId="{83EB4AF0-5531-0D88-BB2E-03F361093AB5}"/>
          </ac:spMkLst>
        </pc:spChg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18" creationId="{C3172AC1-EB2C-2DA9-FE0D-CCACC0D3CCF6}"/>
          </ac:spMkLst>
        </pc:spChg>
        <pc:spChg chg="del">
          <ac:chgData name="Tan Pham" userId="b561777e7f495ad1" providerId="LiveId" clId="{DA6653E3-4ACB-4E61-BF36-2501FA4F3C5F}" dt="2022-10-13T14:10:47.046" v="773" actId="478"/>
          <ac:spMkLst>
            <pc:docMk/>
            <pc:sldMk cId="1119738869" sldId="268"/>
            <ac:spMk id="20" creationId="{299E9C39-6B45-84D7-1A71-048496673476}"/>
          </ac:spMkLst>
        </pc:spChg>
        <pc:spChg chg="add mod">
          <ac:chgData name="Tan Pham" userId="b561777e7f495ad1" providerId="LiveId" clId="{DA6653E3-4ACB-4E61-BF36-2501FA4F3C5F}" dt="2022-10-13T14:10:56.728" v="776" actId="20577"/>
          <ac:spMkLst>
            <pc:docMk/>
            <pc:sldMk cId="1119738869" sldId="268"/>
            <ac:spMk id="23" creationId="{7FAA6509-6A3D-9F2E-5E1A-361E7A497FCC}"/>
          </ac:spMkLst>
        </pc:spChg>
        <pc:spChg chg="mod">
          <ac:chgData name="Tan Pham" userId="b561777e7f495ad1" providerId="LiveId" clId="{DA6653E3-4ACB-4E61-BF36-2501FA4F3C5F}" dt="2022-10-13T14:12:37.766" v="808" actId="1076"/>
          <ac:spMkLst>
            <pc:docMk/>
            <pc:sldMk cId="1119738869" sldId="268"/>
            <ac:spMk id="36" creationId="{960F1A7D-4692-2191-74F4-766FE17C1841}"/>
          </ac:spMkLst>
        </pc:spChg>
        <pc:graphicFrameChg chg="add mod">
          <ac:chgData name="Tan Pham" userId="b561777e7f495ad1" providerId="LiveId" clId="{DA6653E3-4ACB-4E61-BF36-2501FA4F3C5F}" dt="2022-10-13T14:10:47.806" v="774"/>
          <ac:graphicFrameMkLst>
            <pc:docMk/>
            <pc:sldMk cId="1119738869" sldId="268"/>
            <ac:graphicFrameMk id="4" creationId="{1C378405-161D-150D-E44E-774794819E21}"/>
          </ac:graphicFrameMkLst>
        </pc:graphicFrameChg>
        <pc:graphicFrameChg chg="del">
          <ac:chgData name="Tan Pham" userId="b561777e7f495ad1" providerId="LiveId" clId="{DA6653E3-4ACB-4E61-BF36-2501FA4F3C5F}" dt="2022-10-13T14:10:47.046" v="773" actId="478"/>
          <ac:graphicFrameMkLst>
            <pc:docMk/>
            <pc:sldMk cId="1119738869" sldId="268"/>
            <ac:graphicFrameMk id="5" creationId="{3F019020-157A-BF23-8F4F-DD8BD2283354}"/>
          </ac:graphicFrameMkLst>
        </pc:graphicFrameChg>
        <pc:graphicFrameChg chg="del">
          <ac:chgData name="Tan Pham" userId="b561777e7f495ad1" providerId="LiveId" clId="{DA6653E3-4ACB-4E61-BF36-2501FA4F3C5F}" dt="2022-10-13T14:10:47.046" v="773" actId="478"/>
          <ac:graphicFrameMkLst>
            <pc:docMk/>
            <pc:sldMk cId="1119738869" sldId="268"/>
            <ac:graphicFrameMk id="8" creationId="{DE0E8811-2D65-8730-4041-41A1287F8258}"/>
          </ac:graphicFrameMkLst>
        </pc:graphicFrameChg>
        <pc:graphicFrameChg chg="del">
          <ac:chgData name="Tan Pham" userId="b561777e7f495ad1" providerId="LiveId" clId="{DA6653E3-4ACB-4E61-BF36-2501FA4F3C5F}" dt="2022-10-13T14:10:47.046" v="773" actId="478"/>
          <ac:graphicFrameMkLst>
            <pc:docMk/>
            <pc:sldMk cId="1119738869" sldId="268"/>
            <ac:graphicFrameMk id="14" creationId="{5A84817E-F06A-E636-D0B5-DA8AD731BD50}"/>
          </ac:graphicFrameMkLst>
        </pc:graphicFrameChg>
        <pc:graphicFrameChg chg="del">
          <ac:chgData name="Tan Pham" userId="b561777e7f495ad1" providerId="LiveId" clId="{DA6653E3-4ACB-4E61-BF36-2501FA4F3C5F}" dt="2022-10-13T14:10:47.046" v="773" actId="478"/>
          <ac:graphicFrameMkLst>
            <pc:docMk/>
            <pc:sldMk cId="1119738869" sldId="268"/>
            <ac:graphicFrameMk id="17" creationId="{E0FC3A1E-85B1-BFEA-460C-F9CAF77567B4}"/>
          </ac:graphicFrameMkLst>
        </pc:graphicFrameChg>
        <pc:graphicFrameChg chg="del">
          <ac:chgData name="Tan Pham" userId="b561777e7f495ad1" providerId="LiveId" clId="{DA6653E3-4ACB-4E61-BF36-2501FA4F3C5F}" dt="2022-10-13T14:10:47.046" v="773" actId="478"/>
          <ac:graphicFrameMkLst>
            <pc:docMk/>
            <pc:sldMk cId="1119738869" sldId="268"/>
            <ac:graphicFrameMk id="19" creationId="{065CCB69-F485-11BA-2A5E-04F7419EF37F}"/>
          </ac:graphicFrameMkLst>
        </pc:graphicFrameChg>
        <pc:graphicFrameChg chg="add mod modGraphic">
          <ac:chgData name="Tan Pham" userId="b561777e7f495ad1" providerId="LiveId" clId="{DA6653E3-4ACB-4E61-BF36-2501FA4F3C5F}" dt="2022-10-13T14:11:11.567" v="790" actId="20577"/>
          <ac:graphicFrameMkLst>
            <pc:docMk/>
            <pc:sldMk cId="1119738869" sldId="268"/>
            <ac:graphicFrameMk id="21" creationId="{798BCFD4-B503-1EAD-F6E9-C1729A0BD229}"/>
          </ac:graphicFrameMkLst>
        </pc:graphicFrameChg>
        <pc:graphicFrameChg chg="mod">
          <ac:chgData name="Tan Pham" userId="b561777e7f495ad1" providerId="LiveId" clId="{DA6653E3-4ACB-4E61-BF36-2501FA4F3C5F}" dt="2022-10-13T14:12:34.159" v="807" actId="1076"/>
          <ac:graphicFrameMkLst>
            <pc:docMk/>
            <pc:sldMk cId="1119738869" sldId="268"/>
            <ac:graphicFrameMk id="35" creationId="{3A642AFF-1884-7975-0E7E-6F5CE7580D91}"/>
          </ac:graphicFrameMkLst>
        </pc:graphicFrameChg>
        <pc:cxnChg chg="del">
          <ac:chgData name="Tan Pham" userId="b561777e7f495ad1" providerId="LiveId" clId="{DA6653E3-4ACB-4E61-BF36-2501FA4F3C5F}" dt="2022-10-13T14:10:47.046" v="773" actId="478"/>
          <ac:cxnSpMkLst>
            <pc:docMk/>
            <pc:sldMk cId="1119738869" sldId="268"/>
            <ac:cxnSpMk id="22" creationId="{DAC2561B-A0FB-791A-7299-055CC6531927}"/>
          </ac:cxnSpMkLst>
        </pc:cxnChg>
        <pc:cxnChg chg="del">
          <ac:chgData name="Tan Pham" userId="b561777e7f495ad1" providerId="LiveId" clId="{DA6653E3-4ACB-4E61-BF36-2501FA4F3C5F}" dt="2022-10-13T14:10:47.046" v="773" actId="478"/>
          <ac:cxnSpMkLst>
            <pc:docMk/>
            <pc:sldMk cId="1119738869" sldId="268"/>
            <ac:cxnSpMk id="24" creationId="{CB887295-5334-4005-56C2-365F8FFF2A9E}"/>
          </ac:cxnSpMkLst>
        </pc:cxnChg>
        <pc:cxnChg chg="add mod">
          <ac:chgData name="Tan Pham" userId="b561777e7f495ad1" providerId="LiveId" clId="{DA6653E3-4ACB-4E61-BF36-2501FA4F3C5F}" dt="2022-10-13T14:10:47.806" v="774"/>
          <ac:cxnSpMkLst>
            <pc:docMk/>
            <pc:sldMk cId="1119738869" sldId="268"/>
            <ac:cxnSpMk id="25" creationId="{7C98078F-1F72-ADEC-11D6-B60DEB6F2B89}"/>
          </ac:cxnSpMkLst>
        </pc:cxnChg>
        <pc:cxnChg chg="del">
          <ac:chgData name="Tan Pham" userId="b561777e7f495ad1" providerId="LiveId" clId="{DA6653E3-4ACB-4E61-BF36-2501FA4F3C5F}" dt="2022-10-13T14:10:47.046" v="773" actId="478"/>
          <ac:cxnSpMkLst>
            <pc:docMk/>
            <pc:sldMk cId="1119738869" sldId="268"/>
            <ac:cxnSpMk id="26" creationId="{95EA9931-4935-BA38-B861-0E3A51036E5B}"/>
          </ac:cxnSpMkLst>
        </pc:cxnChg>
        <pc:cxnChg chg="del">
          <ac:chgData name="Tan Pham" userId="b561777e7f495ad1" providerId="LiveId" clId="{DA6653E3-4ACB-4E61-BF36-2501FA4F3C5F}" dt="2022-10-13T14:10:47.046" v="773" actId="478"/>
          <ac:cxnSpMkLst>
            <pc:docMk/>
            <pc:sldMk cId="1119738869" sldId="268"/>
            <ac:cxnSpMk id="28" creationId="{2F55BF63-6EFF-5F04-0FBC-44241D389929}"/>
          </ac:cxnSpMkLst>
        </pc:cxnChg>
      </pc:sldChg>
      <pc:sldChg chg="addSp delSp modSp add mod">
        <pc:chgData name="Tan Pham" userId="b561777e7f495ad1" providerId="LiveId" clId="{DA6653E3-4ACB-4E61-BF36-2501FA4F3C5F}" dt="2022-10-13T14:14:40.230" v="915" actId="1076"/>
        <pc:sldMkLst>
          <pc:docMk/>
          <pc:sldMk cId="3262546448" sldId="269"/>
        </pc:sldMkLst>
        <pc:spChg chg="add mod">
          <ac:chgData name="Tan Pham" userId="b561777e7f495ad1" providerId="LiveId" clId="{DA6653E3-4ACB-4E61-BF36-2501FA4F3C5F}" dt="2022-10-13T14:14:40.230" v="915" actId="1076"/>
          <ac:spMkLst>
            <pc:docMk/>
            <pc:sldMk cId="3262546448" sldId="269"/>
            <ac:spMk id="2" creationId="{EC47EC9A-54A3-8B81-C852-8CD089C4C410}"/>
          </ac:spMkLst>
        </pc:spChg>
        <pc:spChg chg="mod">
          <ac:chgData name="Tan Pham" userId="b561777e7f495ad1" providerId="LiveId" clId="{DA6653E3-4ACB-4E61-BF36-2501FA4F3C5F}" dt="2022-10-13T14:13:12.269" v="815" actId="20577"/>
          <ac:spMkLst>
            <pc:docMk/>
            <pc:sldMk cId="3262546448" sldId="269"/>
            <ac:spMk id="7" creationId="{433EF5A9-14AD-9CDF-01E5-752506265341}"/>
          </ac:spMkLst>
        </pc:spChg>
        <pc:spChg chg="mod">
          <ac:chgData name="Tan Pham" userId="b561777e7f495ad1" providerId="LiveId" clId="{DA6653E3-4ACB-4E61-BF36-2501FA4F3C5F}" dt="2022-10-13T14:13:45.971" v="818" actId="20577"/>
          <ac:spMkLst>
            <pc:docMk/>
            <pc:sldMk cId="3262546448" sldId="269"/>
            <ac:spMk id="23" creationId="{7FAA6509-6A3D-9F2E-5E1A-361E7A497FCC}"/>
          </ac:spMkLst>
        </pc:spChg>
        <pc:spChg chg="del">
          <ac:chgData name="Tan Pham" userId="b561777e7f495ad1" providerId="LiveId" clId="{DA6653E3-4ACB-4E61-BF36-2501FA4F3C5F}" dt="2022-10-13T14:11:54.651" v="805" actId="478"/>
          <ac:spMkLst>
            <pc:docMk/>
            <pc:sldMk cId="3262546448" sldId="269"/>
            <ac:spMk id="30" creationId="{164D6D12-3897-283B-B69B-6D469C3A84FC}"/>
          </ac:spMkLst>
        </pc:spChg>
        <pc:spChg chg="mod">
          <ac:chgData name="Tan Pham" userId="b561777e7f495ad1" providerId="LiveId" clId="{DA6653E3-4ACB-4E61-BF36-2501FA4F3C5F}" dt="2022-10-13T14:12:12.264" v="806" actId="1076"/>
          <ac:spMkLst>
            <pc:docMk/>
            <pc:sldMk cId="3262546448" sldId="269"/>
            <ac:spMk id="31" creationId="{67778800-0B79-2EA3-D404-B2D942D559A7}"/>
          </ac:spMkLst>
        </pc:spChg>
        <pc:spChg chg="mod">
          <ac:chgData name="Tan Pham" userId="b561777e7f495ad1" providerId="LiveId" clId="{DA6653E3-4ACB-4E61-BF36-2501FA4F3C5F}" dt="2022-10-13T14:12:12.264" v="806" actId="1076"/>
          <ac:spMkLst>
            <pc:docMk/>
            <pc:sldMk cId="3262546448" sldId="269"/>
            <ac:spMk id="34" creationId="{92B1B052-836E-1C5A-8B62-4A4F14B8B8FA}"/>
          </ac:spMkLst>
        </pc:spChg>
        <pc:spChg chg="mod">
          <ac:chgData name="Tan Pham" userId="b561777e7f495ad1" providerId="LiveId" clId="{DA6653E3-4ACB-4E61-BF36-2501FA4F3C5F}" dt="2022-10-13T14:12:47.142" v="810" actId="1076"/>
          <ac:spMkLst>
            <pc:docMk/>
            <pc:sldMk cId="3262546448" sldId="269"/>
            <ac:spMk id="36" creationId="{960F1A7D-4692-2191-74F4-766FE17C1841}"/>
          </ac:spMkLst>
        </pc:spChg>
        <pc:graphicFrameChg chg="modGraphic">
          <ac:chgData name="Tan Pham" userId="b561777e7f495ad1" providerId="LiveId" clId="{DA6653E3-4ACB-4E61-BF36-2501FA4F3C5F}" dt="2022-10-13T14:11:48.980" v="803" actId="20577"/>
          <ac:graphicFrameMkLst>
            <pc:docMk/>
            <pc:sldMk cId="3262546448" sldId="269"/>
            <ac:graphicFrameMk id="4" creationId="{1C378405-161D-150D-E44E-774794819E21}"/>
          </ac:graphicFrameMkLst>
        </pc:graphicFrameChg>
        <pc:graphicFrameChg chg="modGraphic">
          <ac:chgData name="Tan Pham" userId="b561777e7f495ad1" providerId="LiveId" clId="{DA6653E3-4ACB-4E61-BF36-2501FA4F3C5F}" dt="2022-10-13T14:14:01.300" v="832" actId="20577"/>
          <ac:graphicFrameMkLst>
            <pc:docMk/>
            <pc:sldMk cId="3262546448" sldId="269"/>
            <ac:graphicFrameMk id="21" creationId="{798BCFD4-B503-1EAD-F6E9-C1729A0BD229}"/>
          </ac:graphicFrameMkLst>
        </pc:graphicFrameChg>
        <pc:graphicFrameChg chg="del">
          <ac:chgData name="Tan Pham" userId="b561777e7f495ad1" providerId="LiveId" clId="{DA6653E3-4ACB-4E61-BF36-2501FA4F3C5F}" dt="2022-10-13T14:11:52.309" v="804" actId="478"/>
          <ac:graphicFrameMkLst>
            <pc:docMk/>
            <pc:sldMk cId="3262546448" sldId="269"/>
            <ac:graphicFrameMk id="29" creationId="{96850A8C-C4F1-1D0C-B3B8-B0FF83DEFE66}"/>
          </ac:graphicFrameMkLst>
        </pc:graphicFrameChg>
        <pc:graphicFrameChg chg="mod">
          <ac:chgData name="Tan Pham" userId="b561777e7f495ad1" providerId="LiveId" clId="{DA6653E3-4ACB-4E61-BF36-2501FA4F3C5F}" dt="2022-10-13T14:12:12.264" v="806" actId="1076"/>
          <ac:graphicFrameMkLst>
            <pc:docMk/>
            <pc:sldMk cId="3262546448" sldId="269"/>
            <ac:graphicFrameMk id="32" creationId="{61E43EA3-A6C9-5E53-40D5-898E50E2B16E}"/>
          </ac:graphicFrameMkLst>
        </pc:graphicFrameChg>
        <pc:graphicFrameChg chg="mod">
          <ac:chgData name="Tan Pham" userId="b561777e7f495ad1" providerId="LiveId" clId="{DA6653E3-4ACB-4E61-BF36-2501FA4F3C5F}" dt="2022-10-13T14:12:12.264" v="806" actId="1076"/>
          <ac:graphicFrameMkLst>
            <pc:docMk/>
            <pc:sldMk cId="3262546448" sldId="269"/>
            <ac:graphicFrameMk id="33" creationId="{D9D710CD-B207-B3A2-B4C1-2DFA75153306}"/>
          </ac:graphicFrameMkLst>
        </pc:graphicFrameChg>
        <pc:graphicFrameChg chg="mod">
          <ac:chgData name="Tan Pham" userId="b561777e7f495ad1" providerId="LiveId" clId="{DA6653E3-4ACB-4E61-BF36-2501FA4F3C5F}" dt="2022-10-13T14:12:44.487" v="809" actId="1076"/>
          <ac:graphicFrameMkLst>
            <pc:docMk/>
            <pc:sldMk cId="3262546448" sldId="269"/>
            <ac:graphicFrameMk id="35" creationId="{3A642AFF-1884-7975-0E7E-6F5CE7580D91}"/>
          </ac:graphicFrameMkLst>
        </pc:graphicFrameChg>
      </pc:sldChg>
      <pc:sldChg chg="addSp delSp modSp add mod">
        <pc:chgData name="Tan Pham" userId="b561777e7f495ad1" providerId="LiveId" clId="{DA6653E3-4ACB-4E61-BF36-2501FA4F3C5F}" dt="2022-10-13T14:15:58.439" v="929" actId="1076"/>
        <pc:sldMkLst>
          <pc:docMk/>
          <pc:sldMk cId="957734307" sldId="270"/>
        </pc:sldMkLst>
        <pc:spChg chg="del">
          <ac:chgData name="Tan Pham" userId="b561777e7f495ad1" providerId="LiveId" clId="{DA6653E3-4ACB-4E61-BF36-2501FA4F3C5F}" dt="2022-10-13T14:15:31.696" v="927" actId="478"/>
          <ac:spMkLst>
            <pc:docMk/>
            <pc:sldMk cId="957734307" sldId="270"/>
            <ac:spMk id="2" creationId="{EC47EC9A-54A3-8B81-C852-8CD089C4C410}"/>
          </ac:spMkLst>
        </pc:spChg>
        <pc:spChg chg="add mod">
          <ac:chgData name="Tan Pham" userId="b561777e7f495ad1" providerId="LiveId" clId="{DA6653E3-4ACB-4E61-BF36-2501FA4F3C5F}" dt="2022-10-13T14:15:58.439" v="929" actId="1076"/>
          <ac:spMkLst>
            <pc:docMk/>
            <pc:sldMk cId="957734307" sldId="270"/>
            <ac:spMk id="5" creationId="{6B9D31EB-D224-005E-2C3A-3A17CE6AB969}"/>
          </ac:spMkLst>
        </pc:spChg>
        <pc:spChg chg="mod">
          <ac:chgData name="Tan Pham" userId="b561777e7f495ad1" providerId="LiveId" clId="{DA6653E3-4ACB-4E61-BF36-2501FA4F3C5F}" dt="2022-10-13T14:14:55.106" v="918" actId="20577"/>
          <ac:spMkLst>
            <pc:docMk/>
            <pc:sldMk cId="957734307" sldId="270"/>
            <ac:spMk id="23" creationId="{7FAA6509-6A3D-9F2E-5E1A-361E7A497FCC}"/>
          </ac:spMkLst>
        </pc:spChg>
        <pc:graphicFrameChg chg="add mod">
          <ac:chgData name="Tan Pham" userId="b561777e7f495ad1" providerId="LiveId" clId="{DA6653E3-4ACB-4E61-BF36-2501FA4F3C5F}" dt="2022-10-13T14:15:58.439" v="929" actId="1076"/>
          <ac:graphicFrameMkLst>
            <pc:docMk/>
            <pc:sldMk cId="957734307" sldId="270"/>
            <ac:graphicFrameMk id="3" creationId="{56C329AF-9832-C76F-C4D1-6B25A01DBA31}"/>
          </ac:graphicFrameMkLst>
        </pc:graphicFrameChg>
        <pc:graphicFrameChg chg="modGraphic">
          <ac:chgData name="Tan Pham" userId="b561777e7f495ad1" providerId="LiveId" clId="{DA6653E3-4ACB-4E61-BF36-2501FA4F3C5F}" dt="2022-10-13T14:15:06.560" v="926" actId="20577"/>
          <ac:graphicFrameMkLst>
            <pc:docMk/>
            <pc:sldMk cId="957734307" sldId="270"/>
            <ac:graphicFrameMk id="21" creationId="{798BCFD4-B503-1EAD-F6E9-C1729A0BD229}"/>
          </ac:graphicFrameMkLst>
        </pc:graphicFrameChg>
      </pc:sldChg>
      <pc:sldChg chg="new del">
        <pc:chgData name="Tan Pham" userId="b561777e7f495ad1" providerId="LiveId" clId="{DA6653E3-4ACB-4E61-BF36-2501FA4F3C5F}" dt="2022-10-13T14:16:13.228" v="931" actId="680"/>
        <pc:sldMkLst>
          <pc:docMk/>
          <pc:sldMk cId="2748523997" sldId="271"/>
        </pc:sldMkLst>
      </pc:sldChg>
      <pc:sldChg chg="addSp modSp add mod">
        <pc:chgData name="Tan Pham" userId="b561777e7f495ad1" providerId="LiveId" clId="{DA6653E3-4ACB-4E61-BF36-2501FA4F3C5F}" dt="2022-10-13T14:18:04.762" v="948" actId="1076"/>
        <pc:sldMkLst>
          <pc:docMk/>
          <pc:sldMk cId="4108997514" sldId="271"/>
        </pc:sldMkLst>
        <pc:spChg chg="add mod">
          <ac:chgData name="Tan Pham" userId="b561777e7f495ad1" providerId="LiveId" clId="{DA6653E3-4ACB-4E61-BF36-2501FA4F3C5F}" dt="2022-10-13T14:18:04.762" v="948" actId="1076"/>
          <ac:spMkLst>
            <pc:docMk/>
            <pc:sldMk cId="4108997514" sldId="271"/>
            <ac:spMk id="6" creationId="{65CF00F3-C05F-05A1-84F8-61B42958170F}"/>
          </ac:spMkLst>
        </pc:spChg>
        <pc:spChg chg="mod">
          <ac:chgData name="Tan Pham" userId="b561777e7f495ad1" providerId="LiveId" clId="{DA6653E3-4ACB-4E61-BF36-2501FA4F3C5F}" dt="2022-10-13T14:16:37.485" v="934" actId="20577"/>
          <ac:spMkLst>
            <pc:docMk/>
            <pc:sldMk cId="4108997514" sldId="271"/>
            <ac:spMk id="23" creationId="{7FAA6509-6A3D-9F2E-5E1A-361E7A497FCC}"/>
          </ac:spMkLst>
        </pc:spChg>
        <pc:graphicFrameChg chg="add mod">
          <ac:chgData name="Tan Pham" userId="b561777e7f495ad1" providerId="LiveId" clId="{DA6653E3-4ACB-4E61-BF36-2501FA4F3C5F}" dt="2022-10-13T14:18:04.762" v="948" actId="1076"/>
          <ac:graphicFrameMkLst>
            <pc:docMk/>
            <pc:sldMk cId="4108997514" sldId="271"/>
            <ac:graphicFrameMk id="2" creationId="{81D31B9C-4957-BA92-28FD-8F26BB5587A3}"/>
          </ac:graphicFrameMkLst>
        </pc:graphicFrameChg>
        <pc:graphicFrameChg chg="modGraphic">
          <ac:chgData name="Tan Pham" userId="b561777e7f495ad1" providerId="LiveId" clId="{DA6653E3-4ACB-4E61-BF36-2501FA4F3C5F}" dt="2022-10-13T14:17:55.978" v="946" actId="20577"/>
          <ac:graphicFrameMkLst>
            <pc:docMk/>
            <pc:sldMk cId="4108997514" sldId="271"/>
            <ac:graphicFrameMk id="21" creationId="{798BCFD4-B503-1EAD-F6E9-C1729A0BD229}"/>
          </ac:graphicFrameMkLst>
        </pc:graphicFrameChg>
      </pc:sldChg>
      <pc:sldChg chg="addSp modSp add mod">
        <pc:chgData name="Tan Pham" userId="b561777e7f495ad1" providerId="LiveId" clId="{DA6653E3-4ACB-4E61-BF36-2501FA4F3C5F}" dt="2022-10-13T14:23:44.754" v="1061" actId="1076"/>
        <pc:sldMkLst>
          <pc:docMk/>
          <pc:sldMk cId="423663236" sldId="272"/>
        </pc:sldMkLst>
        <pc:spChg chg="mod">
          <ac:chgData name="Tan Pham" userId="b561777e7f495ad1" providerId="LiveId" clId="{DA6653E3-4ACB-4E61-BF36-2501FA4F3C5F}" dt="2022-10-13T14:21:11.195" v="980" actId="1076"/>
          <ac:spMkLst>
            <pc:docMk/>
            <pc:sldMk cId="423663236" sldId="272"/>
            <ac:spMk id="5" creationId="{6B9D31EB-D224-005E-2C3A-3A17CE6AB969}"/>
          </ac:spMkLst>
        </pc:spChg>
        <pc:spChg chg="mod">
          <ac:chgData name="Tan Pham" userId="b561777e7f495ad1" providerId="LiveId" clId="{DA6653E3-4ACB-4E61-BF36-2501FA4F3C5F}" dt="2022-10-13T14:21:34.405" v="982" actId="1076"/>
          <ac:spMkLst>
            <pc:docMk/>
            <pc:sldMk cId="423663236" sldId="272"/>
            <ac:spMk id="6" creationId="{65CF00F3-C05F-05A1-84F8-61B42958170F}"/>
          </ac:spMkLst>
        </pc:spChg>
        <pc:spChg chg="add mod">
          <ac:chgData name="Tan Pham" userId="b561777e7f495ad1" providerId="LiveId" clId="{DA6653E3-4ACB-4E61-BF36-2501FA4F3C5F}" dt="2022-10-13T14:23:44.754" v="1061" actId="1076"/>
          <ac:spMkLst>
            <pc:docMk/>
            <pc:sldMk cId="423663236" sldId="272"/>
            <ac:spMk id="9" creationId="{19EE5432-774C-3C64-14D4-FD6EC09439E3}"/>
          </ac:spMkLst>
        </pc:spChg>
        <pc:spChg chg="mod">
          <ac:chgData name="Tan Pham" userId="b561777e7f495ad1" providerId="LiveId" clId="{DA6653E3-4ACB-4E61-BF36-2501FA4F3C5F}" dt="2022-10-13T14:18:57.227" v="951" actId="20577"/>
          <ac:spMkLst>
            <pc:docMk/>
            <pc:sldMk cId="423663236" sldId="272"/>
            <ac:spMk id="23" creationId="{7FAA6509-6A3D-9F2E-5E1A-361E7A497FCC}"/>
          </ac:spMkLst>
        </pc:spChg>
        <pc:spChg chg="mod">
          <ac:chgData name="Tan Pham" userId="b561777e7f495ad1" providerId="LiveId" clId="{DA6653E3-4ACB-4E61-BF36-2501FA4F3C5F}" dt="2022-10-13T14:20:00.756" v="973" actId="1076"/>
          <ac:spMkLst>
            <pc:docMk/>
            <pc:sldMk cId="423663236" sldId="272"/>
            <ac:spMk id="31" creationId="{67778800-0B79-2EA3-D404-B2D942D559A7}"/>
          </ac:spMkLst>
        </pc:spChg>
        <pc:spChg chg="mod">
          <ac:chgData name="Tan Pham" userId="b561777e7f495ad1" providerId="LiveId" clId="{DA6653E3-4ACB-4E61-BF36-2501FA4F3C5F}" dt="2022-10-13T14:20:29.180" v="976" actId="1076"/>
          <ac:spMkLst>
            <pc:docMk/>
            <pc:sldMk cId="423663236" sldId="272"/>
            <ac:spMk id="34" creationId="{92B1B052-836E-1C5A-8B62-4A4F14B8B8FA}"/>
          </ac:spMkLst>
        </pc:spChg>
        <pc:spChg chg="mod">
          <ac:chgData name="Tan Pham" userId="b561777e7f495ad1" providerId="LiveId" clId="{DA6653E3-4ACB-4E61-BF36-2501FA4F3C5F}" dt="2022-10-13T14:20:45.827" v="978" actId="1076"/>
          <ac:spMkLst>
            <pc:docMk/>
            <pc:sldMk cId="423663236" sldId="272"/>
            <ac:spMk id="36" creationId="{960F1A7D-4692-2191-74F4-766FE17C1841}"/>
          </ac:spMkLst>
        </pc:spChg>
        <pc:graphicFrameChg chg="mod modGraphic">
          <ac:chgData name="Tan Pham" userId="b561777e7f495ad1" providerId="LiveId" clId="{DA6653E3-4ACB-4E61-BF36-2501FA4F3C5F}" dt="2022-10-13T14:21:25.074" v="981" actId="1076"/>
          <ac:graphicFrameMkLst>
            <pc:docMk/>
            <pc:sldMk cId="423663236" sldId="272"/>
            <ac:graphicFrameMk id="2" creationId="{81D31B9C-4957-BA92-28FD-8F26BB5587A3}"/>
          </ac:graphicFrameMkLst>
        </pc:graphicFrameChg>
        <pc:graphicFrameChg chg="mod modGraphic">
          <ac:chgData name="Tan Pham" userId="b561777e7f495ad1" providerId="LiveId" clId="{DA6653E3-4ACB-4E61-BF36-2501FA4F3C5F}" dt="2022-10-13T14:21:04.998" v="979" actId="1076"/>
          <ac:graphicFrameMkLst>
            <pc:docMk/>
            <pc:sldMk cId="423663236" sldId="272"/>
            <ac:graphicFrameMk id="3" creationId="{56C329AF-9832-C76F-C4D1-6B25A01DBA31}"/>
          </ac:graphicFrameMkLst>
        </pc:graphicFrameChg>
        <pc:graphicFrameChg chg="add mod modGraphic">
          <ac:chgData name="Tan Pham" userId="b561777e7f495ad1" providerId="LiveId" clId="{DA6653E3-4ACB-4E61-BF36-2501FA4F3C5F}" dt="2022-10-13T14:23:30.701" v="1059" actId="14100"/>
          <ac:graphicFrameMkLst>
            <pc:docMk/>
            <pc:sldMk cId="423663236" sldId="272"/>
            <ac:graphicFrameMk id="8" creationId="{23E5B150-D72C-FC32-A479-BD9DD49494CF}"/>
          </ac:graphicFrameMkLst>
        </pc:graphicFrameChg>
        <pc:graphicFrameChg chg="modGraphic">
          <ac:chgData name="Tan Pham" userId="b561777e7f495ad1" providerId="LiveId" clId="{DA6653E3-4ACB-4E61-BF36-2501FA4F3C5F}" dt="2022-10-13T14:19:11.726" v="965" actId="20577"/>
          <ac:graphicFrameMkLst>
            <pc:docMk/>
            <pc:sldMk cId="423663236" sldId="272"/>
            <ac:graphicFrameMk id="21" creationId="{798BCFD4-B503-1EAD-F6E9-C1729A0BD229}"/>
          </ac:graphicFrameMkLst>
        </pc:graphicFrameChg>
        <pc:graphicFrameChg chg="mod modGraphic">
          <ac:chgData name="Tan Pham" userId="b561777e7f495ad1" providerId="LiveId" clId="{DA6653E3-4ACB-4E61-BF36-2501FA4F3C5F}" dt="2022-10-13T14:19:33.809" v="968" actId="14100"/>
          <ac:graphicFrameMkLst>
            <pc:docMk/>
            <pc:sldMk cId="423663236" sldId="272"/>
            <ac:graphicFrameMk id="32" creationId="{61E43EA3-A6C9-5E53-40D5-898E50E2B16E}"/>
          </ac:graphicFrameMkLst>
        </pc:graphicFrameChg>
        <pc:graphicFrameChg chg="mod modGraphic">
          <ac:chgData name="Tan Pham" userId="b561777e7f495ad1" providerId="LiveId" clId="{DA6653E3-4ACB-4E61-BF36-2501FA4F3C5F}" dt="2022-10-13T14:20:12.299" v="975" actId="14100"/>
          <ac:graphicFrameMkLst>
            <pc:docMk/>
            <pc:sldMk cId="423663236" sldId="272"/>
            <ac:graphicFrameMk id="33" creationId="{D9D710CD-B207-B3A2-B4C1-2DFA75153306}"/>
          </ac:graphicFrameMkLst>
        </pc:graphicFrameChg>
        <pc:graphicFrameChg chg="mod modGraphic">
          <ac:chgData name="Tan Pham" userId="b561777e7f495ad1" providerId="LiveId" clId="{DA6653E3-4ACB-4E61-BF36-2501FA4F3C5F}" dt="2022-10-13T14:20:35.553" v="977" actId="1076"/>
          <ac:graphicFrameMkLst>
            <pc:docMk/>
            <pc:sldMk cId="423663236" sldId="272"/>
            <ac:graphicFrameMk id="35" creationId="{3A642AFF-1884-7975-0E7E-6F5CE7580D91}"/>
          </ac:graphicFrameMkLst>
        </pc:graphicFrameChg>
      </pc:sldChg>
      <pc:sldChg chg="addSp delSp modSp add mod">
        <pc:chgData name="Tan Pham" userId="b561777e7f495ad1" providerId="LiveId" clId="{DA6653E3-4ACB-4E61-BF36-2501FA4F3C5F}" dt="2022-10-13T14:26:50.703" v="1097" actId="1076"/>
        <pc:sldMkLst>
          <pc:docMk/>
          <pc:sldMk cId="582966840" sldId="273"/>
        </pc:sldMkLst>
        <pc:spChg chg="mod">
          <ac:chgData name="Tan Pham" userId="b561777e7f495ad1" providerId="LiveId" clId="{DA6653E3-4ACB-4E61-BF36-2501FA4F3C5F}" dt="2022-10-13T14:26:21.424" v="1093" actId="1076"/>
          <ac:spMkLst>
            <pc:docMk/>
            <pc:sldMk cId="582966840" sldId="273"/>
            <ac:spMk id="5" creationId="{6B9D31EB-D224-005E-2C3A-3A17CE6AB969}"/>
          </ac:spMkLst>
        </pc:spChg>
        <pc:spChg chg="mod">
          <ac:chgData name="Tan Pham" userId="b561777e7f495ad1" providerId="LiveId" clId="{DA6653E3-4ACB-4E61-BF36-2501FA4F3C5F}" dt="2022-10-13T14:26:21.424" v="1093" actId="1076"/>
          <ac:spMkLst>
            <pc:docMk/>
            <pc:sldMk cId="582966840" sldId="273"/>
            <ac:spMk id="6" creationId="{65CF00F3-C05F-05A1-84F8-61B42958170F}"/>
          </ac:spMkLst>
        </pc:spChg>
        <pc:spChg chg="mod">
          <ac:chgData name="Tan Pham" userId="b561777e7f495ad1" providerId="LiveId" clId="{DA6653E3-4ACB-4E61-BF36-2501FA4F3C5F}" dt="2022-10-13T14:25:19.396" v="1064" actId="20577"/>
          <ac:spMkLst>
            <pc:docMk/>
            <pc:sldMk cId="582966840" sldId="273"/>
            <ac:spMk id="7" creationId="{433EF5A9-14AD-9CDF-01E5-752506265341}"/>
          </ac:spMkLst>
        </pc:spChg>
        <pc:spChg chg="mod">
          <ac:chgData name="Tan Pham" userId="b561777e7f495ad1" providerId="LiveId" clId="{DA6653E3-4ACB-4E61-BF36-2501FA4F3C5F}" dt="2022-10-13T14:26:21.424" v="1093" actId="1076"/>
          <ac:spMkLst>
            <pc:docMk/>
            <pc:sldMk cId="582966840" sldId="273"/>
            <ac:spMk id="9" creationId="{19EE5432-774C-3C64-14D4-FD6EC09439E3}"/>
          </ac:spMkLst>
        </pc:spChg>
        <pc:spChg chg="add mod">
          <ac:chgData name="Tan Pham" userId="b561777e7f495ad1" providerId="LiveId" clId="{DA6653E3-4ACB-4E61-BF36-2501FA4F3C5F}" dt="2022-10-13T14:26:50.703" v="1097" actId="1076"/>
          <ac:spMkLst>
            <pc:docMk/>
            <pc:sldMk cId="582966840" sldId="273"/>
            <ac:spMk id="14" creationId="{BCA0527C-DA40-DAF3-524C-4F381093D1D7}"/>
          </ac:spMkLst>
        </pc:spChg>
        <pc:spChg chg="mod">
          <ac:chgData name="Tan Pham" userId="b561777e7f495ad1" providerId="LiveId" clId="{DA6653E3-4ACB-4E61-BF36-2501FA4F3C5F}" dt="2022-10-13T14:25:38.429" v="1080" actId="20577"/>
          <ac:spMkLst>
            <pc:docMk/>
            <pc:sldMk cId="582966840" sldId="273"/>
            <ac:spMk id="23" creationId="{7FAA6509-6A3D-9F2E-5E1A-361E7A497FCC}"/>
          </ac:spMkLst>
        </pc:spChg>
        <pc:spChg chg="del">
          <ac:chgData name="Tan Pham" userId="b561777e7f495ad1" providerId="LiveId" clId="{DA6653E3-4ACB-4E61-BF36-2501FA4F3C5F}" dt="2022-10-13T14:25:58.519" v="1090" actId="478"/>
          <ac:spMkLst>
            <pc:docMk/>
            <pc:sldMk cId="582966840" sldId="273"/>
            <ac:spMk id="31" creationId="{67778800-0B79-2EA3-D404-B2D942D559A7}"/>
          </ac:spMkLst>
        </pc:spChg>
        <pc:spChg chg="mod">
          <ac:chgData name="Tan Pham" userId="b561777e7f495ad1" providerId="LiveId" clId="{DA6653E3-4ACB-4E61-BF36-2501FA4F3C5F}" dt="2022-10-13T14:26:21.424" v="1093" actId="1076"/>
          <ac:spMkLst>
            <pc:docMk/>
            <pc:sldMk cId="582966840" sldId="273"/>
            <ac:spMk id="34" creationId="{92B1B052-836E-1C5A-8B62-4A4F14B8B8FA}"/>
          </ac:spMkLst>
        </pc:spChg>
        <pc:spChg chg="mod">
          <ac:chgData name="Tan Pham" userId="b561777e7f495ad1" providerId="LiveId" clId="{DA6653E3-4ACB-4E61-BF36-2501FA4F3C5F}" dt="2022-10-13T14:26:21.424" v="1093" actId="1076"/>
          <ac:spMkLst>
            <pc:docMk/>
            <pc:sldMk cId="582966840" sldId="273"/>
            <ac:spMk id="36" creationId="{960F1A7D-4692-2191-74F4-766FE17C1841}"/>
          </ac:spMkLst>
        </pc:spChg>
        <pc:graphicFrameChg chg="mod">
          <ac:chgData name="Tan Pham" userId="b561777e7f495ad1" providerId="LiveId" clId="{DA6653E3-4ACB-4E61-BF36-2501FA4F3C5F}" dt="2022-10-13T14:26:21.424" v="1093" actId="1076"/>
          <ac:graphicFrameMkLst>
            <pc:docMk/>
            <pc:sldMk cId="582966840" sldId="273"/>
            <ac:graphicFrameMk id="2" creationId="{81D31B9C-4957-BA92-28FD-8F26BB5587A3}"/>
          </ac:graphicFrameMkLst>
        </pc:graphicFrameChg>
        <pc:graphicFrameChg chg="mod">
          <ac:chgData name="Tan Pham" userId="b561777e7f495ad1" providerId="LiveId" clId="{DA6653E3-4ACB-4E61-BF36-2501FA4F3C5F}" dt="2022-10-13T14:26:21.424" v="1093" actId="1076"/>
          <ac:graphicFrameMkLst>
            <pc:docMk/>
            <pc:sldMk cId="582966840" sldId="273"/>
            <ac:graphicFrameMk id="3" creationId="{56C329AF-9832-C76F-C4D1-6B25A01DBA31}"/>
          </ac:graphicFrameMkLst>
        </pc:graphicFrameChg>
        <pc:graphicFrameChg chg="modGraphic">
          <ac:chgData name="Tan Pham" userId="b561777e7f495ad1" providerId="LiveId" clId="{DA6653E3-4ACB-4E61-BF36-2501FA4F3C5F}" dt="2022-10-13T14:25:33.531" v="1076" actId="20577"/>
          <ac:graphicFrameMkLst>
            <pc:docMk/>
            <pc:sldMk cId="582966840" sldId="273"/>
            <ac:graphicFrameMk id="4" creationId="{1C378405-161D-150D-E44E-774794819E21}"/>
          </ac:graphicFrameMkLst>
        </pc:graphicFrameChg>
        <pc:graphicFrameChg chg="mod">
          <ac:chgData name="Tan Pham" userId="b561777e7f495ad1" providerId="LiveId" clId="{DA6653E3-4ACB-4E61-BF36-2501FA4F3C5F}" dt="2022-10-13T14:26:21.424" v="1093" actId="1076"/>
          <ac:graphicFrameMkLst>
            <pc:docMk/>
            <pc:sldMk cId="582966840" sldId="273"/>
            <ac:graphicFrameMk id="8" creationId="{23E5B150-D72C-FC32-A479-BD9DD49494CF}"/>
          </ac:graphicFrameMkLst>
        </pc:graphicFrameChg>
        <pc:graphicFrameChg chg="add mod modGraphic">
          <ac:chgData name="Tan Pham" userId="b561777e7f495ad1" providerId="LiveId" clId="{DA6653E3-4ACB-4E61-BF36-2501FA4F3C5F}" dt="2022-10-13T14:26:41.525" v="1096" actId="14100"/>
          <ac:graphicFrameMkLst>
            <pc:docMk/>
            <pc:sldMk cId="582966840" sldId="273"/>
            <ac:graphicFrameMk id="13" creationId="{ED98AD55-7372-1B1C-78CF-FCC253575AE1}"/>
          </ac:graphicFrameMkLst>
        </pc:graphicFrameChg>
        <pc:graphicFrameChg chg="modGraphic">
          <ac:chgData name="Tan Pham" userId="b561777e7f495ad1" providerId="LiveId" clId="{DA6653E3-4ACB-4E61-BF36-2501FA4F3C5F}" dt="2022-10-13T14:25:49.357" v="1088" actId="20577"/>
          <ac:graphicFrameMkLst>
            <pc:docMk/>
            <pc:sldMk cId="582966840" sldId="273"/>
            <ac:graphicFrameMk id="21" creationId="{798BCFD4-B503-1EAD-F6E9-C1729A0BD229}"/>
          </ac:graphicFrameMkLst>
        </pc:graphicFrameChg>
        <pc:graphicFrameChg chg="del">
          <ac:chgData name="Tan Pham" userId="b561777e7f495ad1" providerId="LiveId" clId="{DA6653E3-4ACB-4E61-BF36-2501FA4F3C5F}" dt="2022-10-13T14:25:55.885" v="1089" actId="478"/>
          <ac:graphicFrameMkLst>
            <pc:docMk/>
            <pc:sldMk cId="582966840" sldId="273"/>
            <ac:graphicFrameMk id="32" creationId="{61E43EA3-A6C9-5E53-40D5-898E50E2B16E}"/>
          </ac:graphicFrameMkLst>
        </pc:graphicFrameChg>
        <pc:graphicFrameChg chg="mod">
          <ac:chgData name="Tan Pham" userId="b561777e7f495ad1" providerId="LiveId" clId="{DA6653E3-4ACB-4E61-BF36-2501FA4F3C5F}" dt="2022-10-13T14:26:21.424" v="1093" actId="1076"/>
          <ac:graphicFrameMkLst>
            <pc:docMk/>
            <pc:sldMk cId="582966840" sldId="273"/>
            <ac:graphicFrameMk id="33" creationId="{D9D710CD-B207-B3A2-B4C1-2DFA75153306}"/>
          </ac:graphicFrameMkLst>
        </pc:graphicFrameChg>
        <pc:graphicFrameChg chg="mod">
          <ac:chgData name="Tan Pham" userId="b561777e7f495ad1" providerId="LiveId" clId="{DA6653E3-4ACB-4E61-BF36-2501FA4F3C5F}" dt="2022-10-13T14:26:21.424" v="1093" actId="1076"/>
          <ac:graphicFrameMkLst>
            <pc:docMk/>
            <pc:sldMk cId="582966840" sldId="273"/>
            <ac:graphicFrameMk id="35" creationId="{3A642AFF-1884-7975-0E7E-6F5CE7580D91}"/>
          </ac:graphicFrameMkLst>
        </pc:graphicFrameChg>
      </pc:sldChg>
      <pc:sldChg chg="addSp modSp add mod">
        <pc:chgData name="Tan Pham" userId="b561777e7f495ad1" providerId="LiveId" clId="{DA6653E3-4ACB-4E61-BF36-2501FA4F3C5F}" dt="2022-10-13T14:27:37.652" v="1109"/>
        <pc:sldMkLst>
          <pc:docMk/>
          <pc:sldMk cId="2157172299" sldId="274"/>
        </pc:sldMkLst>
        <pc:spChg chg="add mod">
          <ac:chgData name="Tan Pham" userId="b561777e7f495ad1" providerId="LiveId" clId="{DA6653E3-4ACB-4E61-BF36-2501FA4F3C5F}" dt="2022-10-13T14:27:37.652" v="1109"/>
          <ac:spMkLst>
            <pc:docMk/>
            <pc:sldMk cId="2157172299" sldId="274"/>
            <ac:spMk id="17" creationId="{2701D3A2-486E-E7A6-023C-32E730E84763}"/>
          </ac:spMkLst>
        </pc:spChg>
        <pc:spChg chg="mod">
          <ac:chgData name="Tan Pham" userId="b561777e7f495ad1" providerId="LiveId" clId="{DA6653E3-4ACB-4E61-BF36-2501FA4F3C5F}" dt="2022-10-13T14:27:18.970" v="1100" actId="20577"/>
          <ac:spMkLst>
            <pc:docMk/>
            <pc:sldMk cId="2157172299" sldId="274"/>
            <ac:spMk id="23" creationId="{7FAA6509-6A3D-9F2E-5E1A-361E7A497FCC}"/>
          </ac:spMkLst>
        </pc:spChg>
        <pc:graphicFrameChg chg="modGraphic">
          <ac:chgData name="Tan Pham" userId="b561777e7f495ad1" providerId="LiveId" clId="{DA6653E3-4ACB-4E61-BF36-2501FA4F3C5F}" dt="2022-10-13T14:27:26.011" v="1108" actId="20577"/>
          <ac:graphicFrameMkLst>
            <pc:docMk/>
            <pc:sldMk cId="2157172299" sldId="274"/>
            <ac:graphicFrameMk id="21" creationId="{798BCFD4-B503-1EAD-F6E9-C1729A0BD229}"/>
          </ac:graphicFrameMkLst>
        </pc:graphicFrameChg>
      </pc:sldChg>
      <pc:sldChg chg="addSp delSp modSp add mod">
        <pc:chgData name="Tan Pham" userId="b561777e7f495ad1" providerId="LiveId" clId="{DA6653E3-4ACB-4E61-BF36-2501FA4F3C5F}" dt="2022-10-13T14:28:38.198" v="1133" actId="20577"/>
        <pc:sldMkLst>
          <pc:docMk/>
          <pc:sldMk cId="2516625716" sldId="275"/>
        </pc:sldMkLst>
        <pc:spChg chg="del">
          <ac:chgData name="Tan Pham" userId="b561777e7f495ad1" providerId="LiveId" clId="{DA6653E3-4ACB-4E61-BF36-2501FA4F3C5F}" dt="2022-10-13T14:27:48.879" v="1111" actId="478"/>
          <ac:spMkLst>
            <pc:docMk/>
            <pc:sldMk cId="2516625716" sldId="275"/>
            <ac:spMk id="17" creationId="{2701D3A2-486E-E7A6-023C-32E730E84763}"/>
          </ac:spMkLst>
        </pc:spChg>
        <pc:spChg chg="add mod">
          <ac:chgData name="Tan Pham" userId="b561777e7f495ad1" providerId="LiveId" clId="{DA6653E3-4ACB-4E61-BF36-2501FA4F3C5F}" dt="2022-10-13T14:28:29.680" v="1125" actId="20577"/>
          <ac:spMkLst>
            <pc:docMk/>
            <pc:sldMk cId="2516625716" sldId="275"/>
            <ac:spMk id="19" creationId="{D70FC316-F1FB-8980-648E-8B1FF03A01BE}"/>
          </ac:spMkLst>
        </pc:spChg>
        <pc:spChg chg="mod">
          <ac:chgData name="Tan Pham" userId="b561777e7f495ad1" providerId="LiveId" clId="{DA6653E3-4ACB-4E61-BF36-2501FA4F3C5F}" dt="2022-10-13T14:27:51.512" v="1113" actId="20577"/>
          <ac:spMkLst>
            <pc:docMk/>
            <pc:sldMk cId="2516625716" sldId="275"/>
            <ac:spMk id="23" creationId="{7FAA6509-6A3D-9F2E-5E1A-361E7A497FCC}"/>
          </ac:spMkLst>
        </pc:spChg>
        <pc:graphicFrameChg chg="add mod modGraphic">
          <ac:chgData name="Tan Pham" userId="b561777e7f495ad1" providerId="LiveId" clId="{DA6653E3-4ACB-4E61-BF36-2501FA4F3C5F}" dt="2022-10-13T14:28:38.198" v="1133" actId="20577"/>
          <ac:graphicFrameMkLst>
            <pc:docMk/>
            <pc:sldMk cId="2516625716" sldId="275"/>
            <ac:graphicFrameMk id="18" creationId="{C3EE318F-1973-59D5-E735-14A4E613F1E8}"/>
          </ac:graphicFrameMkLst>
        </pc:graphicFrameChg>
        <pc:graphicFrameChg chg="modGraphic">
          <ac:chgData name="Tan Pham" userId="b561777e7f495ad1" providerId="LiveId" clId="{DA6653E3-4ACB-4E61-BF36-2501FA4F3C5F}" dt="2022-10-13T14:27:59.693" v="1121" actId="20577"/>
          <ac:graphicFrameMkLst>
            <pc:docMk/>
            <pc:sldMk cId="2516625716" sldId="275"/>
            <ac:graphicFrameMk id="21" creationId="{798BCFD4-B503-1EAD-F6E9-C1729A0BD229}"/>
          </ac:graphicFrameMkLst>
        </pc:graphicFrameChg>
      </pc:sldChg>
      <pc:sldChg chg="addSp modSp add mod">
        <pc:chgData name="Tan Pham" userId="b561777e7f495ad1" providerId="LiveId" clId="{DA6653E3-4ACB-4E61-BF36-2501FA4F3C5F}" dt="2022-10-13T14:30:06.948" v="1168" actId="20577"/>
        <pc:sldMkLst>
          <pc:docMk/>
          <pc:sldMk cId="1535410001" sldId="276"/>
        </pc:sldMkLst>
        <pc:spChg chg="add mod">
          <ac:chgData name="Tan Pham" userId="b561777e7f495ad1" providerId="LiveId" clId="{DA6653E3-4ACB-4E61-BF36-2501FA4F3C5F}" dt="2022-10-13T14:29:42.132" v="1152" actId="20577"/>
          <ac:spMkLst>
            <pc:docMk/>
            <pc:sldMk cId="1535410001" sldId="276"/>
            <ac:spMk id="20" creationId="{EA97861F-6B3F-9E6B-09B7-99B44BA05918}"/>
          </ac:spMkLst>
        </pc:spChg>
        <pc:spChg chg="mod">
          <ac:chgData name="Tan Pham" userId="b561777e7f495ad1" providerId="LiveId" clId="{DA6653E3-4ACB-4E61-BF36-2501FA4F3C5F}" dt="2022-10-13T14:29:08.310" v="1136" actId="20577"/>
          <ac:spMkLst>
            <pc:docMk/>
            <pc:sldMk cId="1535410001" sldId="276"/>
            <ac:spMk id="23" creationId="{7FAA6509-6A3D-9F2E-5E1A-361E7A497FCC}"/>
          </ac:spMkLst>
        </pc:spChg>
        <pc:graphicFrameChg chg="add mod modGraphic">
          <ac:chgData name="Tan Pham" userId="b561777e7f495ad1" providerId="LiveId" clId="{DA6653E3-4ACB-4E61-BF36-2501FA4F3C5F}" dt="2022-10-13T14:30:06.948" v="1168" actId="20577"/>
          <ac:graphicFrameMkLst>
            <pc:docMk/>
            <pc:sldMk cId="1535410001" sldId="276"/>
            <ac:graphicFrameMk id="17" creationId="{B4562659-0471-20B8-348E-F888F55285F8}"/>
          </ac:graphicFrameMkLst>
        </pc:graphicFrameChg>
        <pc:graphicFrameChg chg="modGraphic">
          <ac:chgData name="Tan Pham" userId="b561777e7f495ad1" providerId="LiveId" clId="{DA6653E3-4ACB-4E61-BF36-2501FA4F3C5F}" dt="2022-10-13T14:29:18.313" v="1148" actId="20577"/>
          <ac:graphicFrameMkLst>
            <pc:docMk/>
            <pc:sldMk cId="1535410001" sldId="276"/>
            <ac:graphicFrameMk id="21" creationId="{798BCFD4-B503-1EAD-F6E9-C1729A0BD229}"/>
          </ac:graphicFrameMkLst>
        </pc:graphicFrameChg>
      </pc:sldChg>
      <pc:sldChg chg="addSp delSp modSp add mod">
        <pc:chgData name="Tan Pham" userId="b561777e7f495ad1" providerId="LiveId" clId="{DA6653E3-4ACB-4E61-BF36-2501FA4F3C5F}" dt="2022-10-13T14:33:12.008" v="1418" actId="1076"/>
        <pc:sldMkLst>
          <pc:docMk/>
          <pc:sldMk cId="1704428771" sldId="277"/>
        </pc:sldMkLst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5" creationId="{6B9D31EB-D224-005E-2C3A-3A17CE6AB969}"/>
          </ac:spMkLst>
        </pc:spChg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6" creationId="{65CF00F3-C05F-05A1-84F8-61B42958170F}"/>
          </ac:spMkLst>
        </pc:spChg>
        <pc:spChg chg="mod">
          <ac:chgData name="Tan Pham" userId="b561777e7f495ad1" providerId="LiveId" clId="{DA6653E3-4ACB-4E61-BF36-2501FA4F3C5F}" dt="2022-10-13T14:30:40.635" v="1185" actId="20577"/>
          <ac:spMkLst>
            <pc:docMk/>
            <pc:sldMk cId="1704428771" sldId="277"/>
            <ac:spMk id="7" creationId="{433EF5A9-14AD-9CDF-01E5-752506265341}"/>
          </ac:spMkLst>
        </pc:spChg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9" creationId="{19EE5432-774C-3C64-14D4-FD6EC09439E3}"/>
          </ac:spMkLst>
        </pc:spChg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14" creationId="{BCA0527C-DA40-DAF3-524C-4F381093D1D7}"/>
          </ac:spMkLst>
        </pc:spChg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19" creationId="{D70FC316-F1FB-8980-648E-8B1FF03A01BE}"/>
          </ac:spMkLst>
        </pc:spChg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20" creationId="{EA97861F-6B3F-9E6B-09B7-99B44BA05918}"/>
          </ac:spMkLst>
        </pc:spChg>
        <pc:spChg chg="add mod">
          <ac:chgData name="Tan Pham" userId="b561777e7f495ad1" providerId="LiveId" clId="{DA6653E3-4ACB-4E61-BF36-2501FA4F3C5F}" dt="2022-10-13T14:33:12.008" v="1418" actId="1076"/>
          <ac:spMkLst>
            <pc:docMk/>
            <pc:sldMk cId="1704428771" sldId="277"/>
            <ac:spMk id="22" creationId="{4E80EC5C-E84E-24B4-B131-C7086D7C0530}"/>
          </ac:spMkLst>
        </pc:spChg>
        <pc:spChg chg="del">
          <ac:chgData name="Tan Pham" userId="b561777e7f495ad1" providerId="LiveId" clId="{DA6653E3-4ACB-4E61-BF36-2501FA4F3C5F}" dt="2022-10-13T14:31:09.693" v="1190" actId="478"/>
          <ac:spMkLst>
            <pc:docMk/>
            <pc:sldMk cId="1704428771" sldId="277"/>
            <ac:spMk id="23" creationId="{7FAA6509-6A3D-9F2E-5E1A-361E7A497FCC}"/>
          </ac:spMkLst>
        </pc:spChg>
        <pc:spChg chg="del">
          <ac:chgData name="Tan Pham" userId="b561777e7f495ad1" providerId="LiveId" clId="{DA6653E3-4ACB-4E61-BF36-2501FA4F3C5F}" dt="2022-10-13T14:30:49.144" v="1188" actId="478"/>
          <ac:spMkLst>
            <pc:docMk/>
            <pc:sldMk cId="1704428771" sldId="277"/>
            <ac:spMk id="34" creationId="{92B1B052-836E-1C5A-8B62-4A4F14B8B8FA}"/>
          </ac:spMkLst>
        </pc:spChg>
        <pc:spChg chg="mod">
          <ac:chgData name="Tan Pham" userId="b561777e7f495ad1" providerId="LiveId" clId="{DA6653E3-4ACB-4E61-BF36-2501FA4F3C5F}" dt="2022-10-13T14:30:58.472" v="1189" actId="1076"/>
          <ac:spMkLst>
            <pc:docMk/>
            <pc:sldMk cId="1704428771" sldId="277"/>
            <ac:spMk id="36" creationId="{960F1A7D-4692-2191-74F4-766FE17C1841}"/>
          </ac:spMkLst>
        </pc:sp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2" creationId="{81D31B9C-4957-BA92-28FD-8F26BB5587A3}"/>
          </ac:graphicFrameMkLst>
        </pc:graphicFrame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3" creationId="{56C329AF-9832-C76F-C4D1-6B25A01DBA31}"/>
          </ac:graphicFrameMkLst>
        </pc:graphicFrameChg>
        <pc:graphicFrameChg chg="modGraphic">
          <ac:chgData name="Tan Pham" userId="b561777e7f495ad1" providerId="LiveId" clId="{DA6653E3-4ACB-4E61-BF36-2501FA4F3C5F}" dt="2022-10-13T14:30:35.450" v="1183" actId="20577"/>
          <ac:graphicFrameMkLst>
            <pc:docMk/>
            <pc:sldMk cId="1704428771" sldId="277"/>
            <ac:graphicFrameMk id="4" creationId="{1C378405-161D-150D-E44E-774794819E21}"/>
          </ac:graphicFrameMkLst>
        </pc:graphicFrame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8" creationId="{23E5B150-D72C-FC32-A479-BD9DD49494CF}"/>
          </ac:graphicFrameMkLst>
        </pc:graphicFrame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13" creationId="{ED98AD55-7372-1B1C-78CF-FCC253575AE1}"/>
          </ac:graphicFrameMkLst>
        </pc:graphicFrame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17" creationId="{B4562659-0471-20B8-348E-F888F55285F8}"/>
          </ac:graphicFrameMkLst>
        </pc:graphicFrame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18" creationId="{C3EE318F-1973-59D5-E735-14A4E613F1E8}"/>
          </ac:graphicFrameMkLst>
        </pc:graphicFrameChg>
        <pc:graphicFrameChg chg="del">
          <ac:chgData name="Tan Pham" userId="b561777e7f495ad1" providerId="LiveId" clId="{DA6653E3-4ACB-4E61-BF36-2501FA4F3C5F}" dt="2022-10-13T14:30:42.870" v="1186" actId="478"/>
          <ac:graphicFrameMkLst>
            <pc:docMk/>
            <pc:sldMk cId="1704428771" sldId="277"/>
            <ac:graphicFrameMk id="21" creationId="{798BCFD4-B503-1EAD-F6E9-C1729A0BD229}"/>
          </ac:graphicFrameMkLst>
        </pc:graphicFrameChg>
        <pc:graphicFrameChg chg="del">
          <ac:chgData name="Tan Pham" userId="b561777e7f495ad1" providerId="LiveId" clId="{DA6653E3-4ACB-4E61-BF36-2501FA4F3C5F}" dt="2022-10-13T14:30:47.032" v="1187" actId="478"/>
          <ac:graphicFrameMkLst>
            <pc:docMk/>
            <pc:sldMk cId="1704428771" sldId="277"/>
            <ac:graphicFrameMk id="33" creationId="{D9D710CD-B207-B3A2-B4C1-2DFA75153306}"/>
          </ac:graphicFrameMkLst>
        </pc:graphicFrameChg>
        <pc:graphicFrameChg chg="mod">
          <ac:chgData name="Tan Pham" userId="b561777e7f495ad1" providerId="LiveId" clId="{DA6653E3-4ACB-4E61-BF36-2501FA4F3C5F}" dt="2022-10-13T14:30:58.472" v="1189" actId="1076"/>
          <ac:graphicFrameMkLst>
            <pc:docMk/>
            <pc:sldMk cId="1704428771" sldId="277"/>
            <ac:graphicFrameMk id="35" creationId="{3A642AFF-1884-7975-0E7E-6F5CE7580D91}"/>
          </ac:graphicFrameMkLst>
        </pc:graphicFrameChg>
        <pc:cxnChg chg="mod">
          <ac:chgData name="Tan Pham" userId="b561777e7f495ad1" providerId="LiveId" clId="{DA6653E3-4ACB-4E61-BF36-2501FA4F3C5F}" dt="2022-10-13T14:33:08.721" v="1417" actId="14100"/>
          <ac:cxnSpMkLst>
            <pc:docMk/>
            <pc:sldMk cId="1704428771" sldId="277"/>
            <ac:cxnSpMk id="25" creationId="{7C98078F-1F72-ADEC-11D6-B60DEB6F2B89}"/>
          </ac:cxnSpMkLst>
        </pc:cxnChg>
      </pc:sldChg>
      <pc:sldChg chg="addSp delSp modSp add mod">
        <pc:chgData name="Tan Pham" userId="b561777e7f495ad1" providerId="LiveId" clId="{DA6653E3-4ACB-4E61-BF36-2501FA4F3C5F}" dt="2022-10-13T14:38:11.870" v="1518" actId="20577"/>
        <pc:sldMkLst>
          <pc:docMk/>
          <pc:sldMk cId="427021695" sldId="278"/>
        </pc:sldMkLst>
        <pc:spChg chg="mod">
          <ac:chgData name="Tan Pham" userId="b561777e7f495ad1" providerId="LiveId" clId="{DA6653E3-4ACB-4E61-BF36-2501FA4F3C5F}" dt="2022-10-13T14:34:06.458" v="1424" actId="1076"/>
          <ac:spMkLst>
            <pc:docMk/>
            <pc:sldMk cId="427021695" sldId="278"/>
            <ac:spMk id="5" creationId="{6B9D31EB-D224-005E-2C3A-3A17CE6AB969}"/>
          </ac:spMkLst>
        </pc:spChg>
        <pc:spChg chg="mod">
          <ac:chgData name="Tan Pham" userId="b561777e7f495ad1" providerId="LiveId" clId="{DA6653E3-4ACB-4E61-BF36-2501FA4F3C5F}" dt="2022-10-13T14:34:06.458" v="1424" actId="1076"/>
          <ac:spMkLst>
            <pc:docMk/>
            <pc:sldMk cId="427021695" sldId="278"/>
            <ac:spMk id="6" creationId="{65CF00F3-C05F-05A1-84F8-61B42958170F}"/>
          </ac:spMkLst>
        </pc:spChg>
        <pc:spChg chg="mod">
          <ac:chgData name="Tan Pham" userId="b561777e7f495ad1" providerId="LiveId" clId="{DA6653E3-4ACB-4E61-BF36-2501FA4F3C5F}" dt="2022-10-13T14:33:51.860" v="1421" actId="20577"/>
          <ac:spMkLst>
            <pc:docMk/>
            <pc:sldMk cId="427021695" sldId="278"/>
            <ac:spMk id="7" creationId="{433EF5A9-14AD-9CDF-01E5-752506265341}"/>
          </ac:spMkLst>
        </pc:spChg>
        <pc:spChg chg="mod">
          <ac:chgData name="Tan Pham" userId="b561777e7f495ad1" providerId="LiveId" clId="{DA6653E3-4ACB-4E61-BF36-2501FA4F3C5F}" dt="2022-10-13T14:34:06.458" v="1424" actId="1076"/>
          <ac:spMkLst>
            <pc:docMk/>
            <pc:sldMk cId="427021695" sldId="278"/>
            <ac:spMk id="9" creationId="{19EE5432-774C-3C64-14D4-FD6EC09439E3}"/>
          </ac:spMkLst>
        </pc:spChg>
        <pc:spChg chg="mod">
          <ac:chgData name="Tan Pham" userId="b561777e7f495ad1" providerId="LiveId" clId="{DA6653E3-4ACB-4E61-BF36-2501FA4F3C5F}" dt="2022-10-13T14:34:06.458" v="1424" actId="1076"/>
          <ac:spMkLst>
            <pc:docMk/>
            <pc:sldMk cId="427021695" sldId="278"/>
            <ac:spMk id="14" creationId="{BCA0527C-DA40-DAF3-524C-4F381093D1D7}"/>
          </ac:spMkLst>
        </pc:spChg>
        <pc:spChg chg="mod">
          <ac:chgData name="Tan Pham" userId="b561777e7f495ad1" providerId="LiveId" clId="{DA6653E3-4ACB-4E61-BF36-2501FA4F3C5F}" dt="2022-10-13T14:34:06.458" v="1424" actId="1076"/>
          <ac:spMkLst>
            <pc:docMk/>
            <pc:sldMk cId="427021695" sldId="278"/>
            <ac:spMk id="19" creationId="{D70FC316-F1FB-8980-648E-8B1FF03A01BE}"/>
          </ac:spMkLst>
        </pc:spChg>
        <pc:spChg chg="mod">
          <ac:chgData name="Tan Pham" userId="b561777e7f495ad1" providerId="LiveId" clId="{DA6653E3-4ACB-4E61-BF36-2501FA4F3C5F}" dt="2022-10-13T14:34:06.458" v="1424" actId="1076"/>
          <ac:spMkLst>
            <pc:docMk/>
            <pc:sldMk cId="427021695" sldId="278"/>
            <ac:spMk id="20" creationId="{EA97861F-6B3F-9E6B-09B7-99B44BA05918}"/>
          </ac:spMkLst>
        </pc:spChg>
        <pc:spChg chg="add del mod">
          <ac:chgData name="Tan Pham" userId="b561777e7f495ad1" providerId="LiveId" clId="{DA6653E3-4ACB-4E61-BF36-2501FA4F3C5F}" dt="2022-10-13T14:34:35.168" v="1436"/>
          <ac:spMkLst>
            <pc:docMk/>
            <pc:sldMk cId="427021695" sldId="278"/>
            <ac:spMk id="21" creationId="{E130A2C9-4BE2-ED3A-14FB-6D6FCAC81D9A}"/>
          </ac:spMkLst>
        </pc:spChg>
        <pc:spChg chg="add mod">
          <ac:chgData name="Tan Pham" userId="b561777e7f495ad1" providerId="LiveId" clId="{DA6653E3-4ACB-4E61-BF36-2501FA4F3C5F}" dt="2022-10-13T14:35:33.790" v="1455" actId="1076"/>
          <ac:spMkLst>
            <pc:docMk/>
            <pc:sldMk cId="427021695" sldId="278"/>
            <ac:spMk id="24" creationId="{286A8CC7-230A-FFE6-7C49-C01721C0FA1B}"/>
          </ac:spMkLst>
        </pc:spChg>
        <pc:spChg chg="add mod">
          <ac:chgData name="Tan Pham" userId="b561777e7f495ad1" providerId="LiveId" clId="{DA6653E3-4ACB-4E61-BF36-2501FA4F3C5F}" dt="2022-10-13T14:35:55.969" v="1480" actId="1076"/>
          <ac:spMkLst>
            <pc:docMk/>
            <pc:sldMk cId="427021695" sldId="278"/>
            <ac:spMk id="26" creationId="{0373CA72-615D-83E6-9CD7-2D7FA6FD837A}"/>
          </ac:spMkLst>
        </pc:spChg>
        <pc:spChg chg="del">
          <ac:chgData name="Tan Pham" userId="b561777e7f495ad1" providerId="LiveId" clId="{DA6653E3-4ACB-4E61-BF36-2501FA4F3C5F}" dt="2022-10-13T14:33:57.541" v="1423" actId="478"/>
          <ac:spMkLst>
            <pc:docMk/>
            <pc:sldMk cId="427021695" sldId="278"/>
            <ac:spMk id="36" creationId="{960F1A7D-4692-2191-74F4-766FE17C1841}"/>
          </ac:spMkLst>
        </pc:spChg>
        <pc:graphicFrameChg chg="mod">
          <ac:chgData name="Tan Pham" userId="b561777e7f495ad1" providerId="LiveId" clId="{DA6653E3-4ACB-4E61-BF36-2501FA4F3C5F}" dt="2022-10-13T14:34:06.458" v="1424" actId="1076"/>
          <ac:graphicFrameMkLst>
            <pc:docMk/>
            <pc:sldMk cId="427021695" sldId="278"/>
            <ac:graphicFrameMk id="2" creationId="{81D31B9C-4957-BA92-28FD-8F26BB5587A3}"/>
          </ac:graphicFrameMkLst>
        </pc:graphicFrameChg>
        <pc:graphicFrameChg chg="mod">
          <ac:chgData name="Tan Pham" userId="b561777e7f495ad1" providerId="LiveId" clId="{DA6653E3-4ACB-4E61-BF36-2501FA4F3C5F}" dt="2022-10-13T14:34:06.458" v="1424" actId="1076"/>
          <ac:graphicFrameMkLst>
            <pc:docMk/>
            <pc:sldMk cId="427021695" sldId="278"/>
            <ac:graphicFrameMk id="3" creationId="{56C329AF-9832-C76F-C4D1-6B25A01DBA31}"/>
          </ac:graphicFrameMkLst>
        </pc:graphicFrameChg>
        <pc:graphicFrameChg chg="modGraphic">
          <ac:chgData name="Tan Pham" userId="b561777e7f495ad1" providerId="LiveId" clId="{DA6653E3-4ACB-4E61-BF36-2501FA4F3C5F}" dt="2022-10-13T14:38:11.870" v="1518" actId="20577"/>
          <ac:graphicFrameMkLst>
            <pc:docMk/>
            <pc:sldMk cId="427021695" sldId="278"/>
            <ac:graphicFrameMk id="4" creationId="{1C378405-161D-150D-E44E-774794819E21}"/>
          </ac:graphicFrameMkLst>
        </pc:graphicFrameChg>
        <pc:graphicFrameChg chg="mod">
          <ac:chgData name="Tan Pham" userId="b561777e7f495ad1" providerId="LiveId" clId="{DA6653E3-4ACB-4E61-BF36-2501FA4F3C5F}" dt="2022-10-13T14:34:06.458" v="1424" actId="1076"/>
          <ac:graphicFrameMkLst>
            <pc:docMk/>
            <pc:sldMk cId="427021695" sldId="278"/>
            <ac:graphicFrameMk id="8" creationId="{23E5B150-D72C-FC32-A479-BD9DD49494CF}"/>
          </ac:graphicFrameMkLst>
        </pc:graphicFrameChg>
        <pc:graphicFrameChg chg="mod">
          <ac:chgData name="Tan Pham" userId="b561777e7f495ad1" providerId="LiveId" clId="{DA6653E3-4ACB-4E61-BF36-2501FA4F3C5F}" dt="2022-10-13T14:34:06.458" v="1424" actId="1076"/>
          <ac:graphicFrameMkLst>
            <pc:docMk/>
            <pc:sldMk cId="427021695" sldId="278"/>
            <ac:graphicFrameMk id="13" creationId="{ED98AD55-7372-1B1C-78CF-FCC253575AE1}"/>
          </ac:graphicFrameMkLst>
        </pc:graphicFrameChg>
        <pc:graphicFrameChg chg="mod">
          <ac:chgData name="Tan Pham" userId="b561777e7f495ad1" providerId="LiveId" clId="{DA6653E3-4ACB-4E61-BF36-2501FA4F3C5F}" dt="2022-10-13T14:34:06.458" v="1424" actId="1076"/>
          <ac:graphicFrameMkLst>
            <pc:docMk/>
            <pc:sldMk cId="427021695" sldId="278"/>
            <ac:graphicFrameMk id="17" creationId="{B4562659-0471-20B8-348E-F888F55285F8}"/>
          </ac:graphicFrameMkLst>
        </pc:graphicFrameChg>
        <pc:graphicFrameChg chg="mod">
          <ac:chgData name="Tan Pham" userId="b561777e7f495ad1" providerId="LiveId" clId="{DA6653E3-4ACB-4E61-BF36-2501FA4F3C5F}" dt="2022-10-13T14:34:06.458" v="1424" actId="1076"/>
          <ac:graphicFrameMkLst>
            <pc:docMk/>
            <pc:sldMk cId="427021695" sldId="278"/>
            <ac:graphicFrameMk id="18" creationId="{C3EE318F-1973-59D5-E735-14A4E613F1E8}"/>
          </ac:graphicFrameMkLst>
        </pc:graphicFrameChg>
        <pc:graphicFrameChg chg="add mod modGraphic">
          <ac:chgData name="Tan Pham" userId="b561777e7f495ad1" providerId="LiveId" clId="{DA6653E3-4ACB-4E61-BF36-2501FA4F3C5F}" dt="2022-10-13T14:35:33.790" v="1455" actId="1076"/>
          <ac:graphicFrameMkLst>
            <pc:docMk/>
            <pc:sldMk cId="427021695" sldId="278"/>
            <ac:graphicFrameMk id="23" creationId="{3D2B6E37-964F-B48F-AE13-A2C10ADB694A}"/>
          </ac:graphicFrameMkLst>
        </pc:graphicFrameChg>
        <pc:graphicFrameChg chg="del">
          <ac:chgData name="Tan Pham" userId="b561777e7f495ad1" providerId="LiveId" clId="{DA6653E3-4ACB-4E61-BF36-2501FA4F3C5F}" dt="2022-10-13T14:33:55.117" v="1422" actId="478"/>
          <ac:graphicFrameMkLst>
            <pc:docMk/>
            <pc:sldMk cId="427021695" sldId="278"/>
            <ac:graphicFrameMk id="35" creationId="{3A642AFF-1884-7975-0E7E-6F5CE7580D91}"/>
          </ac:graphicFrameMkLst>
        </pc:graphicFrameChg>
      </pc:sldChg>
      <pc:sldChg chg="addSp delSp modSp add mod">
        <pc:chgData name="Tan Pham" userId="b561777e7f495ad1" providerId="LiveId" clId="{DA6653E3-4ACB-4E61-BF36-2501FA4F3C5F}" dt="2022-10-13T14:40:03.001" v="1576" actId="1076"/>
        <pc:sldMkLst>
          <pc:docMk/>
          <pc:sldMk cId="3644742053" sldId="279"/>
        </pc:sldMkLst>
        <pc:spChg chg="del">
          <ac:chgData name="Tan Pham" userId="b561777e7f495ad1" providerId="LiveId" clId="{DA6653E3-4ACB-4E61-BF36-2501FA4F3C5F}" dt="2022-10-13T14:37:03.323" v="1498" actId="478"/>
          <ac:spMkLst>
            <pc:docMk/>
            <pc:sldMk cId="3644742053" sldId="279"/>
            <ac:spMk id="5" creationId="{6B9D31EB-D224-005E-2C3A-3A17CE6AB969}"/>
          </ac:spMkLst>
        </pc:spChg>
        <pc:spChg chg="mod">
          <ac:chgData name="Tan Pham" userId="b561777e7f495ad1" providerId="LiveId" clId="{DA6653E3-4ACB-4E61-BF36-2501FA4F3C5F}" dt="2022-10-13T14:37:11.218" v="1499" actId="1076"/>
          <ac:spMkLst>
            <pc:docMk/>
            <pc:sldMk cId="3644742053" sldId="279"/>
            <ac:spMk id="6" creationId="{65CF00F3-C05F-05A1-84F8-61B42958170F}"/>
          </ac:spMkLst>
        </pc:spChg>
        <pc:spChg chg="mod">
          <ac:chgData name="Tan Pham" userId="b561777e7f495ad1" providerId="LiveId" clId="{DA6653E3-4ACB-4E61-BF36-2501FA4F3C5F}" dt="2022-10-13T14:36:40.838" v="1484" actId="20577"/>
          <ac:spMkLst>
            <pc:docMk/>
            <pc:sldMk cId="3644742053" sldId="279"/>
            <ac:spMk id="7" creationId="{433EF5A9-14AD-9CDF-01E5-752506265341}"/>
          </ac:spMkLst>
        </pc:spChg>
        <pc:spChg chg="mod">
          <ac:chgData name="Tan Pham" userId="b561777e7f495ad1" providerId="LiveId" clId="{DA6653E3-4ACB-4E61-BF36-2501FA4F3C5F}" dt="2022-10-13T14:37:11.218" v="1499" actId="1076"/>
          <ac:spMkLst>
            <pc:docMk/>
            <pc:sldMk cId="3644742053" sldId="279"/>
            <ac:spMk id="9" creationId="{19EE5432-774C-3C64-14D4-FD6EC09439E3}"/>
          </ac:spMkLst>
        </pc:spChg>
        <pc:spChg chg="mod">
          <ac:chgData name="Tan Pham" userId="b561777e7f495ad1" providerId="LiveId" clId="{DA6653E3-4ACB-4E61-BF36-2501FA4F3C5F}" dt="2022-10-13T14:37:11.218" v="1499" actId="1076"/>
          <ac:spMkLst>
            <pc:docMk/>
            <pc:sldMk cId="3644742053" sldId="279"/>
            <ac:spMk id="14" creationId="{BCA0527C-DA40-DAF3-524C-4F381093D1D7}"/>
          </ac:spMkLst>
        </pc:spChg>
        <pc:spChg chg="mod">
          <ac:chgData name="Tan Pham" userId="b561777e7f495ad1" providerId="LiveId" clId="{DA6653E3-4ACB-4E61-BF36-2501FA4F3C5F}" dt="2022-10-13T14:37:11.218" v="1499" actId="1076"/>
          <ac:spMkLst>
            <pc:docMk/>
            <pc:sldMk cId="3644742053" sldId="279"/>
            <ac:spMk id="19" creationId="{D70FC316-F1FB-8980-648E-8B1FF03A01BE}"/>
          </ac:spMkLst>
        </pc:spChg>
        <pc:spChg chg="mod">
          <ac:chgData name="Tan Pham" userId="b561777e7f495ad1" providerId="LiveId" clId="{DA6653E3-4ACB-4E61-BF36-2501FA4F3C5F}" dt="2022-10-13T14:37:11.218" v="1499" actId="1076"/>
          <ac:spMkLst>
            <pc:docMk/>
            <pc:sldMk cId="3644742053" sldId="279"/>
            <ac:spMk id="20" creationId="{EA97861F-6B3F-9E6B-09B7-99B44BA05918}"/>
          </ac:spMkLst>
        </pc:spChg>
        <pc:spChg chg="mod">
          <ac:chgData name="Tan Pham" userId="b561777e7f495ad1" providerId="LiveId" clId="{DA6653E3-4ACB-4E61-BF36-2501FA4F3C5F}" dt="2022-10-13T14:40:03.001" v="1576" actId="1076"/>
          <ac:spMkLst>
            <pc:docMk/>
            <pc:sldMk cId="3644742053" sldId="279"/>
            <ac:spMk id="22" creationId="{4E80EC5C-E84E-24B4-B131-C7086D7C0530}"/>
          </ac:spMkLst>
        </pc:spChg>
        <pc:spChg chg="mod">
          <ac:chgData name="Tan Pham" userId="b561777e7f495ad1" providerId="LiveId" clId="{DA6653E3-4ACB-4E61-BF36-2501FA4F3C5F}" dt="2022-10-13T14:37:11.218" v="1499" actId="1076"/>
          <ac:spMkLst>
            <pc:docMk/>
            <pc:sldMk cId="3644742053" sldId="279"/>
            <ac:spMk id="24" creationId="{286A8CC7-230A-FFE6-7C49-C01721C0FA1B}"/>
          </ac:spMkLst>
        </pc:spChg>
        <pc:spChg chg="mod">
          <ac:chgData name="Tan Pham" userId="b561777e7f495ad1" providerId="LiveId" clId="{DA6653E3-4ACB-4E61-BF36-2501FA4F3C5F}" dt="2022-10-13T14:37:37.287" v="1502" actId="1076"/>
          <ac:spMkLst>
            <pc:docMk/>
            <pc:sldMk cId="3644742053" sldId="279"/>
            <ac:spMk id="26" creationId="{0373CA72-615D-83E6-9CD7-2D7FA6FD837A}"/>
          </ac:spMkLst>
        </pc:spChg>
        <pc:spChg chg="add mod">
          <ac:chgData name="Tan Pham" userId="b561777e7f495ad1" providerId="LiveId" clId="{DA6653E3-4ACB-4E61-BF36-2501FA4F3C5F}" dt="2022-10-13T14:37:43.633" v="1504" actId="20577"/>
          <ac:spMkLst>
            <pc:docMk/>
            <pc:sldMk cId="3644742053" sldId="279"/>
            <ac:spMk id="27" creationId="{7D039F36-9566-624B-289B-87069B0B93CB}"/>
          </ac:spMkLst>
        </pc:spChg>
        <pc:spChg chg="add mod">
          <ac:chgData name="Tan Pham" userId="b561777e7f495ad1" providerId="LiveId" clId="{DA6653E3-4ACB-4E61-BF36-2501FA4F3C5F}" dt="2022-10-13T14:37:27.247" v="1501" actId="1076"/>
          <ac:spMkLst>
            <pc:docMk/>
            <pc:sldMk cId="3644742053" sldId="279"/>
            <ac:spMk id="28" creationId="{8D15CB83-8109-DB2E-923D-7AE511018E55}"/>
          </ac:spMkLst>
        </pc:spChg>
        <pc:graphicFrameChg chg="mod">
          <ac:chgData name="Tan Pham" userId="b561777e7f495ad1" providerId="LiveId" clId="{DA6653E3-4ACB-4E61-BF36-2501FA4F3C5F}" dt="2022-10-13T14:37:11.218" v="1499" actId="1076"/>
          <ac:graphicFrameMkLst>
            <pc:docMk/>
            <pc:sldMk cId="3644742053" sldId="279"/>
            <ac:graphicFrameMk id="2" creationId="{81D31B9C-4957-BA92-28FD-8F26BB5587A3}"/>
          </ac:graphicFrameMkLst>
        </pc:graphicFrameChg>
        <pc:graphicFrameChg chg="del">
          <ac:chgData name="Tan Pham" userId="b561777e7f495ad1" providerId="LiveId" clId="{DA6653E3-4ACB-4E61-BF36-2501FA4F3C5F}" dt="2022-10-13T14:36:58.961" v="1497" actId="478"/>
          <ac:graphicFrameMkLst>
            <pc:docMk/>
            <pc:sldMk cId="3644742053" sldId="279"/>
            <ac:graphicFrameMk id="3" creationId="{56C329AF-9832-C76F-C4D1-6B25A01DBA31}"/>
          </ac:graphicFrameMkLst>
        </pc:graphicFrameChg>
        <pc:graphicFrameChg chg="modGraphic">
          <ac:chgData name="Tan Pham" userId="b561777e7f495ad1" providerId="LiveId" clId="{DA6653E3-4ACB-4E61-BF36-2501FA4F3C5F}" dt="2022-10-13T14:36:53.428" v="1496" actId="20577"/>
          <ac:graphicFrameMkLst>
            <pc:docMk/>
            <pc:sldMk cId="3644742053" sldId="279"/>
            <ac:graphicFrameMk id="4" creationId="{1C378405-161D-150D-E44E-774794819E21}"/>
          </ac:graphicFrameMkLst>
        </pc:graphicFrameChg>
        <pc:graphicFrameChg chg="mod">
          <ac:chgData name="Tan Pham" userId="b561777e7f495ad1" providerId="LiveId" clId="{DA6653E3-4ACB-4E61-BF36-2501FA4F3C5F}" dt="2022-10-13T14:37:11.218" v="1499" actId="1076"/>
          <ac:graphicFrameMkLst>
            <pc:docMk/>
            <pc:sldMk cId="3644742053" sldId="279"/>
            <ac:graphicFrameMk id="8" creationId="{23E5B150-D72C-FC32-A479-BD9DD49494CF}"/>
          </ac:graphicFrameMkLst>
        </pc:graphicFrameChg>
        <pc:graphicFrameChg chg="mod">
          <ac:chgData name="Tan Pham" userId="b561777e7f495ad1" providerId="LiveId" clId="{DA6653E3-4ACB-4E61-BF36-2501FA4F3C5F}" dt="2022-10-13T14:37:11.218" v="1499" actId="1076"/>
          <ac:graphicFrameMkLst>
            <pc:docMk/>
            <pc:sldMk cId="3644742053" sldId="279"/>
            <ac:graphicFrameMk id="13" creationId="{ED98AD55-7372-1B1C-78CF-FCC253575AE1}"/>
          </ac:graphicFrameMkLst>
        </pc:graphicFrameChg>
        <pc:graphicFrameChg chg="mod">
          <ac:chgData name="Tan Pham" userId="b561777e7f495ad1" providerId="LiveId" clId="{DA6653E3-4ACB-4E61-BF36-2501FA4F3C5F}" dt="2022-10-13T14:37:11.218" v="1499" actId="1076"/>
          <ac:graphicFrameMkLst>
            <pc:docMk/>
            <pc:sldMk cId="3644742053" sldId="279"/>
            <ac:graphicFrameMk id="17" creationId="{B4562659-0471-20B8-348E-F888F55285F8}"/>
          </ac:graphicFrameMkLst>
        </pc:graphicFrameChg>
        <pc:graphicFrameChg chg="mod">
          <ac:chgData name="Tan Pham" userId="b561777e7f495ad1" providerId="LiveId" clId="{DA6653E3-4ACB-4E61-BF36-2501FA4F3C5F}" dt="2022-10-13T14:37:11.218" v="1499" actId="1076"/>
          <ac:graphicFrameMkLst>
            <pc:docMk/>
            <pc:sldMk cId="3644742053" sldId="279"/>
            <ac:graphicFrameMk id="18" creationId="{C3EE318F-1973-59D5-E735-14A4E613F1E8}"/>
          </ac:graphicFrameMkLst>
        </pc:graphicFrameChg>
        <pc:graphicFrameChg chg="add mod modGraphic">
          <ac:chgData name="Tan Pham" userId="b561777e7f495ad1" providerId="LiveId" clId="{DA6653E3-4ACB-4E61-BF36-2501FA4F3C5F}" dt="2022-10-13T14:39:09.038" v="1532" actId="20577"/>
          <ac:graphicFrameMkLst>
            <pc:docMk/>
            <pc:sldMk cId="3644742053" sldId="279"/>
            <ac:graphicFrameMk id="21" creationId="{05310C41-D8AC-F092-AED1-4E9FF997FF6A}"/>
          </ac:graphicFrameMkLst>
        </pc:graphicFrameChg>
        <pc:graphicFrameChg chg="mod">
          <ac:chgData name="Tan Pham" userId="b561777e7f495ad1" providerId="LiveId" clId="{DA6653E3-4ACB-4E61-BF36-2501FA4F3C5F}" dt="2022-10-13T14:37:11.218" v="1499" actId="1076"/>
          <ac:graphicFrameMkLst>
            <pc:docMk/>
            <pc:sldMk cId="3644742053" sldId="279"/>
            <ac:graphicFrameMk id="23" creationId="{3D2B6E37-964F-B48F-AE13-A2C10ADB694A}"/>
          </ac:graphicFrameMkLst>
        </pc:graphicFrameChg>
        <pc:graphicFrameChg chg="add del modGraphic">
          <ac:chgData name="Tan Pham" userId="b561777e7f495ad1" providerId="LiveId" clId="{DA6653E3-4ACB-4E61-BF36-2501FA4F3C5F}" dt="2022-10-13T14:39:31.514" v="1534" actId="478"/>
          <ac:graphicFrameMkLst>
            <pc:docMk/>
            <pc:sldMk cId="3644742053" sldId="279"/>
            <ac:graphicFrameMk id="30" creationId="{73EFA9ED-0F85-D462-1D19-81770C57CC3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DBE5-F244-90B5-9BB5-4A3BCA55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CA1CE-A4A1-1C98-5E47-B99C5216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7EAB-664A-814B-1E50-F3C150C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434-35BC-4815-EE72-A739556C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90F2-FA32-1302-5EBC-6336242C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A24-2562-21A2-661A-8BB0A263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160C7-63F3-A2A7-C97A-81DAB6D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0782-B7BD-0A67-A3EB-75E5E369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4C70-0C6F-B6D6-EA14-0B6CCE49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9227-4288-18CE-91EA-AC44D703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4661D-2B6C-BF3F-48E2-63601CFED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9F8C-BE4D-9DC8-97EA-C2E2557A2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7374-5C7F-86E4-8461-05D2B64E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857F-872F-757D-BE8B-EC8AC8DC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A65D-46A0-34D0-416D-88AEA658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DD6F-3054-4155-78F8-5E61A9B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FDC9-C5EB-EC8A-B480-56E42F1E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4B03-69D2-55A9-022E-7AF1388B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05E4-B871-558E-46ED-E41ACD27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56E3-DE5E-5123-BE7A-AC752F98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C7EB-3996-4584-E0D6-CDA13F14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DFCF-EEE5-A991-86C4-DAC6C878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27D0-403F-DD4B-A69B-F121DB4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55E8-142F-A9CD-9491-B7F32CC7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00AF-8CD2-C9E1-6011-8DD7046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895-2D1D-FF8C-E949-52503F11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FF08-5209-D080-17E4-2AFD58FF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F5842-EF66-803E-D2C8-74C43589E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2E28-5F7A-C9B3-E134-9A8C65DD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E6F10-745E-CDC3-247C-710F6E40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A866-2E1F-3D87-A4C2-90CA216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C837-510F-0CF6-DFF8-25F166DA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761A-691D-4B84-C951-28C43A4D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9A095-CEC8-7B05-9BBA-9B1CC2E0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16E3-C087-EECC-58F8-02ADF8734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CB5B0-BA9E-3A35-E44D-25FAE420D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0E3F5-DD01-ED27-8EC5-DB3D40E2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69982-0D94-CA16-FB10-E02167A1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B029-AAB3-7B29-3B03-BE648A85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C6DC-8058-3773-07F6-A8555C02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DD7A-553D-39AA-D9A7-19BBCC4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1BCC4-7644-B229-82D7-8FCF77AF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ED304-0391-1610-6D47-4299E27A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278C8-D2A4-782A-2071-E55AE2B5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CD737-3B56-523D-1EE6-6CAFFE4D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05C8-8AFB-5D9F-A12B-9126DF72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DAA-F980-022F-82A1-A7B2ADE5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B960-4EC1-2220-2133-94C154C9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8571-F873-A04F-6C2A-774C39CBF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8195F-3A4A-2575-0DF6-D05625A8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CD6F6-1A41-5B58-649E-AE4CC767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80041-F69D-CCC4-2610-2A3EF47B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BCA-B7A2-B495-3F48-EAD68BEC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89636-EBD2-26DF-E414-97665D3D0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D33A-935C-3148-A190-A7D4EBB4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57E8-F273-C3BE-925E-07097A85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B455B-0E77-641B-7E97-25CD0BFF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51AC6-AFB8-8B99-EBAF-25C49E00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87C35-4311-E562-8744-0EBC4E7A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16E2-A27A-7D35-B681-166B42BF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B88A-EC23-6311-1589-B7ACB97AC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FC4D-523B-462E-A3B6-9456CC97E71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7AF6-4506-A4EA-DBC9-488CF86DA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A3C0-1B79-6FE7-E7A9-F8E987BF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A327-4B83-454E-8E70-0601E818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099B-5065-48A9-20A9-65DE902E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(last in, first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E31B-C887-E330-2F93-9FCFCBF0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needed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check if the stack is empty</a:t>
            </a:r>
          </a:p>
          <a:p>
            <a:pPr lvl="1"/>
            <a:r>
              <a:rPr lang="en-US" dirty="0"/>
              <a:t>push(): add to the top of the stack</a:t>
            </a:r>
          </a:p>
          <a:p>
            <a:pPr lvl="1"/>
            <a:r>
              <a:rPr lang="en-US" dirty="0"/>
              <a:t>pop(): remove and return the top of the stack</a:t>
            </a:r>
          </a:p>
          <a:p>
            <a:pPr lvl="1"/>
            <a:r>
              <a:rPr lang="en-US" dirty="0"/>
              <a:t>peek(): return the top of the stack</a:t>
            </a:r>
          </a:p>
          <a:p>
            <a:pPr lvl="1"/>
            <a:r>
              <a:rPr lang="en-US" dirty="0" err="1"/>
              <a:t>getSize</a:t>
            </a:r>
            <a:r>
              <a:rPr lang="en-US" dirty="0"/>
              <a:t>(): return the size of the stack</a:t>
            </a:r>
          </a:p>
        </p:txBody>
      </p:sp>
    </p:spTree>
    <p:extLst>
      <p:ext uri="{BB962C8B-B14F-4D97-AF65-F5344CB8AC3E}">
        <p14:creationId xmlns:p14="http://schemas.microsoft.com/office/powerpoint/2010/main" val="406302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29" name="Table 15">
            <a:extLst>
              <a:ext uri="{FF2B5EF4-FFF2-40B4-BE49-F238E27FC236}">
                <a16:creationId xmlns:a16="http://schemas.microsoft.com/office/drawing/2014/main" id="{96850A8C-C4F1-1D0C-B3B8-B0FF83DEFE66}"/>
              </a:ext>
            </a:extLst>
          </p:cNvPr>
          <p:cNvGraphicFramePr>
            <a:graphicFrameLocks/>
          </p:cNvGraphicFramePr>
          <p:nvPr/>
        </p:nvGraphicFramePr>
        <p:xfrm>
          <a:off x="599568" y="618415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64D6D12-3897-283B-B69B-6D469C3A84FC}"/>
              </a:ext>
            </a:extLst>
          </p:cNvPr>
          <p:cNvSpPr txBox="1"/>
          <p:nvPr/>
        </p:nvSpPr>
        <p:spPr>
          <a:xfrm>
            <a:off x="863216" y="217542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3172883" y="21811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/>
        </p:nvGraphicFramePr>
        <p:xfrm>
          <a:off x="2909235" y="626174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5159268" y="614858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5422916" y="216548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43F80DA8-185C-03E8-D6E3-9372F1F9E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61150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94E439-D964-834C-E18E-C1FB24E4F18B}"/>
              </a:ext>
            </a:extLst>
          </p:cNvPr>
          <p:cNvSpPr txBox="1"/>
          <p:nvPr/>
        </p:nvSpPr>
        <p:spPr>
          <a:xfrm>
            <a:off x="1889228" y="5580978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4FBD0-3358-C03E-147B-CDDF557537CE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495CB-F64B-0BDB-B504-CBC028D8DFA8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6B93467C-5D3A-B719-18A0-0F14809C9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88679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00D53CB-EC9A-BEB5-4D71-81D833CB03E8}"/>
              </a:ext>
            </a:extLst>
          </p:cNvPr>
          <p:cNvSpPr txBox="1"/>
          <p:nvPr/>
        </p:nvSpPr>
        <p:spPr>
          <a:xfrm>
            <a:off x="7220236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2E34F7-97F7-6A30-FDAC-BBBC1D780DF0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2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29" name="Table 15">
            <a:extLst>
              <a:ext uri="{FF2B5EF4-FFF2-40B4-BE49-F238E27FC236}">
                <a16:creationId xmlns:a16="http://schemas.microsoft.com/office/drawing/2014/main" id="{96850A8C-C4F1-1D0C-B3B8-B0FF83DEFE66}"/>
              </a:ext>
            </a:extLst>
          </p:cNvPr>
          <p:cNvGraphicFramePr>
            <a:graphicFrameLocks/>
          </p:cNvGraphicFramePr>
          <p:nvPr/>
        </p:nvGraphicFramePr>
        <p:xfrm>
          <a:off x="599568" y="618415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64D6D12-3897-283B-B69B-6D469C3A84FC}"/>
              </a:ext>
            </a:extLst>
          </p:cNvPr>
          <p:cNvSpPr txBox="1"/>
          <p:nvPr/>
        </p:nvSpPr>
        <p:spPr>
          <a:xfrm>
            <a:off x="863216" y="217542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3172883" y="21811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/>
        </p:nvGraphicFramePr>
        <p:xfrm>
          <a:off x="2909235" y="626174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5159268" y="614858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5422916" y="216548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891137"/>
              </p:ext>
            </p:extLst>
          </p:nvPr>
        </p:nvGraphicFramePr>
        <p:xfrm>
          <a:off x="7409300" y="626174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7672949" y="21610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61150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047324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3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863215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10399"/>
              </p:ext>
            </p:extLst>
          </p:nvPr>
        </p:nvGraphicFramePr>
        <p:xfrm>
          <a:off x="599567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390"/>
              </p:ext>
            </p:extLst>
          </p:nvPr>
        </p:nvGraphicFramePr>
        <p:xfrm>
          <a:off x="2849600" y="606611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3113248" y="215724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23619"/>
              </p:ext>
            </p:extLst>
          </p:nvPr>
        </p:nvGraphicFramePr>
        <p:xfrm>
          <a:off x="5099633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5363281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894991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635502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13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47EC9A-54A3-8B81-C852-8CD089C4C410}"/>
              </a:ext>
            </a:extLst>
          </p:cNvPr>
          <p:cNvSpPr txBox="1"/>
          <p:nvPr/>
        </p:nvSpPr>
        <p:spPr>
          <a:xfrm>
            <a:off x="4795875" y="5919532"/>
            <a:ext cx="680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add to the queue because the matrix didn’t change after shifting</a:t>
            </a:r>
          </a:p>
        </p:txBody>
      </p:sp>
    </p:spTree>
    <p:extLst>
      <p:ext uri="{BB962C8B-B14F-4D97-AF65-F5344CB8AC3E}">
        <p14:creationId xmlns:p14="http://schemas.microsoft.com/office/powerpoint/2010/main" val="32625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863215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/>
        </p:nvGraphicFramePr>
        <p:xfrm>
          <a:off x="599567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2849600" y="606611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3113248" y="215724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/>
        </p:nvGraphicFramePr>
        <p:xfrm>
          <a:off x="5099633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5363281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/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546448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018303"/>
              </p:ext>
            </p:extLst>
          </p:nvPr>
        </p:nvGraphicFramePr>
        <p:xfrm>
          <a:off x="7396127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7659775" y="217493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73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863215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/>
        </p:nvGraphicFramePr>
        <p:xfrm>
          <a:off x="599567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2849600" y="606611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3113248" y="215724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/>
        </p:nvGraphicFramePr>
        <p:xfrm>
          <a:off x="5099633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5363281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/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157042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/>
        </p:nvGraphicFramePr>
        <p:xfrm>
          <a:off x="7396127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7659775" y="217493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137879"/>
              </p:ext>
            </p:extLst>
          </p:nvPr>
        </p:nvGraphicFramePr>
        <p:xfrm>
          <a:off x="9646158" y="61792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9909806" y="217493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99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410779" y="217288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506144"/>
              </p:ext>
            </p:extLst>
          </p:nvPr>
        </p:nvGraphicFramePr>
        <p:xfrm>
          <a:off x="599568" y="61792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5766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5766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5766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5766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968802"/>
              </p:ext>
            </p:extLst>
          </p:nvPr>
        </p:nvGraphicFramePr>
        <p:xfrm>
          <a:off x="2016228" y="61792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1889228" y="213890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482162"/>
              </p:ext>
            </p:extLst>
          </p:nvPr>
        </p:nvGraphicFramePr>
        <p:xfrm>
          <a:off x="3432888" y="61792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3244099" y="213890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/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429135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962620"/>
              </p:ext>
            </p:extLst>
          </p:nvPr>
        </p:nvGraphicFramePr>
        <p:xfrm>
          <a:off x="4849548" y="61792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4663077" y="213890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116399"/>
              </p:ext>
            </p:extLst>
          </p:nvPr>
        </p:nvGraphicFramePr>
        <p:xfrm>
          <a:off x="6301054" y="61792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6095999" y="212187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490285"/>
              </p:ext>
            </p:extLst>
          </p:nvPr>
        </p:nvGraphicFramePr>
        <p:xfrm>
          <a:off x="7705603" y="615871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7528921" y="2119814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6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169143"/>
              </p:ext>
            </p:extLst>
          </p:nvPr>
        </p:nvGraphicFramePr>
        <p:xfrm>
          <a:off x="60911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482111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084957"/>
              </p:ext>
            </p:extLst>
          </p:nvPr>
        </p:nvGraphicFramePr>
        <p:xfrm>
          <a:off x="202577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1836982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686077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025960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966787"/>
              </p:ext>
            </p:extLst>
          </p:nvPr>
        </p:nvGraphicFramePr>
        <p:xfrm>
          <a:off x="344243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3255960" y="213511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289877"/>
              </p:ext>
            </p:extLst>
          </p:nvPr>
        </p:nvGraphicFramePr>
        <p:xfrm>
          <a:off x="4893937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4688882" y="211807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291216"/>
              </p:ext>
            </p:extLst>
          </p:nvPr>
        </p:nvGraphicFramePr>
        <p:xfrm>
          <a:off x="6298486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6121804" y="2116023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569710"/>
              </p:ext>
            </p:extLst>
          </p:nvPr>
        </p:nvGraphicFramePr>
        <p:xfrm>
          <a:off x="7715146" y="62602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7565323" y="211396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96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60911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482111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/>
        </p:nvGraphicFramePr>
        <p:xfrm>
          <a:off x="202577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1836982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/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288668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/>
        </p:nvGraphicFramePr>
        <p:xfrm>
          <a:off x="344243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3255960" y="213511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/>
        </p:nvGraphicFramePr>
        <p:xfrm>
          <a:off x="4893937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4688882" y="211807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/>
        </p:nvGraphicFramePr>
        <p:xfrm>
          <a:off x="6298486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6121804" y="2116023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/>
        </p:nvGraphicFramePr>
        <p:xfrm>
          <a:off x="7715146" y="62602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7565323" y="211396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1D3A2-486E-E7A6-023C-32E730E84763}"/>
              </a:ext>
            </a:extLst>
          </p:cNvPr>
          <p:cNvSpPr txBox="1"/>
          <p:nvPr/>
        </p:nvSpPr>
        <p:spPr>
          <a:xfrm>
            <a:off x="4795875" y="5919532"/>
            <a:ext cx="680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add to the queue because the matrix didn’t change after shifting</a:t>
            </a:r>
          </a:p>
        </p:txBody>
      </p:sp>
    </p:spTree>
    <p:extLst>
      <p:ext uri="{BB962C8B-B14F-4D97-AF65-F5344CB8AC3E}">
        <p14:creationId xmlns:p14="http://schemas.microsoft.com/office/powerpoint/2010/main" val="215717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60911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482111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/>
        </p:nvGraphicFramePr>
        <p:xfrm>
          <a:off x="202577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1836982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/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12685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/>
        </p:nvGraphicFramePr>
        <p:xfrm>
          <a:off x="344243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3255960" y="213511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/>
        </p:nvGraphicFramePr>
        <p:xfrm>
          <a:off x="4893937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4688882" y="211807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/>
        </p:nvGraphicFramePr>
        <p:xfrm>
          <a:off x="6298486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6121804" y="2116023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/>
        </p:nvGraphicFramePr>
        <p:xfrm>
          <a:off x="7715146" y="62602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7565323" y="211396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EE318F-1973-59D5-E735-14A4E613F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784242"/>
              </p:ext>
            </p:extLst>
          </p:nvPr>
        </p:nvGraphicFramePr>
        <p:xfrm>
          <a:off x="9148068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0FC316-F1FB-8980-648E-8B1FF03A01BE}"/>
              </a:ext>
            </a:extLst>
          </p:cNvPr>
          <p:cNvSpPr txBox="1"/>
          <p:nvPr/>
        </p:nvSpPr>
        <p:spPr>
          <a:xfrm>
            <a:off x="8998245" y="2100023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62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9D710CD-B207-B3A2-B4C1-2DFA75153306}"/>
              </a:ext>
            </a:extLst>
          </p:cNvPr>
          <p:cNvGraphicFramePr>
            <a:graphicFrameLocks/>
          </p:cNvGraphicFramePr>
          <p:nvPr/>
        </p:nvGraphicFramePr>
        <p:xfrm>
          <a:off x="60911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2B1B052-836E-1C5A-8B62-4A4F14B8B8FA}"/>
              </a:ext>
            </a:extLst>
          </p:cNvPr>
          <p:cNvSpPr txBox="1"/>
          <p:nvPr/>
        </p:nvSpPr>
        <p:spPr>
          <a:xfrm>
            <a:off x="482111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/>
        </p:nvGraphicFramePr>
        <p:xfrm>
          <a:off x="202577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1836982" y="213511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/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98BCFD4-B503-1EAD-F6E9-C1729A0B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484013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AA6509-6A3D-9F2E-5E1A-361E7A497FCC}"/>
              </a:ext>
            </a:extLst>
          </p:cNvPr>
          <p:cNvSpPr txBox="1"/>
          <p:nvPr/>
        </p:nvSpPr>
        <p:spPr>
          <a:xfrm>
            <a:off x="7220236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/>
        </p:nvGraphicFramePr>
        <p:xfrm>
          <a:off x="3442431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3255960" y="213511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/>
        </p:nvGraphicFramePr>
        <p:xfrm>
          <a:off x="4893937" y="61413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4688882" y="211807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/>
        </p:nvGraphicFramePr>
        <p:xfrm>
          <a:off x="6298486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6121804" y="2116023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/>
        </p:nvGraphicFramePr>
        <p:xfrm>
          <a:off x="7715146" y="62602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7565323" y="211396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EE318F-1973-59D5-E735-14A4E613F1E8}"/>
              </a:ext>
            </a:extLst>
          </p:cNvPr>
          <p:cNvGraphicFramePr>
            <a:graphicFrameLocks/>
          </p:cNvGraphicFramePr>
          <p:nvPr/>
        </p:nvGraphicFramePr>
        <p:xfrm>
          <a:off x="9148068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0FC316-F1FB-8980-648E-8B1FF03A01BE}"/>
              </a:ext>
            </a:extLst>
          </p:cNvPr>
          <p:cNvSpPr txBox="1"/>
          <p:nvPr/>
        </p:nvSpPr>
        <p:spPr>
          <a:xfrm>
            <a:off x="8998245" y="2100023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B4562659-0471-20B8-348E-F888F5528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579607"/>
              </p:ext>
            </p:extLst>
          </p:nvPr>
        </p:nvGraphicFramePr>
        <p:xfrm>
          <a:off x="10571201" y="61208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97861F-6B3F-9E6B-09B7-99B44BA05918}"/>
              </a:ext>
            </a:extLst>
          </p:cNvPr>
          <p:cNvSpPr txBox="1"/>
          <p:nvPr/>
        </p:nvSpPr>
        <p:spPr>
          <a:xfrm>
            <a:off x="10421378" y="2100023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4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6227-2770-7981-2612-9C7A17B5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the matrix (Up)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50C806C-1401-FCD4-DBA2-479CF4C47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69454"/>
              </p:ext>
            </p:extLst>
          </p:nvPr>
        </p:nvGraphicFramePr>
        <p:xfrm>
          <a:off x="1284913" y="20333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1B5474-E615-D40F-6A79-8F7189CAE6AD}"/>
              </a:ext>
            </a:extLst>
          </p:cNvPr>
          <p:cNvCxnSpPr/>
          <p:nvPr/>
        </p:nvCxnSpPr>
        <p:spPr>
          <a:xfrm>
            <a:off x="1116037" y="2221895"/>
            <a:ext cx="0" cy="124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BC5113-24A2-DBC2-CAB1-67B55F91F63E}"/>
              </a:ext>
            </a:extLst>
          </p:cNvPr>
          <p:cNvSpPr txBox="1"/>
          <p:nvPr/>
        </p:nvSpPr>
        <p:spPr>
          <a:xfrm>
            <a:off x="838200" y="1272352"/>
            <a:ext cx="402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column by column (top-bottom)</a:t>
            </a:r>
          </a:p>
          <a:p>
            <a:r>
              <a:rPr lang="en-US" dirty="0"/>
              <a:t>Skip O, Push B and X</a:t>
            </a:r>
          </a:p>
        </p:txBody>
      </p:sp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8C79D64A-A956-0A9D-08B1-FECBF6C8F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773195"/>
              </p:ext>
            </p:extLst>
          </p:nvPr>
        </p:nvGraphicFramePr>
        <p:xfrm>
          <a:off x="1284913" y="42431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9EC438F-A12F-0951-4003-2B08BE52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98781"/>
              </p:ext>
            </p:extLst>
          </p:nvPr>
        </p:nvGraphicFramePr>
        <p:xfrm>
          <a:off x="5331252" y="2759808"/>
          <a:ext cx="42081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20816">
                  <a:extLst>
                    <a:ext uri="{9D8B030D-6E8A-4147-A177-3AD203B41FA5}">
                      <a16:colId xmlns:a16="http://schemas.microsoft.com/office/drawing/2014/main" val="358784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39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63442D0-7EC9-A613-AC0B-FC0FFAFD6F6A}"/>
              </a:ext>
            </a:extLst>
          </p:cNvPr>
          <p:cNvSpPr txBox="1"/>
          <p:nvPr/>
        </p:nvSpPr>
        <p:spPr>
          <a:xfrm>
            <a:off x="5100064" y="4331709"/>
            <a:ext cx="88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Size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94C02-C4DC-881B-B6A9-F1133A03F945}"/>
              </a:ext>
            </a:extLst>
          </p:cNvPr>
          <p:cNvSpPr txBox="1"/>
          <p:nvPr/>
        </p:nvSpPr>
        <p:spPr>
          <a:xfrm>
            <a:off x="4901806" y="4978040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 </a:t>
            </a:r>
            <a:r>
              <a:rPr lang="en-US"/>
              <a:t>=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4346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3A642AFF-1884-7975-0E7E-6F5CE7580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109216"/>
              </p:ext>
            </p:extLst>
          </p:nvPr>
        </p:nvGraphicFramePr>
        <p:xfrm>
          <a:off x="670900" y="62481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0F1A7D-4692-2191-74F4-766FE17C1841}"/>
              </a:ext>
            </a:extLst>
          </p:cNvPr>
          <p:cNvSpPr txBox="1"/>
          <p:nvPr/>
        </p:nvSpPr>
        <p:spPr>
          <a:xfrm>
            <a:off x="482111" y="214579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30921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9056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756657"/>
              </p:ext>
            </p:extLst>
          </p:nvPr>
        </p:nvGraphicFramePr>
        <p:xfrm>
          <a:off x="2087560" y="62481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1901089" y="2145791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656971"/>
              </p:ext>
            </p:extLst>
          </p:nvPr>
        </p:nvGraphicFramePr>
        <p:xfrm>
          <a:off x="3539066" y="62481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3334011" y="2128753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515398"/>
              </p:ext>
            </p:extLst>
          </p:nvPr>
        </p:nvGraphicFramePr>
        <p:xfrm>
          <a:off x="4943615" y="62275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4766933" y="2126697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19954"/>
              </p:ext>
            </p:extLst>
          </p:nvPr>
        </p:nvGraphicFramePr>
        <p:xfrm>
          <a:off x="6360275" y="636698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6210452" y="2124641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EE318F-1973-59D5-E735-14A4E613F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20501"/>
              </p:ext>
            </p:extLst>
          </p:nvPr>
        </p:nvGraphicFramePr>
        <p:xfrm>
          <a:off x="7793197" y="62275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0FC316-F1FB-8980-648E-8B1FF03A01BE}"/>
              </a:ext>
            </a:extLst>
          </p:cNvPr>
          <p:cNvSpPr txBox="1"/>
          <p:nvPr/>
        </p:nvSpPr>
        <p:spPr>
          <a:xfrm>
            <a:off x="7643374" y="211069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B4562659-0471-20B8-348E-F888F5528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901748"/>
              </p:ext>
            </p:extLst>
          </p:nvPr>
        </p:nvGraphicFramePr>
        <p:xfrm>
          <a:off x="9216330" y="622754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97861F-6B3F-9E6B-09B7-99B44BA05918}"/>
              </a:ext>
            </a:extLst>
          </p:cNvPr>
          <p:cNvSpPr txBox="1"/>
          <p:nvPr/>
        </p:nvSpPr>
        <p:spPr>
          <a:xfrm>
            <a:off x="9066507" y="2110697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0EC5C-E84E-24B4-B131-C7086D7C0530}"/>
              </a:ext>
            </a:extLst>
          </p:cNvPr>
          <p:cNvSpPr txBox="1"/>
          <p:nvPr/>
        </p:nvSpPr>
        <p:spPr>
          <a:xfrm>
            <a:off x="5216940" y="4282541"/>
            <a:ext cx="6374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to dequeue the front while the queue is not empty</a:t>
            </a:r>
          </a:p>
          <a:p>
            <a:r>
              <a:rPr lang="en-US" dirty="0"/>
              <a:t>Shift the dequeued matrix in four directions and add to the queue</a:t>
            </a:r>
          </a:p>
          <a:p>
            <a:r>
              <a:rPr lang="en-US" dirty="0"/>
              <a:t>Until a solved matrix is dequeued, print out the moves</a:t>
            </a:r>
          </a:p>
        </p:txBody>
      </p:sp>
    </p:spTree>
    <p:extLst>
      <p:ext uri="{BB962C8B-B14F-4D97-AF65-F5344CB8AC3E}">
        <p14:creationId xmlns:p14="http://schemas.microsoft.com/office/powerpoint/2010/main" val="170442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058944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9056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56C329AF-9832-C76F-C4D1-6B25A01DB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873996"/>
              </p:ext>
            </p:extLst>
          </p:nvPr>
        </p:nvGraphicFramePr>
        <p:xfrm>
          <a:off x="668582" y="601805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D31EB-D224-005E-2C3A-3A17CE6AB969}"/>
              </a:ext>
            </a:extLst>
          </p:cNvPr>
          <p:cNvSpPr txBox="1"/>
          <p:nvPr/>
        </p:nvSpPr>
        <p:spPr>
          <a:xfrm>
            <a:off x="482111" y="2122786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180382"/>
              </p:ext>
            </p:extLst>
          </p:nvPr>
        </p:nvGraphicFramePr>
        <p:xfrm>
          <a:off x="2120088" y="601805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1915033" y="210574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658761"/>
              </p:ext>
            </p:extLst>
          </p:nvPr>
        </p:nvGraphicFramePr>
        <p:xfrm>
          <a:off x="3524637" y="599749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3347955" y="2103692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740463"/>
              </p:ext>
            </p:extLst>
          </p:nvPr>
        </p:nvGraphicFramePr>
        <p:xfrm>
          <a:off x="4941297" y="613693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4791474" y="2101636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EE318F-1973-59D5-E735-14A4E613F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22342"/>
              </p:ext>
            </p:extLst>
          </p:nvPr>
        </p:nvGraphicFramePr>
        <p:xfrm>
          <a:off x="6374219" y="599749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0FC316-F1FB-8980-648E-8B1FF03A01BE}"/>
              </a:ext>
            </a:extLst>
          </p:cNvPr>
          <p:cNvSpPr txBox="1"/>
          <p:nvPr/>
        </p:nvSpPr>
        <p:spPr>
          <a:xfrm>
            <a:off x="6224396" y="2087692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B4562659-0471-20B8-348E-F888F5528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064988"/>
              </p:ext>
            </p:extLst>
          </p:nvPr>
        </p:nvGraphicFramePr>
        <p:xfrm>
          <a:off x="7797352" y="599749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97861F-6B3F-9E6B-09B7-99B44BA05918}"/>
              </a:ext>
            </a:extLst>
          </p:cNvPr>
          <p:cNvSpPr txBox="1"/>
          <p:nvPr/>
        </p:nvSpPr>
        <p:spPr>
          <a:xfrm>
            <a:off x="7647529" y="2087692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0EC5C-E84E-24B4-B131-C7086D7C0530}"/>
              </a:ext>
            </a:extLst>
          </p:cNvPr>
          <p:cNvSpPr txBox="1"/>
          <p:nvPr/>
        </p:nvSpPr>
        <p:spPr>
          <a:xfrm>
            <a:off x="5216940" y="4282541"/>
            <a:ext cx="6374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to dequeue the front while the queue is not empty</a:t>
            </a:r>
          </a:p>
          <a:p>
            <a:r>
              <a:rPr lang="en-US" dirty="0"/>
              <a:t>Shift the dequeued matrix in four directions and add to the queue</a:t>
            </a:r>
          </a:p>
          <a:p>
            <a:r>
              <a:rPr lang="en-US" dirty="0"/>
              <a:t>Until a solved matrix is dequeued, print out the moves</a:t>
            </a:r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3D2B6E37-964F-B48F-AE13-A2C10ADB6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179296"/>
              </p:ext>
            </p:extLst>
          </p:nvPr>
        </p:nvGraphicFramePr>
        <p:xfrm>
          <a:off x="9318922" y="58872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6A8CC7-230A-FFE6-7C49-C01721C0FA1B}"/>
              </a:ext>
            </a:extLst>
          </p:cNvPr>
          <p:cNvSpPr txBox="1"/>
          <p:nvPr/>
        </p:nvSpPr>
        <p:spPr>
          <a:xfrm>
            <a:off x="9169099" y="2076663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73CA72-615D-83E6-9CD7-2D7FA6FD837A}"/>
              </a:ext>
            </a:extLst>
          </p:cNvPr>
          <p:cNvSpPr txBox="1"/>
          <p:nvPr/>
        </p:nvSpPr>
        <p:spPr>
          <a:xfrm>
            <a:off x="10784894" y="201734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Aharoni" panose="02010803020104030203" pitchFamily="2" charset="-79"/>
              </a:rPr>
              <a:t>...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02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1C378405-161D-150D-E44E-77479481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153211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3EF5A9-14AD-9CDF-01E5-752506265341}"/>
              </a:ext>
            </a:extLst>
          </p:cNvPr>
          <p:cNvSpPr txBox="1"/>
          <p:nvPr/>
        </p:nvSpPr>
        <p:spPr>
          <a:xfrm>
            <a:off x="1889228" y="55809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E5DF-17E4-B12E-B5F6-39AECABDA309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CD490-FA0C-2B37-644B-67FB6C1B2324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8078F-1F72-ADEC-11D6-B60DEB6F2B89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9056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81D31B9C-4957-BA92-28FD-8F26BB558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036021"/>
              </p:ext>
            </p:extLst>
          </p:nvPr>
        </p:nvGraphicFramePr>
        <p:xfrm>
          <a:off x="687166" y="613322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CF00F3-C05F-05A1-84F8-61B42958170F}"/>
              </a:ext>
            </a:extLst>
          </p:cNvPr>
          <p:cNvSpPr txBox="1"/>
          <p:nvPr/>
        </p:nvSpPr>
        <p:spPr>
          <a:xfrm>
            <a:off x="482111" y="2117265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23E5B150-D72C-FC32-A479-BD9DD4949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795697"/>
              </p:ext>
            </p:extLst>
          </p:nvPr>
        </p:nvGraphicFramePr>
        <p:xfrm>
          <a:off x="2091715" y="61126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EE5432-774C-3C64-14D4-FD6EC09439E3}"/>
              </a:ext>
            </a:extLst>
          </p:cNvPr>
          <p:cNvSpPr txBox="1"/>
          <p:nvPr/>
        </p:nvSpPr>
        <p:spPr>
          <a:xfrm>
            <a:off x="1915033" y="2115209"/>
            <a:ext cx="152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ED98AD55-7372-1B1C-78CF-FCC253575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436686"/>
              </p:ext>
            </p:extLst>
          </p:nvPr>
        </p:nvGraphicFramePr>
        <p:xfrm>
          <a:off x="3508375" y="625210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CA0527C-DA40-DAF3-524C-4F381093D1D7}"/>
              </a:ext>
            </a:extLst>
          </p:cNvPr>
          <p:cNvSpPr txBox="1"/>
          <p:nvPr/>
        </p:nvSpPr>
        <p:spPr>
          <a:xfrm>
            <a:off x="3358552" y="2113153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C3EE318F-1973-59D5-E735-14A4E613F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204613"/>
              </p:ext>
            </p:extLst>
          </p:nvPr>
        </p:nvGraphicFramePr>
        <p:xfrm>
          <a:off x="4941297" y="61126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0FC316-F1FB-8980-648E-8B1FF03A01BE}"/>
              </a:ext>
            </a:extLst>
          </p:cNvPr>
          <p:cNvSpPr txBox="1"/>
          <p:nvPr/>
        </p:nvSpPr>
        <p:spPr>
          <a:xfrm>
            <a:off x="4791474" y="209920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B4562659-0471-20B8-348E-F888F5528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215397"/>
              </p:ext>
            </p:extLst>
          </p:nvPr>
        </p:nvGraphicFramePr>
        <p:xfrm>
          <a:off x="6364430" y="611266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97861F-6B3F-9E6B-09B7-99B44BA05918}"/>
              </a:ext>
            </a:extLst>
          </p:cNvPr>
          <p:cNvSpPr txBox="1"/>
          <p:nvPr/>
        </p:nvSpPr>
        <p:spPr>
          <a:xfrm>
            <a:off x="6214607" y="209920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0EC5C-E84E-24B4-B131-C7086D7C0530}"/>
              </a:ext>
            </a:extLst>
          </p:cNvPr>
          <p:cNvSpPr txBox="1"/>
          <p:nvPr/>
        </p:nvSpPr>
        <p:spPr>
          <a:xfrm>
            <a:off x="5357617" y="4518116"/>
            <a:ext cx="343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is solved, output the moves</a:t>
            </a:r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3D2B6E37-964F-B48F-AE13-A2C10ADB6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168783"/>
              </p:ext>
            </p:extLst>
          </p:nvPr>
        </p:nvGraphicFramePr>
        <p:xfrm>
          <a:off x="7886000" y="60023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6A8CC7-230A-FFE6-7C49-C01721C0FA1B}"/>
              </a:ext>
            </a:extLst>
          </p:cNvPr>
          <p:cNvSpPr txBox="1"/>
          <p:nvPr/>
        </p:nvSpPr>
        <p:spPr>
          <a:xfrm>
            <a:off x="7736177" y="208818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73CA72-615D-83E6-9CD7-2D7FA6FD837A}"/>
              </a:ext>
            </a:extLst>
          </p:cNvPr>
          <p:cNvSpPr txBox="1"/>
          <p:nvPr/>
        </p:nvSpPr>
        <p:spPr>
          <a:xfrm>
            <a:off x="9277923" y="202886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Aharoni" panose="02010803020104030203" pitchFamily="2" charset="-79"/>
              </a:rPr>
              <a:t>...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5310C41-D8AC-F092-AED1-4E9FF997F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465742"/>
              </p:ext>
            </p:extLst>
          </p:nvPr>
        </p:nvGraphicFramePr>
        <p:xfrm>
          <a:off x="9996156" y="600237"/>
          <a:ext cx="1041400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D039F36-9566-624B-289B-87069B0B93CB}"/>
              </a:ext>
            </a:extLst>
          </p:cNvPr>
          <p:cNvSpPr txBox="1"/>
          <p:nvPr/>
        </p:nvSpPr>
        <p:spPr>
          <a:xfrm>
            <a:off x="9846333" y="208818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5CB83-8109-DB2E-923D-7AE511018E55}"/>
              </a:ext>
            </a:extLst>
          </p:cNvPr>
          <p:cNvSpPr txBox="1"/>
          <p:nvPr/>
        </p:nvSpPr>
        <p:spPr>
          <a:xfrm>
            <a:off x="11462128" y="202886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Aharoni" panose="02010803020104030203" pitchFamily="2" charset="-79"/>
              </a:rPr>
              <a:t>...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47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6227-2770-7981-2612-9C7A17B5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the matrix (Right)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50C806C-1401-FCD4-DBA2-479CF4C47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767749"/>
              </p:ext>
            </p:extLst>
          </p:nvPr>
        </p:nvGraphicFramePr>
        <p:xfrm>
          <a:off x="1284913" y="20333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2BC5113-24A2-DBC2-CAB1-67B55F91F63E}"/>
              </a:ext>
            </a:extLst>
          </p:cNvPr>
          <p:cNvSpPr txBox="1"/>
          <p:nvPr/>
        </p:nvSpPr>
        <p:spPr>
          <a:xfrm>
            <a:off x="838200" y="1506022"/>
            <a:ext cx="308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row by row (right-left)</a:t>
            </a:r>
          </a:p>
        </p:txBody>
      </p:sp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8C79D64A-A956-0A9D-08B1-FECBF6C8F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100618"/>
              </p:ext>
            </p:extLst>
          </p:nvPr>
        </p:nvGraphicFramePr>
        <p:xfrm>
          <a:off x="1284913" y="42431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9EC438F-A12F-0951-4003-2B08BE52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22901"/>
              </p:ext>
            </p:extLst>
          </p:nvPr>
        </p:nvGraphicFramePr>
        <p:xfrm>
          <a:off x="5331252" y="2388968"/>
          <a:ext cx="420816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20816">
                  <a:extLst>
                    <a:ext uri="{9D8B030D-6E8A-4147-A177-3AD203B41FA5}">
                      <a16:colId xmlns:a16="http://schemas.microsoft.com/office/drawing/2014/main" val="358784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39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63442D0-7EC9-A613-AC0B-FC0FFAFD6F6A}"/>
              </a:ext>
            </a:extLst>
          </p:cNvPr>
          <p:cNvSpPr txBox="1"/>
          <p:nvPr/>
        </p:nvSpPr>
        <p:spPr>
          <a:xfrm>
            <a:off x="5100064" y="4331709"/>
            <a:ext cx="88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Size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94C02-C4DC-881B-B6A9-F1133A03F945}"/>
              </a:ext>
            </a:extLst>
          </p:cNvPr>
          <p:cNvSpPr txBox="1"/>
          <p:nvPr/>
        </p:nvSpPr>
        <p:spPr>
          <a:xfrm>
            <a:off x="4901806" y="4978040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 = 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F4375F-985B-3E49-8E16-528358F17B93}"/>
              </a:ext>
            </a:extLst>
          </p:cNvPr>
          <p:cNvCxnSpPr/>
          <p:nvPr/>
        </p:nvCxnSpPr>
        <p:spPr>
          <a:xfrm flipH="1">
            <a:off x="1482811" y="3799702"/>
            <a:ext cx="1532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1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6227-2770-7981-2612-9C7A17B5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the matrix (Down)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50C806C-1401-FCD4-DBA2-479CF4C47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60229"/>
              </p:ext>
            </p:extLst>
          </p:nvPr>
        </p:nvGraphicFramePr>
        <p:xfrm>
          <a:off x="1284913" y="20333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2BC5113-24A2-DBC2-CAB1-67B55F91F63E}"/>
              </a:ext>
            </a:extLst>
          </p:cNvPr>
          <p:cNvSpPr txBox="1"/>
          <p:nvPr/>
        </p:nvSpPr>
        <p:spPr>
          <a:xfrm>
            <a:off x="838200" y="1509493"/>
            <a:ext cx="402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column by column (bottom-top)</a:t>
            </a:r>
          </a:p>
        </p:txBody>
      </p:sp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8C79D64A-A956-0A9D-08B1-FECBF6C8F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17607"/>
              </p:ext>
            </p:extLst>
          </p:nvPr>
        </p:nvGraphicFramePr>
        <p:xfrm>
          <a:off x="1284913" y="42431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9EC438F-A12F-0951-4003-2B08BE52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2181"/>
              </p:ext>
            </p:extLst>
          </p:nvPr>
        </p:nvGraphicFramePr>
        <p:xfrm>
          <a:off x="5331252" y="2759808"/>
          <a:ext cx="42081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20816">
                  <a:extLst>
                    <a:ext uri="{9D8B030D-6E8A-4147-A177-3AD203B41FA5}">
                      <a16:colId xmlns:a16="http://schemas.microsoft.com/office/drawing/2014/main" val="358784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39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63442D0-7EC9-A613-AC0B-FC0FFAFD6F6A}"/>
              </a:ext>
            </a:extLst>
          </p:cNvPr>
          <p:cNvSpPr txBox="1"/>
          <p:nvPr/>
        </p:nvSpPr>
        <p:spPr>
          <a:xfrm>
            <a:off x="5100064" y="4331709"/>
            <a:ext cx="88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Size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94C02-C4DC-881B-B6A9-F1133A03F945}"/>
              </a:ext>
            </a:extLst>
          </p:cNvPr>
          <p:cNvSpPr txBox="1"/>
          <p:nvPr/>
        </p:nvSpPr>
        <p:spPr>
          <a:xfrm>
            <a:off x="4901806" y="4978040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4D355E-1124-1DB2-93DB-8EF2EA43986D}"/>
              </a:ext>
            </a:extLst>
          </p:cNvPr>
          <p:cNvCxnSpPr/>
          <p:nvPr/>
        </p:nvCxnSpPr>
        <p:spPr>
          <a:xfrm flipV="1">
            <a:off x="1112108" y="2187146"/>
            <a:ext cx="0" cy="124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9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6227-2770-7981-2612-9C7A17B5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the matrix (Left)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50C806C-1401-FCD4-DBA2-479CF4C47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728650"/>
              </p:ext>
            </p:extLst>
          </p:nvPr>
        </p:nvGraphicFramePr>
        <p:xfrm>
          <a:off x="1284913" y="2033368"/>
          <a:ext cx="1931379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2BC5113-24A2-DBC2-CAB1-67B55F91F63E}"/>
              </a:ext>
            </a:extLst>
          </p:cNvPr>
          <p:cNvSpPr txBox="1"/>
          <p:nvPr/>
        </p:nvSpPr>
        <p:spPr>
          <a:xfrm>
            <a:off x="838200" y="1506022"/>
            <a:ext cx="308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row by row (left-right)</a:t>
            </a:r>
          </a:p>
        </p:txBody>
      </p:sp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8C79D64A-A956-0A9D-08B1-FECBF6C8F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447468"/>
              </p:ext>
            </p:extLst>
          </p:nvPr>
        </p:nvGraphicFramePr>
        <p:xfrm>
          <a:off x="1284913" y="4243168"/>
          <a:ext cx="1927655" cy="16033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531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5531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9EC438F-A12F-0951-4003-2B08BE52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7265"/>
              </p:ext>
            </p:extLst>
          </p:nvPr>
        </p:nvGraphicFramePr>
        <p:xfrm>
          <a:off x="5331252" y="2388968"/>
          <a:ext cx="420816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20816">
                  <a:extLst>
                    <a:ext uri="{9D8B030D-6E8A-4147-A177-3AD203B41FA5}">
                      <a16:colId xmlns:a16="http://schemas.microsoft.com/office/drawing/2014/main" val="358784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39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63442D0-7EC9-A613-AC0B-FC0FFAFD6F6A}"/>
              </a:ext>
            </a:extLst>
          </p:cNvPr>
          <p:cNvSpPr txBox="1"/>
          <p:nvPr/>
        </p:nvSpPr>
        <p:spPr>
          <a:xfrm>
            <a:off x="5100066" y="4331709"/>
            <a:ext cx="88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Size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94C02-C4DC-881B-B6A9-F1133A03F945}"/>
              </a:ext>
            </a:extLst>
          </p:cNvPr>
          <p:cNvSpPr txBox="1"/>
          <p:nvPr/>
        </p:nvSpPr>
        <p:spPr>
          <a:xfrm>
            <a:off x="4901806" y="4978040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E85565-DBE7-92AC-7EF6-49DC8D886225}"/>
              </a:ext>
            </a:extLst>
          </p:cNvPr>
          <p:cNvCxnSpPr>
            <a:cxnSpLocks/>
          </p:cNvCxnSpPr>
          <p:nvPr/>
        </p:nvCxnSpPr>
        <p:spPr>
          <a:xfrm>
            <a:off x="1470454" y="3805881"/>
            <a:ext cx="1532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1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62BC-2715-A010-8284-472751D7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(first in, first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0B7F-2545-203E-844C-68A09667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needed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check if the queue is empty</a:t>
            </a:r>
          </a:p>
          <a:p>
            <a:pPr lvl="1"/>
            <a:r>
              <a:rPr lang="en-US" dirty="0"/>
              <a:t>enqueue(): add to the back of the queue</a:t>
            </a:r>
          </a:p>
          <a:p>
            <a:pPr lvl="1"/>
            <a:r>
              <a:rPr lang="en-US" dirty="0"/>
              <a:t>dequeue(): remove and return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356642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DE0E8811-2D65-8730-4041-41A1287F8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309603"/>
              </p:ext>
            </p:extLst>
          </p:nvPr>
        </p:nvGraphicFramePr>
        <p:xfrm>
          <a:off x="703385" y="4160213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E4E4AD-3A3E-40E7-9460-E0FDE9BCE83F}"/>
              </a:ext>
            </a:extLst>
          </p:cNvPr>
          <p:cNvSpPr txBox="1"/>
          <p:nvPr/>
        </p:nvSpPr>
        <p:spPr>
          <a:xfrm>
            <a:off x="1019908" y="5728505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7DEDE-8529-94F3-7C4C-6CA0CDBAA20F}"/>
              </a:ext>
            </a:extLst>
          </p:cNvPr>
          <p:cNvSpPr txBox="1"/>
          <p:nvPr/>
        </p:nvSpPr>
        <p:spPr>
          <a:xfrm>
            <a:off x="482111" y="425441"/>
            <a:ext cx="765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given matrix into the queue</a:t>
            </a:r>
          </a:p>
          <a:p>
            <a:r>
              <a:rPr lang="en-US" dirty="0"/>
              <a:t>While the queue is not empty</a:t>
            </a:r>
          </a:p>
          <a:p>
            <a:pPr lvl="1"/>
            <a:r>
              <a:rPr lang="en-US" dirty="0"/>
              <a:t>Dequeue the front matrix, check if the matrix is solved</a:t>
            </a:r>
          </a:p>
          <a:p>
            <a:pPr lvl="1"/>
            <a:r>
              <a:rPr lang="en-US" dirty="0"/>
              <a:t>If yes</a:t>
            </a:r>
          </a:p>
          <a:p>
            <a:pPr lvl="1"/>
            <a:r>
              <a:rPr lang="en-US" dirty="0"/>
              <a:t>	print the moves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Shift the dequeued matrix in four directions follow sequence 1, 2, 3, 4</a:t>
            </a:r>
          </a:p>
          <a:p>
            <a:pPr lvl="2"/>
            <a:r>
              <a:rPr lang="en-US" dirty="0"/>
              <a:t>Add the shifted matrix back into the queue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3956538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6118030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353531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81212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DE0E8811-2D65-8730-4041-41A1287F8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72506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E4E4AD-3A3E-40E7-9460-E0FDE9BCE83F}"/>
              </a:ext>
            </a:extLst>
          </p:cNvPr>
          <p:cNvSpPr txBox="1"/>
          <p:nvPr/>
        </p:nvSpPr>
        <p:spPr>
          <a:xfrm>
            <a:off x="1889228" y="5580978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3FC99-30C5-90FB-8602-E41F8E2995FD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D7095-CBEF-D6A5-94BE-5CCEDD9ACB40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3F019020-157A-BF23-8F4F-DD8BD2283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475651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2DE40D-AC18-F830-DBEB-FA11D01DFA44}"/>
              </a:ext>
            </a:extLst>
          </p:cNvPr>
          <p:cNvSpPr txBox="1"/>
          <p:nvPr/>
        </p:nvSpPr>
        <p:spPr>
          <a:xfrm>
            <a:off x="7220236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C2561B-A0FB-791A-7299-055CC6531927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15">
            <a:extLst>
              <a:ext uri="{FF2B5EF4-FFF2-40B4-BE49-F238E27FC236}">
                <a16:creationId xmlns:a16="http://schemas.microsoft.com/office/drawing/2014/main" id="{96850A8C-C4F1-1D0C-B3B8-B0FF83DEF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160447"/>
              </p:ext>
            </p:extLst>
          </p:nvPr>
        </p:nvGraphicFramePr>
        <p:xfrm>
          <a:off x="599568" y="618415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64D6D12-3897-283B-B69B-6D469C3A84FC}"/>
              </a:ext>
            </a:extLst>
          </p:cNvPr>
          <p:cNvSpPr txBox="1"/>
          <p:nvPr/>
        </p:nvSpPr>
        <p:spPr>
          <a:xfrm>
            <a:off x="863216" y="217542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47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AD7FA-8D9E-1E1E-C1DA-CA723E81E673}"/>
              </a:ext>
            </a:extLst>
          </p:cNvPr>
          <p:cNvCxnSpPr/>
          <p:nvPr/>
        </p:nvCxnSpPr>
        <p:spPr>
          <a:xfrm>
            <a:off x="482111" y="421222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62BC-87F6-DB3E-3335-4C3259626B49}"/>
              </a:ext>
            </a:extLst>
          </p:cNvPr>
          <p:cNvCxnSpPr/>
          <p:nvPr/>
        </p:nvCxnSpPr>
        <p:spPr>
          <a:xfrm>
            <a:off x="482111" y="2582714"/>
            <a:ext cx="112277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FE001-23BE-B8E7-C8D4-19FF6F91962F}"/>
              </a:ext>
            </a:extLst>
          </p:cNvPr>
          <p:cNvSpPr txBox="1"/>
          <p:nvPr/>
        </p:nvSpPr>
        <p:spPr>
          <a:xfrm>
            <a:off x="482111" y="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graphicFrame>
        <p:nvGraphicFramePr>
          <p:cNvPr id="29" name="Table 15">
            <a:extLst>
              <a:ext uri="{FF2B5EF4-FFF2-40B4-BE49-F238E27FC236}">
                <a16:creationId xmlns:a16="http://schemas.microsoft.com/office/drawing/2014/main" id="{96850A8C-C4F1-1D0C-B3B8-B0FF83DEFE66}"/>
              </a:ext>
            </a:extLst>
          </p:cNvPr>
          <p:cNvGraphicFramePr>
            <a:graphicFrameLocks/>
          </p:cNvGraphicFramePr>
          <p:nvPr/>
        </p:nvGraphicFramePr>
        <p:xfrm>
          <a:off x="599568" y="618415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64D6D12-3897-283B-B69B-6D469C3A84FC}"/>
              </a:ext>
            </a:extLst>
          </p:cNvPr>
          <p:cNvSpPr txBox="1"/>
          <p:nvPr/>
        </p:nvSpPr>
        <p:spPr>
          <a:xfrm>
            <a:off x="863216" y="217542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8800-0B79-2EA3-D404-B2D942D559A7}"/>
              </a:ext>
            </a:extLst>
          </p:cNvPr>
          <p:cNvSpPr txBox="1"/>
          <p:nvPr/>
        </p:nvSpPr>
        <p:spPr>
          <a:xfrm>
            <a:off x="3172883" y="21811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1E43EA3-A6C9-5E53-40D5-898E50E2B16E}"/>
              </a:ext>
            </a:extLst>
          </p:cNvPr>
          <p:cNvGraphicFramePr>
            <a:graphicFrameLocks/>
          </p:cNvGraphicFramePr>
          <p:nvPr/>
        </p:nvGraphicFramePr>
        <p:xfrm>
          <a:off x="2909235" y="626174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5CEFD4A6-D2C8-BBB9-08F2-9ADC93013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61150"/>
              </p:ext>
            </p:extLst>
          </p:nvPr>
        </p:nvGraphicFramePr>
        <p:xfrm>
          <a:off x="1572705" y="4012686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379A08-A93D-9D84-E788-851AAC491D25}"/>
              </a:ext>
            </a:extLst>
          </p:cNvPr>
          <p:cNvSpPr txBox="1"/>
          <p:nvPr/>
        </p:nvSpPr>
        <p:spPr>
          <a:xfrm>
            <a:off x="1889228" y="5580978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6460B-D382-2FDC-AE4F-4F91ACA5021C}"/>
              </a:ext>
            </a:extLst>
          </p:cNvPr>
          <p:cNvSpPr/>
          <p:nvPr/>
        </p:nvSpPr>
        <p:spPr>
          <a:xfrm>
            <a:off x="1380740" y="3855363"/>
            <a:ext cx="2312377" cy="2064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9F7F9-417C-4DF8-FA0D-F3DD8CDADFEE}"/>
              </a:ext>
            </a:extLst>
          </p:cNvPr>
          <p:cNvSpPr txBox="1"/>
          <p:nvPr/>
        </p:nvSpPr>
        <p:spPr>
          <a:xfrm>
            <a:off x="1522677" y="6068746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dequeued the front</a:t>
            </a:r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D041ABD1-1DD5-61D2-8B06-ED448A4B4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89832"/>
              </p:ext>
            </p:extLst>
          </p:nvPr>
        </p:nvGraphicFramePr>
        <p:xfrm>
          <a:off x="6956588" y="4023967"/>
          <a:ext cx="1946275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21346717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6128561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2030691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15254361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142911818"/>
                    </a:ext>
                  </a:extLst>
                </a:gridCol>
              </a:tblGrid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13549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788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93507"/>
                  </a:ext>
                </a:extLst>
              </a:tr>
              <a:tr h="2426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8722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61F60B5-47CE-A7BD-E9C5-C7C5A22EE4F6}"/>
              </a:ext>
            </a:extLst>
          </p:cNvPr>
          <p:cNvSpPr txBox="1"/>
          <p:nvPr/>
        </p:nvSpPr>
        <p:spPr>
          <a:xfrm>
            <a:off x="7220236" y="558097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moves =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297ADB-0D20-196D-7353-37C643C82786}"/>
              </a:ext>
            </a:extLst>
          </p:cNvPr>
          <p:cNvCxnSpPr>
            <a:cxnSpLocks/>
          </p:cNvCxnSpPr>
          <p:nvPr/>
        </p:nvCxnSpPr>
        <p:spPr>
          <a:xfrm>
            <a:off x="4132385" y="4687054"/>
            <a:ext cx="2277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4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3065</Words>
  <Application>Microsoft Office PowerPoint</Application>
  <PresentationFormat>Widescreen</PresentationFormat>
  <Paragraphs>2348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Consolas</vt:lpstr>
      <vt:lpstr>Times New Roman</vt:lpstr>
      <vt:lpstr>Office Theme</vt:lpstr>
      <vt:lpstr>Stack (last in, first out)</vt:lpstr>
      <vt:lpstr>Shifting the matrix (Up)</vt:lpstr>
      <vt:lpstr>Shifting the matrix (Right)</vt:lpstr>
      <vt:lpstr>Shifting the matrix (Down)</vt:lpstr>
      <vt:lpstr>Shifting the matrix (Left)</vt:lpstr>
      <vt:lpstr>Queue (first in, first out)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Tan Pham</dc:creator>
  <cp:lastModifiedBy>Tan Pham</cp:lastModifiedBy>
  <cp:revision>2</cp:revision>
  <dcterms:created xsi:type="dcterms:W3CDTF">2022-10-12T20:55:12Z</dcterms:created>
  <dcterms:modified xsi:type="dcterms:W3CDTF">2022-10-13T17:57:10Z</dcterms:modified>
</cp:coreProperties>
</file>