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1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95736" y="1844824"/>
            <a:ext cx="1224136" cy="26642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没有结点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67944" y="1844824"/>
            <a:ext cx="1440160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41069" y="2780928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41069" y="3717032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8" name="左右箭头 7"/>
          <p:cNvSpPr/>
          <p:nvPr/>
        </p:nvSpPr>
        <p:spPr>
          <a:xfrm>
            <a:off x="3357110" y="2060848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3357110" y="2996952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3357110" y="3933056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Jerry</cp:lastModifiedBy>
  <cp:revision>3</cp:revision>
  <dcterms:created xsi:type="dcterms:W3CDTF">2012-12-24T08:20:30Z</dcterms:created>
  <dcterms:modified xsi:type="dcterms:W3CDTF">2012-12-24T09:51:48Z</dcterms:modified>
</cp:coreProperties>
</file>