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1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3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6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0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8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F586-431A-4F7F-8C2D-DFC73BB28F6E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1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45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63688" y="1844824"/>
            <a:ext cx="1656184" cy="316835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没有结点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获得租约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67944" y="1844824"/>
            <a:ext cx="1656184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结点</a:t>
            </a:r>
            <a:r>
              <a:rPr lang="en-US" altLang="zh-CN" dirty="0" smtClean="0"/>
              <a:t>1</a:t>
            </a:r>
          </a:p>
          <a:p>
            <a:pPr algn="ctr"/>
            <a:r>
              <a:rPr lang="zh-CN" altLang="en-US" dirty="0" smtClean="0"/>
              <a:t>获得租约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067944" y="3032956"/>
            <a:ext cx="1656184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结点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获得租约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067944" y="4221088"/>
            <a:ext cx="1656184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sp>
        <p:nvSpPr>
          <p:cNvPr id="8" name="左右箭头 7"/>
          <p:cNvSpPr/>
          <p:nvPr/>
        </p:nvSpPr>
        <p:spPr>
          <a:xfrm>
            <a:off x="3357110" y="2060848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3409608" y="3248980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3390882" y="4437112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8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5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Jerry</cp:lastModifiedBy>
  <cp:revision>1</cp:revision>
  <dcterms:created xsi:type="dcterms:W3CDTF">2012-12-24T08:20:30Z</dcterms:created>
  <dcterms:modified xsi:type="dcterms:W3CDTF">2012-12-24T08:28:14Z</dcterms:modified>
</cp:coreProperties>
</file>