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844824"/>
            <a:ext cx="1224136" cy="26642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没有结点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1844824"/>
            <a:ext cx="1440160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1069" y="2780928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41069" y="3717032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8" name="左右箭头 7"/>
          <p:cNvSpPr/>
          <p:nvPr/>
        </p:nvSpPr>
        <p:spPr>
          <a:xfrm>
            <a:off x="3357110" y="2060848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357110" y="2996952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357110" y="3933056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27584" y="1412776"/>
            <a:ext cx="9001000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827584" y="2569259"/>
            <a:ext cx="964907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27584" y="3145324"/>
            <a:ext cx="9649072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27584" y="3721388"/>
            <a:ext cx="9649072" cy="5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2281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3845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</a:t>
            </a:r>
            <a:r>
              <a:rPr lang="zh-CN" altLang="en-US" b="1" dirty="0" smtClean="0"/>
              <a:t>受者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606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接受者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367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接受者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1412776"/>
            <a:ext cx="0" cy="1156485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95736" y="1412776"/>
            <a:ext cx="0" cy="175523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11760" y="1412776"/>
            <a:ext cx="0" cy="234154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712" y="581779"/>
            <a:ext cx="141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5538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088980" y="1412776"/>
            <a:ext cx="0" cy="117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275856" y="1412776"/>
            <a:ext cx="0" cy="175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3491880" y="1412776"/>
            <a:ext cx="15280" cy="230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169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响应</a:t>
            </a:r>
          </a:p>
        </p:txBody>
      </p:sp>
      <p:sp>
        <p:nvSpPr>
          <p:cNvPr id="26" name="五角星 25"/>
          <p:cNvSpPr/>
          <p:nvPr/>
        </p:nvSpPr>
        <p:spPr>
          <a:xfrm>
            <a:off x="3779912" y="122811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44008" y="1435460"/>
            <a:ext cx="0" cy="114808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860032" y="1435460"/>
            <a:ext cx="0" cy="173254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6" y="1435460"/>
            <a:ext cx="0" cy="231885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68144" y="1412776"/>
            <a:ext cx="0" cy="118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084168" y="1412776"/>
            <a:ext cx="0" cy="178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00192" y="1412776"/>
            <a:ext cx="0" cy="230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五角星 32"/>
          <p:cNvSpPr/>
          <p:nvPr/>
        </p:nvSpPr>
        <p:spPr>
          <a:xfrm>
            <a:off x="5220072" y="2384594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5796136" y="3496072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5508104" y="292930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53652" y="112474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7936" y="553878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8420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响应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7160" y="1657469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9189756" y="227687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47980" y="286444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00592" y="34619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20272" y="11967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6336" y="234342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9565" y="292662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49605" y="350268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74878" y="581779"/>
            <a:ext cx="126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定时器</a:t>
            </a:r>
            <a:endParaRPr lang="en-US" altLang="zh-CN" sz="1600" dirty="0" smtClean="0"/>
          </a:p>
          <a:p>
            <a:r>
              <a:rPr lang="zh-CN" altLang="en-US" sz="1600" dirty="0"/>
              <a:t>过期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6300192" y="1196752"/>
            <a:ext cx="217327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68071" y="858198"/>
            <a:ext cx="176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</a:rPr>
              <a:t>请求者持有租约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8276" y="1582261"/>
            <a:ext cx="1754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已获得租约：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“我持有租约”</a:t>
            </a:r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8398433" y="1597442"/>
            <a:ext cx="222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租约过期：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“我没有持有租约”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230004" y="3906054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255968" y="3964352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定时器过期</a:t>
            </a:r>
            <a:endParaRPr lang="en-US" altLang="zh-CN" sz="1600" dirty="0" smtClean="0"/>
          </a:p>
          <a:p>
            <a:r>
              <a:rPr lang="zh-CN" altLang="en-US" sz="1600" dirty="0" smtClean="0"/>
              <a:t>状态清空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8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74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16</cp:revision>
  <dcterms:created xsi:type="dcterms:W3CDTF">2012-12-24T08:20:30Z</dcterms:created>
  <dcterms:modified xsi:type="dcterms:W3CDTF">2012-12-26T02:40:43Z</dcterms:modified>
</cp:coreProperties>
</file>