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1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3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6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8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5F586-431A-4F7F-8C2D-DFC73BB28F6E}" type="datetimeFigureOut">
              <a:rPr lang="zh-CN" altLang="en-US" smtClean="0"/>
              <a:t>2012/12/26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C829-E62E-453D-A406-7D583BE30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81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45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195736" y="1844824"/>
            <a:ext cx="1224136" cy="26642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没有结点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67944" y="1844824"/>
            <a:ext cx="1440160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41069" y="2780928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结点</a:t>
            </a:r>
            <a:r>
              <a:rPr lang="en-US" altLang="zh-CN" dirty="0"/>
              <a:t>2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获得租约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041069" y="3717032"/>
            <a:ext cx="146703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 smtClean="0"/>
          </a:p>
        </p:txBody>
      </p:sp>
      <p:sp>
        <p:nvSpPr>
          <p:cNvPr id="8" name="左右箭头 7"/>
          <p:cNvSpPr/>
          <p:nvPr/>
        </p:nvSpPr>
        <p:spPr>
          <a:xfrm>
            <a:off x="3357110" y="2060848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3357110" y="2996952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3357110" y="3933056"/>
            <a:ext cx="732852" cy="360040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8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827584" y="1412776"/>
            <a:ext cx="9001000" cy="22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827584" y="2780927"/>
            <a:ext cx="964907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27584" y="3356992"/>
            <a:ext cx="9649072" cy="226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27584" y="3933056"/>
            <a:ext cx="9649072" cy="56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22811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59626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授受</a:t>
            </a:r>
            <a:r>
              <a:rPr lang="zh-CN" altLang="en-US" b="1" dirty="0" smtClean="0"/>
              <a:t>者</a:t>
            </a:r>
            <a:endParaRPr lang="zh-CN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17232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授受</a:t>
            </a:r>
            <a:r>
              <a:rPr lang="zh-CN" altLang="en-US" b="1" dirty="0" smtClean="0"/>
              <a:t>者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74839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授受</a:t>
            </a:r>
            <a:r>
              <a:rPr lang="zh-CN" altLang="en-US" b="1" dirty="0" smtClean="0"/>
              <a:t>者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79712" y="1412776"/>
            <a:ext cx="0" cy="136815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195736" y="1412776"/>
            <a:ext cx="0" cy="194421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411760" y="1412776"/>
            <a:ext cx="0" cy="252028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7712" y="581779"/>
            <a:ext cx="141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979712" y="5538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准备</a:t>
            </a:r>
            <a:endParaRPr lang="en-US" altLang="zh-CN" sz="1600" dirty="0" smtClean="0"/>
          </a:p>
          <a:p>
            <a:r>
              <a:rPr lang="zh-CN" altLang="en-US" sz="1600" dirty="0"/>
              <a:t>请求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088980" y="141277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275856" y="141277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3491880" y="1412776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16972" y="5817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准备</a:t>
            </a:r>
            <a:endParaRPr lang="en-US" altLang="zh-CN" sz="1600" dirty="0" smtClean="0"/>
          </a:p>
          <a:p>
            <a:r>
              <a:rPr lang="zh-CN" altLang="en-US" sz="1600" dirty="0"/>
              <a:t>响应</a:t>
            </a:r>
          </a:p>
        </p:txBody>
      </p:sp>
      <p:sp>
        <p:nvSpPr>
          <p:cNvPr id="26" name="五角星 25"/>
          <p:cNvSpPr/>
          <p:nvPr/>
        </p:nvSpPr>
        <p:spPr>
          <a:xfrm>
            <a:off x="3779912" y="1228110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44008" y="1435460"/>
            <a:ext cx="0" cy="1368152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860032" y="1435460"/>
            <a:ext cx="0" cy="194421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076056" y="1435460"/>
            <a:ext cx="0" cy="252028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868144" y="141277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084168" y="1412776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00192" y="1412776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五角星 32"/>
          <p:cNvSpPr/>
          <p:nvPr/>
        </p:nvSpPr>
        <p:spPr>
          <a:xfrm>
            <a:off x="5220072" y="2596262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5796136" y="3707740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5508104" y="3140968"/>
            <a:ext cx="360040" cy="369332"/>
          </a:xfrm>
          <a:prstGeom prst="star5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53652" y="112474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17936" y="553878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提议</a:t>
            </a:r>
            <a:endParaRPr lang="en-US" altLang="zh-CN" sz="1600" dirty="0" smtClean="0"/>
          </a:p>
          <a:p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842072" y="581779"/>
            <a:ext cx="74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提议</a:t>
            </a:r>
            <a:endParaRPr lang="en-US" altLang="zh-CN" sz="1600" dirty="0" smtClean="0"/>
          </a:p>
          <a:p>
            <a:r>
              <a:rPr lang="zh-CN" altLang="en-US" sz="1600" dirty="0" smtClean="0"/>
              <a:t>响应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507160" y="1657469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9189756" y="248854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47980" y="307611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900592" y="367360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20272" y="119675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6336" y="255508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9565" y="313829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49605" y="371435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74878" y="581779"/>
            <a:ext cx="1266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定时器</a:t>
            </a:r>
            <a:endParaRPr lang="en-US" altLang="zh-CN" sz="1600" dirty="0" smtClean="0"/>
          </a:p>
          <a:p>
            <a:r>
              <a:rPr lang="zh-CN" altLang="en-US" sz="1600" dirty="0"/>
              <a:t>过期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6441730" y="1166554"/>
            <a:ext cx="1811922" cy="0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55035" y="815334"/>
            <a:ext cx="176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B050"/>
                </a:solidFill>
              </a:rPr>
              <a:t>请求者持有租约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18276" y="1582261"/>
            <a:ext cx="1754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已获得租约：</a:t>
            </a:r>
            <a:endParaRPr lang="en-US" altLang="zh-CN" sz="1600" dirty="0" smtClean="0"/>
          </a:p>
          <a:p>
            <a:r>
              <a:rPr lang="zh-CN" altLang="en-US" sz="1600" dirty="0" smtClean="0"/>
              <a:t>“我持有租约”</a:t>
            </a:r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8398433" y="1597442"/>
            <a:ext cx="2222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租约过期：</a:t>
            </a:r>
            <a:endParaRPr lang="en-US" altLang="zh-CN" sz="1600" dirty="0" smtClean="0"/>
          </a:p>
          <a:p>
            <a:r>
              <a:rPr lang="zh-CN" altLang="en-US" sz="1600" dirty="0" smtClean="0"/>
              <a:t>“我没有持有租约”</a:t>
            </a:r>
            <a:endParaRPr lang="zh-CN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5230004" y="4117722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启动定时器</a:t>
            </a:r>
            <a:endParaRPr lang="en-US" altLang="zh-CN" sz="1600" dirty="0" smtClean="0"/>
          </a:p>
          <a:p>
            <a:r>
              <a:rPr lang="en-US" altLang="zh-CN" sz="1600" dirty="0" smtClean="0"/>
              <a:t>T</a:t>
            </a:r>
            <a:r>
              <a:rPr lang="zh-CN" altLang="en-US" sz="1600" dirty="0" smtClean="0"/>
              <a:t>秒超时</a:t>
            </a:r>
            <a:endParaRPr lang="zh-CN" alt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9255968" y="4176020"/>
            <a:ext cx="149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定时器过期</a:t>
            </a:r>
            <a:endParaRPr lang="en-US" altLang="zh-CN" sz="1600" dirty="0" smtClean="0"/>
          </a:p>
          <a:p>
            <a:r>
              <a:rPr lang="zh-CN" altLang="en-US" sz="1600" dirty="0" smtClean="0"/>
              <a:t>状态清空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8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77</Words>
  <Application>Microsoft Office PowerPoint</Application>
  <PresentationFormat>全屏显示(4:3)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</dc:creator>
  <cp:lastModifiedBy>Jerry</cp:lastModifiedBy>
  <cp:revision>14</cp:revision>
  <dcterms:created xsi:type="dcterms:W3CDTF">2012-12-24T08:20:30Z</dcterms:created>
  <dcterms:modified xsi:type="dcterms:W3CDTF">2012-12-25T17:12:50Z</dcterms:modified>
</cp:coreProperties>
</file>