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57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7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1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2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4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1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0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4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1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4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F5AA-4E81-4F92-9B37-A98D98ECAC79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F8F6-A449-42F2-8AFD-528F14EC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4868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쉽게 배우는 </a:t>
            </a:r>
            <a:r>
              <a:rPr lang="en-US" altLang="ko-KR" dirty="0" smtClean="0"/>
              <a:t>R 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5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69493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1Day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Class</a:t>
            </a:r>
            <a:endParaRPr lang="en-US" altLang="ko-KR" dirty="0"/>
          </a:p>
          <a:p>
            <a:r>
              <a:rPr lang="ko-KR" altLang="en-US" dirty="0" err="1" smtClean="0"/>
              <a:t>첫째마당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이랑 친해지기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01 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, R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01-1 R</a:t>
            </a:r>
            <a:r>
              <a:rPr lang="ko-KR" altLang="en-US" dirty="0"/>
              <a:t>이 뭔가요</a:t>
            </a:r>
            <a:r>
              <a:rPr lang="en-US" altLang="ko-KR" dirty="0"/>
              <a:t>? - R </a:t>
            </a:r>
            <a:r>
              <a:rPr lang="ko-KR" altLang="en-US" dirty="0"/>
              <a:t>이해하기 </a:t>
            </a:r>
            <a:br>
              <a:rPr lang="ko-KR" altLang="en-US" dirty="0"/>
            </a:b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 분석가들이 가장 많이 사용하는 데이터 분석 전문 도구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데이터를 분석하는 데 사용되는 소프트웨어</a:t>
            </a:r>
            <a:endParaRPr lang="en-US" altLang="ko-KR" dirty="0" smtClean="0"/>
          </a:p>
          <a:p>
            <a:r>
              <a:rPr lang="en-US" altLang="ko-KR" dirty="0" smtClean="0"/>
              <a:t>  - https</a:t>
            </a:r>
            <a:r>
              <a:rPr lang="en-US" altLang="ko-KR" dirty="0"/>
              <a:t>://r4stats.com/articles/popularity/</a:t>
            </a:r>
            <a:endParaRPr lang="en-US" altLang="ko-KR" dirty="0" smtClean="0"/>
          </a:p>
          <a:p>
            <a:r>
              <a:rPr lang="en-US" altLang="ko-KR" dirty="0" smtClean="0"/>
              <a:t> R</a:t>
            </a:r>
            <a:r>
              <a:rPr lang="ko-KR" altLang="en-US" dirty="0" smtClean="0"/>
              <a:t>을 어디에 쓰나요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통계 분석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분석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지도 시각화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주식 분석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이미지 분석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사운드 분석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웹 애플리케이션 개발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19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67425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1Day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Class</a:t>
            </a:r>
            <a:endParaRPr lang="en-US" altLang="ko-KR" dirty="0"/>
          </a:p>
          <a:p>
            <a:r>
              <a:rPr lang="ko-KR" altLang="en-US" dirty="0" err="1" smtClean="0"/>
              <a:t>첫째마당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이랑 친해지기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01-2 </a:t>
            </a:r>
            <a:r>
              <a:rPr lang="en-US" altLang="ko-KR" dirty="0"/>
              <a:t>R</a:t>
            </a:r>
            <a:r>
              <a:rPr lang="ko-KR" altLang="en-US" dirty="0"/>
              <a:t>이 강력한 이유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무료로 사용할 수 있는 오픈 소스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 분석 기술의 장벽을 낮추는 역할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오픈 소스 생태계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다양한 패키지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최신 분석 기법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다양한 교육 재료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다양한 그래프를 구현할 수 있다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전문적인 데이터 분석까지 할 수 있는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프로그래밍 방식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이다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72319"/>
              </p:ext>
            </p:extLst>
          </p:nvPr>
        </p:nvGraphicFramePr>
        <p:xfrm>
          <a:off x="683568" y="3429000"/>
          <a:ext cx="8208912" cy="217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lt"/>
                        </a:rPr>
                        <a:t>구분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GUI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프로그래밍 방식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lt"/>
                        </a:rPr>
                        <a:t>프로그램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엑셀</a:t>
                      </a:r>
                      <a:r>
                        <a:rPr lang="en-US" altLang="ko-KR" sz="1600" dirty="0" smtClean="0"/>
                        <a:t>, SPSS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R, SAS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lt"/>
                        </a:rPr>
                        <a:t>조작방법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화면의 메뉴와 버튼으로 조작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명령어를 입력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+mj-lt"/>
                        </a:rPr>
                        <a:t>특징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상대적으로 다루기 쉽다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분석 결과만 남고 분석 과정은 기록되지 않음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b="0" dirty="0" smtClean="0">
                          <a:latin typeface="+mj-lt"/>
                        </a:rPr>
                        <a:t>조작 실수를 되돌리기 힘들다</a:t>
                      </a:r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코드화되어 있어 </a:t>
                      </a:r>
                      <a:r>
                        <a:rPr lang="ko-KR" altLang="en-US" sz="1600" dirty="0" err="1" smtClean="0"/>
                        <a:t>재현성이</a:t>
                      </a:r>
                      <a:r>
                        <a:rPr lang="ko-KR" altLang="en-US" sz="1600" dirty="0" smtClean="0"/>
                        <a:t> 확보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코드화되어 있어 오류파악이 쉽다</a:t>
                      </a:r>
                    </a:p>
                    <a:p>
                      <a:pPr latinLnBrk="1"/>
                      <a:endParaRPr lang="ko-KR" altLang="en-US" sz="16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2194" y="5795972"/>
            <a:ext cx="6915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재현성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분석 방법과 데이터가 같다면 누가 분석하든 같은 결과물을 얻음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87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40254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1Day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Class</a:t>
            </a:r>
            <a:endParaRPr lang="en-US" altLang="ko-KR" dirty="0"/>
          </a:p>
          <a:p>
            <a:r>
              <a:rPr lang="ko-KR" altLang="en-US" dirty="0" err="1" smtClean="0"/>
              <a:t>첫째마당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이랑 친해지기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02 </a:t>
            </a:r>
            <a:r>
              <a:rPr lang="en-US" altLang="ko-KR" dirty="0"/>
              <a:t>R </a:t>
            </a:r>
            <a:r>
              <a:rPr lang="ko-KR" altLang="en-US" dirty="0"/>
              <a:t>데이터 분석 환경 만들기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02-1 R</a:t>
            </a:r>
            <a:r>
              <a:rPr lang="ko-KR" altLang="en-US" dirty="0"/>
              <a:t>과 </a:t>
            </a:r>
            <a:r>
              <a:rPr lang="en-US" altLang="ko-KR" dirty="0"/>
              <a:t>R </a:t>
            </a:r>
            <a:r>
              <a:rPr lang="ko-KR" altLang="en-US" dirty="0"/>
              <a:t>스튜디오 설치하기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02-2 R </a:t>
            </a:r>
            <a:r>
              <a:rPr lang="ko-KR" altLang="en-US" dirty="0"/>
              <a:t>스튜디오와 친숙해지기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02-3 </a:t>
            </a:r>
            <a:r>
              <a:rPr lang="ko-KR" altLang="en-US" dirty="0"/>
              <a:t>프로젝트 만들기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02-4 </a:t>
            </a:r>
            <a:r>
              <a:rPr lang="ko-KR" altLang="en-US" dirty="0"/>
              <a:t>유용한 환경 설정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1Day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 smtClean="0"/>
              <a:t>03 </a:t>
            </a:r>
            <a:r>
              <a:rPr lang="ko-KR" altLang="en-US" dirty="0"/>
              <a:t>데이터 분석을 위한 연장 챙기기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03-1 </a:t>
            </a:r>
            <a:r>
              <a:rPr lang="ko-KR" altLang="en-US" dirty="0"/>
              <a:t>변하는 수</a:t>
            </a:r>
            <a:r>
              <a:rPr lang="en-US" altLang="ko-KR" dirty="0"/>
              <a:t>, ‘</a:t>
            </a:r>
            <a:r>
              <a:rPr lang="ko-KR" altLang="en-US" dirty="0"/>
              <a:t>변수’ 이해하기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03-2 </a:t>
            </a:r>
            <a:r>
              <a:rPr lang="ko-KR" altLang="en-US" dirty="0"/>
              <a:t>마술 상자 같은 ‘함수’ 이해하기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03-3 </a:t>
            </a:r>
            <a:r>
              <a:rPr lang="ko-KR" altLang="en-US" dirty="0"/>
              <a:t>함수 꾸러미</a:t>
            </a:r>
            <a:r>
              <a:rPr lang="en-US" altLang="ko-KR" dirty="0"/>
              <a:t>, ‘</a:t>
            </a:r>
            <a:r>
              <a:rPr lang="ko-KR" altLang="en-US" dirty="0"/>
              <a:t>패키지’ </a:t>
            </a:r>
            <a:r>
              <a:rPr lang="ko-KR" altLang="en-US" dirty="0" smtClean="0"/>
              <a:t>이해하기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83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78347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1Day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Class</a:t>
            </a:r>
            <a:endParaRPr lang="en-US" altLang="ko-KR" dirty="0"/>
          </a:p>
          <a:p>
            <a:r>
              <a:rPr lang="ko-KR" altLang="en-US" dirty="0" err="1" smtClean="0"/>
              <a:t>첫째마당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이랑 친해지기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02 </a:t>
            </a:r>
            <a:r>
              <a:rPr lang="en-US" altLang="ko-KR" dirty="0"/>
              <a:t>R </a:t>
            </a:r>
            <a:r>
              <a:rPr lang="ko-KR" altLang="en-US" dirty="0"/>
              <a:t>데이터 분석 환경 만들기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02-1 R</a:t>
            </a:r>
            <a:r>
              <a:rPr lang="ko-KR" altLang="en-US" dirty="0"/>
              <a:t>과 </a:t>
            </a:r>
            <a:r>
              <a:rPr lang="en-US" altLang="ko-KR" dirty="0"/>
              <a:t>R </a:t>
            </a:r>
            <a:r>
              <a:rPr lang="ko-KR" altLang="en-US" dirty="0"/>
              <a:t>스튜디오 설치하기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R studio: R</a:t>
            </a:r>
            <a:r>
              <a:rPr lang="ko-KR" altLang="en-US" dirty="0" smtClean="0"/>
              <a:t>을 사용하기 편리하게 만들어 주는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 계정을 영문으로 사용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02-2 R </a:t>
            </a:r>
            <a:r>
              <a:rPr lang="ko-KR" altLang="en-US" dirty="0"/>
              <a:t>스튜디오와 </a:t>
            </a:r>
            <a:r>
              <a:rPr lang="ko-KR" altLang="en-US" dirty="0" smtClean="0"/>
              <a:t>친숙해지기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콘솔 창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명령어를 실행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소스 창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명령어를 기록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환경 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생성한 데이터를 조회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파일 창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폴더에 있는 파일 조회 등 기타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02-3 </a:t>
            </a:r>
            <a:r>
              <a:rPr lang="ko-KR" altLang="en-US" dirty="0"/>
              <a:t>프로젝트 만들기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02-4 </a:t>
            </a:r>
            <a:r>
              <a:rPr lang="ko-KR" altLang="en-US" dirty="0"/>
              <a:t>유용한 환경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Tool &gt; Global Options &gt; Code[tab]</a:t>
            </a:r>
            <a:r>
              <a:rPr lang="ko-KR" altLang="en-US" dirty="0"/>
              <a:t> </a:t>
            </a:r>
            <a:r>
              <a:rPr lang="en-US" altLang="ko-KR" dirty="0" smtClean="0"/>
              <a:t>&gt; Soft-wrap R source files[option]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Tool &gt; </a:t>
            </a:r>
            <a:r>
              <a:rPr lang="en-US" altLang="ko-KR" dirty="0"/>
              <a:t>Global Options &gt; </a:t>
            </a:r>
            <a:r>
              <a:rPr lang="en-US" altLang="ko-KR" dirty="0" smtClean="0"/>
              <a:t>Appearance[tab]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73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71785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1Day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Class</a:t>
            </a:r>
          </a:p>
          <a:p>
            <a:r>
              <a:rPr lang="ko-KR" altLang="en-US" dirty="0" err="1" smtClean="0"/>
              <a:t>둘째마당</a:t>
            </a:r>
            <a:r>
              <a:rPr lang="ko-KR" altLang="en-US" dirty="0" smtClean="0"/>
              <a:t> 본격 실습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데이터 갖고 놀기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 프레임의 세계로</a:t>
            </a:r>
            <a:r>
              <a:rPr lang="en-US" altLang="ko-KR" dirty="0" smtClean="0"/>
              <a:t>!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04-1 </a:t>
            </a:r>
            <a:r>
              <a:rPr lang="ko-KR" altLang="en-US" dirty="0" smtClean="0"/>
              <a:t>데이터는 어떻게 생겼나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데이터 프레임 이해하기 </a:t>
            </a:r>
            <a:br>
              <a:rPr lang="ko-KR" altLang="en-US" dirty="0" smtClean="0"/>
            </a:br>
            <a:r>
              <a:rPr lang="en-US" altLang="ko-KR" dirty="0" smtClean="0"/>
              <a:t>04-2 </a:t>
            </a:r>
            <a:r>
              <a:rPr lang="ko-KR" altLang="en-US" dirty="0" smtClean="0"/>
              <a:t>데이터 프레임 만들기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시험 성적 데이터를 만들어 보자</a:t>
            </a:r>
            <a:r>
              <a:rPr lang="en-US" altLang="ko-KR" dirty="0" smtClean="0"/>
              <a:t>!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04-3 </a:t>
            </a:r>
            <a:r>
              <a:rPr lang="ko-KR" altLang="en-US" dirty="0" smtClean="0"/>
              <a:t>외부 데이터 이용하기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축적된 시험 성적 데이터를 불러오자</a:t>
            </a:r>
            <a:r>
              <a:rPr lang="en-US" altLang="ko-KR" dirty="0" smtClean="0"/>
              <a:t>!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05 </a:t>
            </a:r>
            <a:r>
              <a:rPr lang="ko-KR" altLang="en-US" dirty="0" smtClean="0"/>
              <a:t>데이터 분석 기초</a:t>
            </a:r>
            <a:r>
              <a:rPr lang="en-US" altLang="ko-KR" dirty="0" smtClean="0"/>
              <a:t>! - </a:t>
            </a:r>
            <a:r>
              <a:rPr lang="ko-KR" altLang="en-US" dirty="0" smtClean="0"/>
              <a:t>데이터 파악하기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다루기 쉽게 수정하기 </a:t>
            </a:r>
            <a:br>
              <a:rPr lang="ko-KR" altLang="en-US" dirty="0" smtClean="0"/>
            </a:br>
            <a:r>
              <a:rPr lang="en-US" altLang="ko-KR" dirty="0" smtClean="0"/>
              <a:t>05-1 </a:t>
            </a:r>
            <a:r>
              <a:rPr lang="ko-KR" altLang="en-US" dirty="0" smtClean="0"/>
              <a:t>데이터 파악하기 </a:t>
            </a:r>
            <a:br>
              <a:rPr lang="ko-KR" altLang="en-US" dirty="0" smtClean="0"/>
            </a:br>
            <a:r>
              <a:rPr lang="en-US" altLang="ko-KR" dirty="0" smtClean="0"/>
              <a:t>05-2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바꾸기 </a:t>
            </a:r>
            <a:br>
              <a:rPr lang="ko-KR" altLang="en-US" dirty="0" smtClean="0"/>
            </a:br>
            <a:r>
              <a:rPr lang="en-US" altLang="ko-KR" dirty="0" smtClean="0"/>
              <a:t>05-3 </a:t>
            </a:r>
            <a:r>
              <a:rPr lang="ko-KR" altLang="en-US" dirty="0" smtClean="0"/>
              <a:t>파생변수 만들기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5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59362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2Day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Class</a:t>
            </a:r>
          </a:p>
          <a:p>
            <a:r>
              <a:rPr lang="ko-KR" altLang="en-US" dirty="0" err="1" smtClean="0"/>
              <a:t>둘째마당</a:t>
            </a:r>
            <a:r>
              <a:rPr lang="ko-KR" altLang="en-US" dirty="0" smtClean="0"/>
              <a:t> 본격 실습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데이터 갖고 놀기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06 </a:t>
            </a:r>
            <a:r>
              <a:rPr lang="ko-KR" altLang="en-US" dirty="0"/>
              <a:t>자유자재로 데이터 가공하기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06-1 </a:t>
            </a:r>
            <a:r>
              <a:rPr lang="ko-KR" altLang="en-US" dirty="0"/>
              <a:t>데이터 전처리 </a:t>
            </a:r>
            <a:r>
              <a:rPr lang="en-US" altLang="ko-KR" dirty="0"/>
              <a:t>- </a:t>
            </a:r>
            <a:r>
              <a:rPr lang="ko-KR" altLang="en-US" dirty="0"/>
              <a:t>원하는 형태로 데이터 가공하기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06-2 </a:t>
            </a:r>
            <a:r>
              <a:rPr lang="ko-KR" altLang="en-US" dirty="0"/>
              <a:t>조건에 맞는 데이터만 추출하기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06-3 </a:t>
            </a:r>
            <a:r>
              <a:rPr lang="ko-KR" altLang="en-US" dirty="0"/>
              <a:t>필요한 변수만 추출하기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06-4 </a:t>
            </a:r>
            <a:r>
              <a:rPr lang="ko-KR" altLang="en-US" dirty="0"/>
              <a:t>순서대로 정렬하기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2Day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06-5 </a:t>
            </a:r>
            <a:r>
              <a:rPr lang="ko-KR" altLang="en-US" dirty="0"/>
              <a:t>파생변수 추가하기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06-6 </a:t>
            </a:r>
            <a:r>
              <a:rPr lang="ko-KR" altLang="en-US" dirty="0" err="1"/>
              <a:t>집단별로</a:t>
            </a:r>
            <a:r>
              <a:rPr lang="ko-KR" altLang="en-US" dirty="0"/>
              <a:t> 요약하기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06-7 </a:t>
            </a:r>
            <a:r>
              <a:rPr lang="ko-KR" altLang="en-US" dirty="0"/>
              <a:t>데이터 합치기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2Day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07 </a:t>
            </a:r>
            <a:r>
              <a:rPr lang="ko-KR" altLang="en-US" dirty="0"/>
              <a:t>데이터 정제 </a:t>
            </a:r>
            <a:r>
              <a:rPr lang="en-US" altLang="ko-KR" dirty="0"/>
              <a:t>- </a:t>
            </a:r>
            <a:r>
              <a:rPr lang="ko-KR" altLang="en-US" dirty="0"/>
              <a:t>빠진 데이터</a:t>
            </a:r>
            <a:r>
              <a:rPr lang="en-US" altLang="ko-KR" dirty="0"/>
              <a:t>, </a:t>
            </a:r>
            <a:r>
              <a:rPr lang="ko-KR" altLang="en-US" dirty="0"/>
              <a:t>이상한 데이터 제거하기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07-1 </a:t>
            </a:r>
            <a:r>
              <a:rPr lang="ko-KR" altLang="en-US" dirty="0"/>
              <a:t>빠진 데이터를 찾아라</a:t>
            </a:r>
            <a:r>
              <a:rPr lang="en-US" altLang="ko-KR" dirty="0"/>
              <a:t>! - </a:t>
            </a:r>
            <a:r>
              <a:rPr lang="ko-KR" altLang="en-US" dirty="0" err="1"/>
              <a:t>결측치</a:t>
            </a:r>
            <a:r>
              <a:rPr lang="ko-KR" altLang="en-US" dirty="0"/>
              <a:t> 정제하기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07-2 </a:t>
            </a:r>
            <a:r>
              <a:rPr lang="ko-KR" altLang="en-US" dirty="0"/>
              <a:t>이상한 데이터를 찾아라</a:t>
            </a:r>
            <a:r>
              <a:rPr lang="en-US" altLang="ko-KR" dirty="0"/>
              <a:t>! - </a:t>
            </a:r>
            <a:r>
              <a:rPr lang="ko-KR" altLang="en-US" dirty="0"/>
              <a:t>이상치 정제하기 </a:t>
            </a:r>
          </a:p>
        </p:txBody>
      </p:sp>
    </p:spTree>
    <p:extLst>
      <p:ext uri="{BB962C8B-B14F-4D97-AF65-F5344CB8AC3E}">
        <p14:creationId xmlns:p14="http://schemas.microsoft.com/office/powerpoint/2010/main" val="131608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61061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3Day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Class</a:t>
            </a:r>
          </a:p>
          <a:p>
            <a:r>
              <a:rPr lang="ko-KR" altLang="en-US" dirty="0" err="1" smtClean="0"/>
              <a:t>둘째마당</a:t>
            </a:r>
            <a:r>
              <a:rPr lang="ko-KR" altLang="en-US" dirty="0" smtClean="0"/>
              <a:t> 본격 실습</a:t>
            </a:r>
            <a:r>
              <a:rPr lang="en-US" altLang="ko-KR" dirty="0" smtClean="0"/>
              <a:t>! </a:t>
            </a:r>
            <a:r>
              <a:rPr lang="ko-KR" altLang="en-US" dirty="0" smtClean="0"/>
              <a:t>데이터 갖고 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08 </a:t>
            </a:r>
            <a:r>
              <a:rPr lang="ko-KR" altLang="en-US" dirty="0"/>
              <a:t>그래프 만들기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08-1 R</a:t>
            </a:r>
            <a:r>
              <a:rPr lang="ko-KR" altLang="en-US" dirty="0"/>
              <a:t>로 만들 수 있는 그래프 살펴보기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08-2 </a:t>
            </a:r>
            <a:r>
              <a:rPr lang="ko-KR" altLang="en-US" dirty="0" err="1"/>
              <a:t>산점도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변수 간 관계 표현하기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3Day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Class</a:t>
            </a:r>
          </a:p>
          <a:p>
            <a:r>
              <a:rPr lang="en-US" altLang="ko-KR" dirty="0" smtClean="0"/>
              <a:t>08-3 </a:t>
            </a:r>
            <a:r>
              <a:rPr lang="ko-KR" altLang="en-US" dirty="0"/>
              <a:t>막대 그래프 </a:t>
            </a:r>
            <a:r>
              <a:rPr lang="en-US" altLang="ko-KR" dirty="0"/>
              <a:t>- </a:t>
            </a:r>
            <a:r>
              <a:rPr lang="ko-KR" altLang="en-US" dirty="0"/>
              <a:t>집단 간 차이 표현하기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08-4 </a:t>
            </a:r>
            <a:r>
              <a:rPr lang="ko-KR" altLang="en-US" dirty="0"/>
              <a:t>선 그래프 </a:t>
            </a:r>
            <a:r>
              <a:rPr lang="en-US" altLang="ko-KR" dirty="0"/>
              <a:t>- </a:t>
            </a:r>
            <a:r>
              <a:rPr lang="ko-KR" altLang="en-US" dirty="0"/>
              <a:t>시간에 따라 달라지는 데이터 표현하기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08-5 </a:t>
            </a:r>
            <a:r>
              <a:rPr lang="ko-KR" altLang="en-US" dirty="0"/>
              <a:t>상자 그림 </a:t>
            </a:r>
            <a:r>
              <a:rPr lang="en-US" altLang="ko-KR" dirty="0"/>
              <a:t>- </a:t>
            </a:r>
            <a:r>
              <a:rPr lang="ko-KR" altLang="en-US" dirty="0"/>
              <a:t>집단 간 분포 차이 </a:t>
            </a:r>
            <a:r>
              <a:rPr lang="ko-KR" altLang="en-US" dirty="0" smtClean="0"/>
              <a:t>표현하기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3Day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9263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158</Words>
  <Application>Microsoft Office PowerPoint</Application>
  <PresentationFormat>화면 슬라이드 쇼(4:3)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성용규</dc:creator>
  <cp:lastModifiedBy>성용규</cp:lastModifiedBy>
  <cp:revision>9</cp:revision>
  <dcterms:created xsi:type="dcterms:W3CDTF">2019-01-07T13:24:37Z</dcterms:created>
  <dcterms:modified xsi:type="dcterms:W3CDTF">2019-01-09T19:00:06Z</dcterms:modified>
</cp:coreProperties>
</file>