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57" r:id="rId5"/>
    <p:sldId id="264" r:id="rId6"/>
    <p:sldId id="263" r:id="rId7"/>
    <p:sldId id="260" r:id="rId8"/>
    <p:sldId id="268" r:id="rId9"/>
    <p:sldId id="269" r:id="rId10"/>
    <p:sldId id="270" r:id="rId11"/>
    <p:sldId id="271" r:id="rId12"/>
    <p:sldId id="272" r:id="rId13"/>
    <p:sldId id="262" r:id="rId14"/>
    <p:sldId id="273" r:id="rId15"/>
    <p:sldId id="258" r:id="rId16"/>
    <p:sldId id="261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CA58-5B42-4F69-A3E6-E20C6B9F9613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5603-CA17-435E-B9BB-EB2E8A0FAB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D5603-CA17-435E-B9BB-EB2E8A0FAB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NeuLionChinaPPT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87228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492375"/>
            <a:ext cx="8640763" cy="1752600"/>
          </a:xfrm>
          <a:ln/>
        </p:spPr>
        <p:txBody>
          <a:bodyPr/>
          <a:lstStyle>
            <a:lvl1pPr marL="0" indent="0" algn="ctr">
              <a:buFont typeface="Wingdings" pitchFamily="2" charset="2"/>
              <a:buNone/>
              <a:defRPr sz="2800" baseline="0">
                <a:latin typeface="Calibri" pitchFamily="34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1143000"/>
          </a:xfrm>
        </p:spPr>
        <p:txBody>
          <a:bodyPr/>
          <a:lstStyle>
            <a:lvl1pPr>
              <a:defRPr sz="4000" baseline="0">
                <a:latin typeface="Calibri" pitchFamily="34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029E14-04B3-4DF5-88BC-B0996077751A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E3348B-C0BE-4CB2-AABE-F360AAAE9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029E14-04B3-4DF5-88BC-B0996077751A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E3348B-C0BE-4CB2-AABE-F360AAAE9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524000"/>
            <a:ext cx="6019800" cy="1981200"/>
          </a:xfrm>
          <a:effectLst/>
        </p:spPr>
        <p:txBody>
          <a:bodyPr/>
          <a:lstStyle>
            <a:lvl1pPr>
              <a:lnSpc>
                <a:spcPct val="110000"/>
              </a:lnSpc>
              <a:defRPr sz="3700">
                <a:solidFill>
                  <a:srgbClr val="CC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3962400"/>
            <a:ext cx="4495800" cy="1143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00175"/>
            <a:ext cx="8229600" cy="4521214"/>
          </a:xfrm>
        </p:spPr>
        <p:txBody>
          <a:bodyPr/>
          <a:lstStyle>
            <a:lvl1pPr>
              <a:defRPr sz="2800" baseline="0">
                <a:latin typeface="Calibri" pitchFamily="34" charset="0"/>
                <a:ea typeface="微软雅黑" pitchFamily="34" charset="-122"/>
              </a:defRPr>
            </a:lvl1pPr>
            <a:lvl2pPr>
              <a:defRPr baseline="0">
                <a:latin typeface="Calibri" pitchFamily="34" charset="0"/>
                <a:ea typeface="微软雅黑" pitchFamily="34" charset="-122"/>
              </a:defRPr>
            </a:lvl2pPr>
            <a:lvl3pPr>
              <a:defRPr baseline="0">
                <a:latin typeface="Calibri" pitchFamily="34" charset="0"/>
                <a:ea typeface="微软雅黑" pitchFamily="34" charset="-122"/>
              </a:defRPr>
            </a:lvl3pPr>
            <a:lvl4pPr>
              <a:defRPr baseline="0">
                <a:latin typeface="Calibri" pitchFamily="34" charset="0"/>
                <a:ea typeface="微软雅黑" pitchFamily="34" charset="-122"/>
              </a:defRPr>
            </a:lvl4pPr>
            <a:lvl5pPr>
              <a:defRPr baseline="0">
                <a:latin typeface="Calibri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86058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latin typeface="Calibri" pitchFamily="34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321175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321175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029E14-04B3-4DF5-88BC-B0996077751A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E3348B-C0BE-4CB2-AABE-F360AAAE9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029E14-04B3-4DF5-88BC-B0996077751A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E3348B-C0BE-4CB2-AABE-F360AAAE9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029E14-04B3-4DF5-88BC-B0996077751A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E3348B-C0BE-4CB2-AABE-F360AAAE9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029E14-04B3-4DF5-88BC-B0996077751A}" type="datetimeFigureOut">
              <a:rPr lang="zh-CN" altLang="en-US" smtClean="0"/>
              <a:pPr/>
              <a:t>2014-6-23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E3348B-C0BE-4CB2-AABE-F360AAAE9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NeuLionChinaPPTp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7938"/>
            <a:ext cx="9144000" cy="6840537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32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19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NeuLion</a:t>
            </a:r>
            <a:r>
              <a:rPr lang="zh-CN" altLang="en-US" dirty="0" smtClean="0"/>
              <a:t>中国</a:t>
            </a:r>
            <a:r>
              <a:rPr lang="zh-CN" altLang="en-US" dirty="0"/>
              <a:t>新</a:t>
            </a:r>
            <a:r>
              <a:rPr lang="zh-CN" altLang="en-US" dirty="0" smtClean="0"/>
              <a:t>员工入职培训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39752" y="393305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QoS Team</a:t>
            </a:r>
          </a:p>
          <a:p>
            <a:pPr algn="ctr"/>
            <a:r>
              <a:rPr lang="en-US" altLang="zh-CN" dirty="0" smtClean="0"/>
              <a:t>June 25 – 27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2014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57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people use QoS: Summary report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3" y="1340768"/>
            <a:ext cx="5616624" cy="251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132856"/>
            <a:ext cx="4752528" cy="325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1800" y="3212976"/>
            <a:ext cx="56643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people use QoS: CSV files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340768"/>
            <a:ext cx="32956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276872"/>
            <a:ext cx="75819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people use QoS: Data API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628800"/>
            <a:ext cx="54292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collect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Receiver</a:t>
            </a:r>
          </a:p>
          <a:p>
            <a:r>
              <a:rPr lang="en-US" altLang="zh-CN" dirty="0" smtClean="0"/>
              <a:t>Stats server</a:t>
            </a:r>
          </a:p>
          <a:p>
            <a:r>
              <a:rPr lang="en-US" altLang="zh-CN" dirty="0" smtClean="0"/>
              <a:t>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124744"/>
            <a:ext cx="6732240" cy="520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 many roads has QoS walked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2010.8 v1 </a:t>
            </a:r>
          </a:p>
          <a:p>
            <a:pPr lvl="1"/>
            <a:r>
              <a:rPr lang="en-US" altLang="zh-CN" dirty="0" err="1" smtClean="0"/>
              <a:t>Java+MySQL+Mondrian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Flex-based UI</a:t>
            </a:r>
          </a:p>
          <a:p>
            <a:r>
              <a:rPr lang="en-US" altLang="zh-CN" dirty="0" smtClean="0"/>
              <a:t>2012.9 v2</a:t>
            </a:r>
          </a:p>
          <a:p>
            <a:pPr lvl="1"/>
            <a:r>
              <a:rPr lang="en-US" altLang="zh-CN" dirty="0" smtClean="0"/>
              <a:t>Multi-screen</a:t>
            </a:r>
          </a:p>
          <a:p>
            <a:pPr lvl="1"/>
            <a:r>
              <a:rPr lang="en-US" altLang="zh-CN" dirty="0" smtClean="0"/>
              <a:t>HTML-based UI</a:t>
            </a:r>
          </a:p>
          <a:p>
            <a:r>
              <a:rPr lang="en-US" altLang="zh-CN" dirty="0" smtClean="0"/>
              <a:t>2014.6 v2.2</a:t>
            </a:r>
          </a:p>
          <a:p>
            <a:pPr lvl="1"/>
            <a:r>
              <a:rPr lang="en-US" altLang="zh-CN" dirty="0" smtClean="0"/>
              <a:t>Multi-site / Multi-product</a:t>
            </a:r>
          </a:p>
          <a:p>
            <a:pPr lvl="1"/>
            <a:r>
              <a:rPr lang="en-US" altLang="zh-CN" dirty="0" smtClean="0"/>
              <a:t>In-memory calculation engine</a:t>
            </a:r>
          </a:p>
          <a:p>
            <a:pPr lvl="1"/>
            <a:r>
              <a:rPr lang="en-US" altLang="zh-CN" dirty="0" smtClean="0"/>
              <a:t>Configuration-center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44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Daisy, </a:t>
            </a:r>
          </a:p>
          <a:p>
            <a:r>
              <a:rPr lang="en-US" altLang="zh-CN" dirty="0" smtClean="0"/>
              <a:t>Don, </a:t>
            </a:r>
          </a:p>
          <a:p>
            <a:r>
              <a:rPr lang="en-US" altLang="zh-CN" dirty="0" err="1" smtClean="0"/>
              <a:t>Grace</a:t>
            </a:r>
            <a:r>
              <a:rPr lang="en-US" altLang="zh-CN" baseline="30000" dirty="0" err="1" smtClean="0">
                <a:solidFill>
                  <a:srgbClr val="00B050"/>
                </a:solidFill>
              </a:rPr>
              <a:t>new</a:t>
            </a:r>
            <a:r>
              <a:rPr lang="en-US" altLang="zh-CN" baseline="30000" dirty="0" smtClean="0">
                <a:solidFill>
                  <a:srgbClr val="00B050"/>
                </a:solidFill>
              </a:rPr>
              <a:t>~</a:t>
            </a:r>
            <a:r>
              <a:rPr lang="en-US" altLang="zh-CN" dirty="0" smtClean="0"/>
              <a:t>, </a:t>
            </a:r>
          </a:p>
          <a:p>
            <a:r>
              <a:rPr lang="en-US" altLang="zh-CN" dirty="0" err="1" smtClean="0"/>
              <a:t>JinJie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Richard, </a:t>
            </a:r>
          </a:p>
          <a:p>
            <a:r>
              <a:rPr lang="en-US" altLang="zh-CN" dirty="0" err="1" smtClean="0"/>
              <a:t>Yihua</a:t>
            </a:r>
            <a:r>
              <a:rPr lang="en-US" altLang="zh-CN" baseline="30000" dirty="0" err="1" smtClean="0">
                <a:solidFill>
                  <a:srgbClr val="00B050"/>
                </a:solidFill>
              </a:rPr>
              <a:t>new</a:t>
            </a:r>
            <a:r>
              <a:rPr lang="en-US" altLang="zh-CN" baseline="30000" dirty="0" smtClean="0">
                <a:solidFill>
                  <a:srgbClr val="00B050"/>
                </a:solidFill>
              </a:rPr>
              <a:t>~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metaphor for QoS</a:t>
            </a:r>
            <a:endParaRPr lang="zh-CN" altLang="en-US" dirty="0"/>
          </a:p>
        </p:txBody>
      </p:sp>
      <p:pic>
        <p:nvPicPr>
          <p:cNvPr id="1026" name="Picture 2" descr="http://upload.wikimedia.org/wikipedia/commons/d/de/Airbus_A3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2204864"/>
            <a:ext cx="5616624" cy="37444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9552" y="170080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NeuLion Service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 metaphor for QoS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QoS</a:t>
            </a:r>
            <a:endParaRPr lang="zh-CN" altLang="en-US" sz="2800" dirty="0"/>
          </a:p>
        </p:txBody>
      </p:sp>
      <p:pic>
        <p:nvPicPr>
          <p:cNvPr id="4" name="Picture 3" descr="C:\Documents and Settings\dell\Desktop\a380 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916832"/>
            <a:ext cx="5747085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QoS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product which provides data about quality of service (QoS) for our operators, executives and client.</a:t>
            </a:r>
          </a:p>
        </p:txBody>
      </p:sp>
    </p:spTree>
    <p:extLst>
      <p:ext uri="{BB962C8B-B14F-4D97-AF65-F5344CB8AC3E}">
        <p14:creationId xmlns="" xmlns:p14="http://schemas.microsoft.com/office/powerpoint/2010/main" val="9523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metrics do we provide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visitor / online view</a:t>
            </a:r>
          </a:p>
          <a:p>
            <a:r>
              <a:rPr lang="en-US" altLang="zh-CN" dirty="0" smtClean="0"/>
              <a:t>Unique Visitor / video playbacks</a:t>
            </a:r>
          </a:p>
          <a:p>
            <a:r>
              <a:rPr lang="en-US" altLang="zh-CN" dirty="0" smtClean="0"/>
              <a:t>Watch duration</a:t>
            </a:r>
          </a:p>
          <a:p>
            <a:r>
              <a:rPr lang="en-US" altLang="zh-CN" dirty="0" err="1" smtClean="0"/>
              <a:t>Bitrate</a:t>
            </a:r>
            <a:r>
              <a:rPr lang="en-US" altLang="zh-CN" dirty="0" smtClean="0"/>
              <a:t> (</a:t>
            </a:r>
            <a:r>
              <a:rPr lang="en-US" altLang="zh-CN" sz="2000" dirty="0" err="1" smtClean="0"/>
              <a:t>dropframe</a:t>
            </a:r>
            <a:r>
              <a:rPr lang="en-US" altLang="zh-CN" sz="2000" dirty="0" smtClean="0"/>
              <a:t>, buffer ratio, startup time, bandwidth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CDN throughput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We also know the details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Any Site</a:t>
            </a:r>
          </a:p>
          <a:p>
            <a:pPr lvl="2"/>
            <a:r>
              <a:rPr lang="en-US" altLang="zh-CN" dirty="0" err="1" smtClean="0"/>
              <a:t>nba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nfl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nhl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cntv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Any Time </a:t>
            </a:r>
          </a:p>
          <a:p>
            <a:pPr lvl="2"/>
            <a:r>
              <a:rPr lang="en-US" altLang="zh-CN" dirty="0" err="1" smtClean="0"/>
              <a:t>realtime</a:t>
            </a:r>
            <a:r>
              <a:rPr lang="en-US" altLang="zh-CN" dirty="0" smtClean="0"/>
              <a:t>, or any time in the </a:t>
            </a:r>
            <a:r>
              <a:rPr lang="en-US" altLang="zh-CN" dirty="0" smtClean="0"/>
              <a:t>past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Any Location</a:t>
            </a:r>
          </a:p>
          <a:p>
            <a:pPr lvl="2"/>
            <a:r>
              <a:rPr lang="en-US" altLang="zh-CN" dirty="0" smtClean="0"/>
              <a:t>country, city, IP address</a:t>
            </a:r>
          </a:p>
          <a:p>
            <a:pPr lvl="1"/>
            <a:r>
              <a:rPr lang="en-US" altLang="zh-CN" dirty="0" smtClean="0"/>
              <a:t>Any Device </a:t>
            </a:r>
          </a:p>
          <a:p>
            <a:pPr lvl="2"/>
            <a:r>
              <a:rPr lang="en-US" altLang="zh-CN" dirty="0" err="1" smtClean="0"/>
              <a:t>mac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iphone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sumsung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Any Content </a:t>
            </a:r>
          </a:p>
          <a:p>
            <a:pPr lvl="2"/>
            <a:r>
              <a:rPr lang="en-US" altLang="zh-CN" dirty="0" smtClean="0"/>
              <a:t>each game, each highlight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people use QoS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Monitoring</a:t>
            </a:r>
          </a:p>
          <a:p>
            <a:r>
              <a:rPr lang="en-US" altLang="zh-CN" dirty="0" smtClean="0"/>
              <a:t>End user track</a:t>
            </a:r>
          </a:p>
          <a:p>
            <a:r>
              <a:rPr lang="en-US" altLang="zh-CN" dirty="0" smtClean="0"/>
              <a:t>Summary report</a:t>
            </a:r>
          </a:p>
          <a:p>
            <a:r>
              <a:rPr lang="en-US" altLang="zh-CN" dirty="0" smtClean="0"/>
              <a:t>Raw CSV files</a:t>
            </a:r>
          </a:p>
          <a:p>
            <a:r>
              <a:rPr lang="en-US" altLang="zh-CN" dirty="0" smtClean="0"/>
              <a:t>Data API for Web/IMS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people use QoS: Monitoring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086" y="1412776"/>
            <a:ext cx="808737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people use QoS: End User Track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556792"/>
            <a:ext cx="8186318" cy="415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LionChina1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黑体"/>
        <a:cs typeface="Arial"/>
      </a:majorFont>
      <a:minorFont>
        <a:latin typeface="Arial"/>
        <a:ea typeface="黑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2nd Round Testing</Template>
  <TotalTime>413</TotalTime>
  <Words>230</Words>
  <Application>Microsoft Office PowerPoint</Application>
  <PresentationFormat>On-screen Show (4:3)</PresentationFormat>
  <Paragraphs>64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NeuLionChina1</vt:lpstr>
      <vt:lpstr>NeuLion中国新员工入职培训</vt:lpstr>
      <vt:lpstr>A metaphor for QoS</vt:lpstr>
      <vt:lpstr>A metaphor for QoS</vt:lpstr>
      <vt:lpstr>QoS</vt:lpstr>
      <vt:lpstr>What metrics do we provide</vt:lpstr>
      <vt:lpstr>We also know the details</vt:lpstr>
      <vt:lpstr>How people use QoS</vt:lpstr>
      <vt:lpstr>How people use QoS: Monitoring</vt:lpstr>
      <vt:lpstr>How people use QoS: End User Track</vt:lpstr>
      <vt:lpstr>How people use QoS: Summary report</vt:lpstr>
      <vt:lpstr>How people use QoS: CSV files</vt:lpstr>
      <vt:lpstr>How people use QoS: Data API</vt:lpstr>
      <vt:lpstr>How do we collect data</vt:lpstr>
      <vt:lpstr>Architecture</vt:lpstr>
      <vt:lpstr>How many roads has QoS walked</vt:lpstr>
      <vt:lpstr>Crew</vt:lpstr>
      <vt:lpstr>Q&amp;A</vt:lpstr>
    </vt:vector>
  </TitlesOfParts>
  <Company>NeuLion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NeuLion中国微信计划</dc:title>
  <dc:creator>Bill</dc:creator>
  <cp:lastModifiedBy>Richard.Wang</cp:lastModifiedBy>
  <cp:revision>214</cp:revision>
  <dcterms:created xsi:type="dcterms:W3CDTF">2014-04-23T06:12:12Z</dcterms:created>
  <dcterms:modified xsi:type="dcterms:W3CDTF">2014-06-23T11:02:07Z</dcterms:modified>
</cp:coreProperties>
</file>