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F09753-8A45-44F1-BA8B-63DA54A41433}">
  <a:tblStyle styleId="{65F09753-8A45-44F1-BA8B-63DA54A41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wave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flipH="1" rot="5400000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52" name="Google Shape;52;p7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2" name="Google Shape;62;p8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9" name="Google Shape;69;p9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>
            <a:off x="775100" y="502900"/>
            <a:ext cx="3984000" cy="240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Elegant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PPT</a:t>
            </a:r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150" y="-12"/>
            <a:ext cx="4430900" cy="33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590925" y="942576"/>
            <a:ext cx="7495937" cy="357089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1">
                <a:alpha val="1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737850" y="136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Maps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895625" y="1734325"/>
            <a:ext cx="732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10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145225" y="2095125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2744700" y="3561425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3684122" y="1893900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4354500" y="3866200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6335700" y="2376250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6887600" y="3922450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4294967295" type="ctrTitle"/>
          </p:nvPr>
        </p:nvSpPr>
        <p:spPr>
          <a:xfrm>
            <a:off x="1411550" y="648000"/>
            <a:ext cx="5655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89,526,124$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181" name="Google Shape;181;p22"/>
          <p:cNvSpPr txBox="1"/>
          <p:nvPr>
            <p:ph idx="4294967295" type="subTitle"/>
          </p:nvPr>
        </p:nvSpPr>
        <p:spPr>
          <a:xfrm>
            <a:off x="1411550" y="1411307"/>
            <a:ext cx="5655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82" name="Google Shape;182;p22"/>
          <p:cNvSpPr txBox="1"/>
          <p:nvPr>
            <p:ph idx="4294967295" type="ctrTitle"/>
          </p:nvPr>
        </p:nvSpPr>
        <p:spPr>
          <a:xfrm>
            <a:off x="1411550" y="3276893"/>
            <a:ext cx="5655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100%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83" name="Google Shape;183;p22"/>
          <p:cNvSpPr txBox="1"/>
          <p:nvPr>
            <p:ph idx="4294967295" type="subTitle"/>
          </p:nvPr>
        </p:nvSpPr>
        <p:spPr>
          <a:xfrm>
            <a:off x="1411550" y="4040200"/>
            <a:ext cx="5655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4" name="Google Shape;184;p22"/>
          <p:cNvSpPr txBox="1"/>
          <p:nvPr>
            <p:ph idx="4294967295" type="ctrTitle"/>
          </p:nvPr>
        </p:nvSpPr>
        <p:spPr>
          <a:xfrm>
            <a:off x="1411550" y="1962447"/>
            <a:ext cx="5655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185,244 users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85" name="Google Shape;185;p22"/>
          <p:cNvSpPr txBox="1"/>
          <p:nvPr>
            <p:ph idx="4294967295" type="subTitle"/>
          </p:nvPr>
        </p:nvSpPr>
        <p:spPr>
          <a:xfrm>
            <a:off x="1411550" y="2725754"/>
            <a:ext cx="5655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798807" y="2211314"/>
            <a:ext cx="487942" cy="51443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774699" y="3552386"/>
            <a:ext cx="536258" cy="495729"/>
            <a:chOff x="5975075" y="2327500"/>
            <a:chExt cx="420100" cy="388350"/>
          </a:xfrm>
        </p:grpSpPr>
        <p:sp>
          <p:nvSpPr>
            <p:cNvPr id="189" name="Google Shape;189;p2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2"/>
          <p:cNvGrpSpPr/>
          <p:nvPr/>
        </p:nvGrpSpPr>
        <p:grpSpPr>
          <a:xfrm>
            <a:off x="768448" y="907026"/>
            <a:ext cx="548704" cy="459891"/>
            <a:chOff x="2599825" y="3689700"/>
            <a:chExt cx="429850" cy="360275"/>
          </a:xfrm>
        </p:grpSpPr>
        <p:sp>
          <p:nvSpPr>
            <p:cNvPr id="192" name="Google Shape;192;p22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497897" y="2367800"/>
            <a:ext cx="2396741" cy="1289700"/>
            <a:chOff x="878897" y="1986800"/>
            <a:chExt cx="2396741" cy="1289700"/>
          </a:xfrm>
        </p:grpSpPr>
        <p:sp>
          <p:nvSpPr>
            <p:cNvPr id="201" name="Google Shape;201;p23"/>
            <p:cNvSpPr txBox="1"/>
            <p:nvPr/>
          </p:nvSpPr>
          <p:spPr>
            <a:xfrm>
              <a:off x="878897" y="1986800"/>
              <a:ext cx="156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2" name="Google Shape;202;p23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3" name="Google Shape;203;p23"/>
          <p:cNvGrpSpPr/>
          <p:nvPr/>
        </p:nvGrpSpPr>
        <p:grpSpPr>
          <a:xfrm>
            <a:off x="4828948" y="1441350"/>
            <a:ext cx="2788866" cy="1289700"/>
            <a:chOff x="5209838" y="1060350"/>
            <a:chExt cx="3610650" cy="1289700"/>
          </a:xfrm>
        </p:grpSpPr>
        <p:sp>
          <p:nvSpPr>
            <p:cNvPr id="204" name="Google Shape;204;p23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5" name="Google Shape;205;p23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6" name="Google Shape;206;p23"/>
          <p:cNvGrpSpPr/>
          <p:nvPr/>
        </p:nvGrpSpPr>
        <p:grpSpPr>
          <a:xfrm>
            <a:off x="4828948" y="3401450"/>
            <a:ext cx="2788866" cy="1289700"/>
            <a:chOff x="5209838" y="3020450"/>
            <a:chExt cx="3610650" cy="1289700"/>
          </a:xfrm>
        </p:grpSpPr>
        <p:sp>
          <p:nvSpPr>
            <p:cNvPr id="207" name="Google Shape;207;p23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8" name="Google Shape;208;p23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9" name="Google Shape;209;p23"/>
          <p:cNvGrpSpPr/>
          <p:nvPr/>
        </p:nvGrpSpPr>
        <p:grpSpPr>
          <a:xfrm>
            <a:off x="2281213" y="1109463"/>
            <a:ext cx="3814835" cy="3790597"/>
            <a:chOff x="2662213" y="676344"/>
            <a:chExt cx="3814835" cy="3790597"/>
          </a:xfrm>
        </p:grpSpPr>
        <p:sp>
          <p:nvSpPr>
            <p:cNvPr id="210" name="Google Shape;210;p2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14" name="Google Shape;214;p2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23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17" name="Google Shape;217;p23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20" name="Google Shape;220;p23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" name="Google Shape;222;p23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03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3" name="Google Shape;223;p23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01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4" name="Google Shape;224;p23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02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737850" y="14757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1" name="Google Shape;231;p24"/>
          <p:cNvSpPr txBox="1"/>
          <p:nvPr>
            <p:ph idx="2" type="body"/>
          </p:nvPr>
        </p:nvSpPr>
        <p:spPr>
          <a:xfrm>
            <a:off x="2928612" y="14757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2" name="Google Shape;232;p24"/>
          <p:cNvSpPr txBox="1"/>
          <p:nvPr>
            <p:ph idx="3" type="body"/>
          </p:nvPr>
        </p:nvSpPr>
        <p:spPr>
          <a:xfrm>
            <a:off x="5119375" y="14757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737850" y="30759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4"/>
          <p:cNvSpPr txBox="1"/>
          <p:nvPr>
            <p:ph idx="2" type="body"/>
          </p:nvPr>
        </p:nvSpPr>
        <p:spPr>
          <a:xfrm>
            <a:off x="2928612" y="30759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4"/>
          <p:cNvSpPr txBox="1"/>
          <p:nvPr>
            <p:ph idx="3" type="body"/>
          </p:nvPr>
        </p:nvSpPr>
        <p:spPr>
          <a:xfrm>
            <a:off x="5119375" y="30759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5"/>
          <p:cNvSpPr txBox="1"/>
          <p:nvPr>
            <p:ph idx="4294967295" type="ctrTitle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</a:t>
            </a:r>
            <a:r>
              <a:rPr lang="en" sz="6000">
                <a:solidFill>
                  <a:schemeClr val="accent4"/>
                </a:solidFill>
              </a:rPr>
              <a:t>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243" name="Google Shape;243;p25"/>
          <p:cNvSpPr txBox="1"/>
          <p:nvPr>
            <p:ph idx="4294967295" type="subTitle"/>
          </p:nvPr>
        </p:nvSpPr>
        <p:spPr>
          <a:xfrm>
            <a:off x="1034300" y="1958520"/>
            <a:ext cx="65937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user@mail.me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3975391" y="584305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4294967295" type="ctrTitle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Hello!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97" name="Google Shape;97;p13"/>
          <p:cNvSpPr txBox="1"/>
          <p:nvPr>
            <p:ph idx="4294967295" type="subTitle"/>
          </p:nvPr>
        </p:nvSpPr>
        <p:spPr>
          <a:xfrm>
            <a:off x="1034300" y="1958520"/>
            <a:ext cx="65937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I am Jayden Smith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3247416" y="584305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4294967295" type="ctrTitle"/>
          </p:nvPr>
        </p:nvSpPr>
        <p:spPr>
          <a:xfrm>
            <a:off x="1034300" y="1126150"/>
            <a:ext cx="5132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</a:t>
            </a:r>
            <a:r>
              <a:rPr lang="en" sz="7200">
                <a:solidFill>
                  <a:schemeClr val="accent1"/>
                </a:solidFill>
              </a:rPr>
              <a:t> concept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24" name="Google Shape;124;p17"/>
          <p:cNvSpPr txBox="1"/>
          <p:nvPr>
            <p:ph idx="4294967295" type="subTitle"/>
          </p:nvPr>
        </p:nvSpPr>
        <p:spPr>
          <a:xfrm>
            <a:off x="1034300" y="2268550"/>
            <a:ext cx="5132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7628510" y="2858446"/>
            <a:ext cx="247756" cy="23656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7320973" y="1529858"/>
            <a:ext cx="1061492" cy="1061761"/>
            <a:chOff x="6654650" y="3665275"/>
            <a:chExt cx="409100" cy="409125"/>
          </a:xfrm>
        </p:grpSpPr>
        <p:sp>
          <p:nvSpPr>
            <p:cNvPr id="127" name="Google Shape;127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7"/>
          <p:cNvGrpSpPr/>
          <p:nvPr/>
        </p:nvGrpSpPr>
        <p:grpSpPr>
          <a:xfrm rot="1057031">
            <a:off x="6298116" y="2364471"/>
            <a:ext cx="701299" cy="701354"/>
            <a:chOff x="570875" y="4322250"/>
            <a:chExt cx="443300" cy="443325"/>
          </a:xfrm>
        </p:grpSpPr>
        <p:sp>
          <p:nvSpPr>
            <p:cNvPr id="130" name="Google Shape;130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/>
          <p:nvPr/>
        </p:nvSpPr>
        <p:spPr>
          <a:xfrm rot="2466710">
            <a:off x="6376672" y="1735695"/>
            <a:ext cx="344265" cy="32871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 rot="-1609645">
            <a:off x="6880133" y="1942499"/>
            <a:ext cx="247727" cy="23653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2925875">
            <a:off x="8382245" y="2129903"/>
            <a:ext cx="185522" cy="17714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-1609225">
            <a:off x="7610186" y="943178"/>
            <a:ext cx="167149" cy="159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37850" y="1050925"/>
            <a:ext cx="33117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737850" y="2009100"/>
            <a:ext cx="3311700" cy="23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900" y="537747"/>
            <a:ext cx="4068000" cy="4068000"/>
          </a:xfrm>
          <a:prstGeom prst="ellipse">
            <a:avLst/>
          </a:prstGeom>
          <a:noFill/>
          <a:ln>
            <a:noFill/>
          </a:ln>
          <a:effectLst>
            <a:outerShdw blurRad="342900" rotWithShape="0" algn="bl" dir="5400000" dist="114300">
              <a:schemeClr val="dk1">
                <a:alpha val="23000"/>
              </a:schemeClr>
            </a:outerShdw>
          </a:effectLst>
        </p:spPr>
      </p:pic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737800" y="1716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{65F09753-8A45-44F1-BA8B-63DA54A41433}</a:tableStyleId>
              </a:tblPr>
              <a:tblGrid>
                <a:gridCol w="1508625"/>
                <a:gridCol w="1508625"/>
                <a:gridCol w="1508625"/>
                <a:gridCol w="1508625"/>
              </a:tblGrid>
              <a:tr h="63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