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Work Sans" pitchFamily="2" charset="0"/>
      <p:regular r:id="rId24"/>
      <p:bold r:id="rId25"/>
      <p:italic r:id="rId26"/>
      <p:boldItalic r:id="rId27"/>
    </p:embeddedFont>
    <p:embeddedFont>
      <p:font typeface="Work Sans Light" pitchFamily="2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DD6CA4-C731-4F78-9E63-622133D3E2D7}">
  <a:tblStyle styleId="{BCDD6CA4-C731-4F78-9E63-622133D3E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6"/>
  </p:normalViewPr>
  <p:slideViewPr>
    <p:cSldViewPr snapToGrid="0" snapToObjects="1">
      <p:cViewPr varScale="1">
        <p:scale>
          <a:sx n="124" d="100"/>
          <a:sy n="12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3;n">
            <a:extLst>
              <a:ext uri="{FF2B5EF4-FFF2-40B4-BE49-F238E27FC236}">
                <a16:creationId xmlns:a16="http://schemas.microsoft.com/office/drawing/2014/main" id="{466528B0-B3AE-AA48-8E3F-32B22739D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Google Shape;4;n">
            <a:extLst>
              <a:ext uri="{FF2B5EF4-FFF2-40B4-BE49-F238E27FC236}">
                <a16:creationId xmlns:a16="http://schemas.microsoft.com/office/drawing/2014/main" id="{3AE9476D-51A4-FB43-A6E0-58498D9A79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Google Shape;55;g35f391192_00:notes">
            <a:extLst>
              <a:ext uri="{FF2B5EF4-FFF2-40B4-BE49-F238E27FC236}">
                <a16:creationId xmlns:a16="http://schemas.microsoft.com/office/drawing/2014/main" id="{89A0B03B-8072-654E-811F-FA5FAE33AE4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338" name="Google Shape;56;g35f391192_00:notes">
            <a:extLst>
              <a:ext uri="{FF2B5EF4-FFF2-40B4-BE49-F238E27FC236}">
                <a16:creationId xmlns:a16="http://schemas.microsoft.com/office/drawing/2014/main" id="{2888265F-636E-EB4D-B54E-63F13FD03B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Google Shape;149;g35f391192_065:notes">
            <a:extLst>
              <a:ext uri="{FF2B5EF4-FFF2-40B4-BE49-F238E27FC236}">
                <a16:creationId xmlns:a16="http://schemas.microsoft.com/office/drawing/2014/main" id="{F9B8B552-46DA-9049-BABD-F02362899E2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2770" name="Google Shape;150;g35f391192_065:notes">
            <a:extLst>
              <a:ext uri="{FF2B5EF4-FFF2-40B4-BE49-F238E27FC236}">
                <a16:creationId xmlns:a16="http://schemas.microsoft.com/office/drawing/2014/main" id="{28783DD2-F6DB-B54F-A3FC-A303B8D17B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Google Shape;155;g35f391192_073:notes">
            <a:extLst>
              <a:ext uri="{FF2B5EF4-FFF2-40B4-BE49-F238E27FC236}">
                <a16:creationId xmlns:a16="http://schemas.microsoft.com/office/drawing/2014/main" id="{6839BBDB-B4E7-2442-BDB4-D1E832B087D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4818" name="Google Shape;156;g35f391192_073:notes">
            <a:extLst>
              <a:ext uri="{FF2B5EF4-FFF2-40B4-BE49-F238E27FC236}">
                <a16:creationId xmlns:a16="http://schemas.microsoft.com/office/drawing/2014/main" id="{F2A3A2F1-6BAF-E944-9F1A-A189E24FBE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Google Shape;164;g35f391192_085:notes">
            <a:extLst>
              <a:ext uri="{FF2B5EF4-FFF2-40B4-BE49-F238E27FC236}">
                <a16:creationId xmlns:a16="http://schemas.microsoft.com/office/drawing/2014/main" id="{77657222-6E72-7548-AB68-812DAB1989B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6866" name="Google Shape;165;g35f391192_085:notes">
            <a:extLst>
              <a:ext uri="{FF2B5EF4-FFF2-40B4-BE49-F238E27FC236}">
                <a16:creationId xmlns:a16="http://schemas.microsoft.com/office/drawing/2014/main" id="{DB5EC21A-02B9-8A4E-B1FC-17AF6A1E3A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Google Shape;175;g35ed75ccf_028:notes">
            <a:extLst>
              <a:ext uri="{FF2B5EF4-FFF2-40B4-BE49-F238E27FC236}">
                <a16:creationId xmlns:a16="http://schemas.microsoft.com/office/drawing/2014/main" id="{C41A447F-948B-A645-8426-2E73CFE11C0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8914" name="Google Shape;176;g35ed75ccf_028:notes">
            <a:extLst>
              <a:ext uri="{FF2B5EF4-FFF2-40B4-BE49-F238E27FC236}">
                <a16:creationId xmlns:a16="http://schemas.microsoft.com/office/drawing/2014/main" id="{7778B7B0-94D0-6141-B366-B305DF810F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Google Shape;188;g35ed75ccf_033:notes">
            <a:extLst>
              <a:ext uri="{FF2B5EF4-FFF2-40B4-BE49-F238E27FC236}">
                <a16:creationId xmlns:a16="http://schemas.microsoft.com/office/drawing/2014/main" id="{DCA83E18-83BE-C944-AA92-EF8F653539D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0962" name="Google Shape;189;g35ed75ccf_033:notes">
            <a:extLst>
              <a:ext uri="{FF2B5EF4-FFF2-40B4-BE49-F238E27FC236}">
                <a16:creationId xmlns:a16="http://schemas.microsoft.com/office/drawing/2014/main" id="{8D180577-8A1B-8F4D-B95B-2B72250167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Google Shape;204;g35ed75ccf_044:notes">
            <a:extLst>
              <a:ext uri="{FF2B5EF4-FFF2-40B4-BE49-F238E27FC236}">
                <a16:creationId xmlns:a16="http://schemas.microsoft.com/office/drawing/2014/main" id="{92E2E961-9629-3748-BCFD-4F63CC42358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3010" name="Google Shape;205;g35ed75ccf_044:notes">
            <a:extLst>
              <a:ext uri="{FF2B5EF4-FFF2-40B4-BE49-F238E27FC236}">
                <a16:creationId xmlns:a16="http://schemas.microsoft.com/office/drawing/2014/main" id="{0D923B35-0E0B-2747-95C9-E1730D0F03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Google Shape;216;g35ed75ccf_057:notes">
            <a:extLst>
              <a:ext uri="{FF2B5EF4-FFF2-40B4-BE49-F238E27FC236}">
                <a16:creationId xmlns:a16="http://schemas.microsoft.com/office/drawing/2014/main" id="{D25801E7-9E55-CE4C-A38F-DB23AE31B9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5058" name="Google Shape;217;g35ed75ccf_057:notes">
            <a:extLst>
              <a:ext uri="{FF2B5EF4-FFF2-40B4-BE49-F238E27FC236}">
                <a16:creationId xmlns:a16="http://schemas.microsoft.com/office/drawing/2014/main" id="{B50207BC-159E-D64E-B3DD-B66940E559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Google Shape;231;g35ed75ccf_022:notes">
            <a:extLst>
              <a:ext uri="{FF2B5EF4-FFF2-40B4-BE49-F238E27FC236}">
                <a16:creationId xmlns:a16="http://schemas.microsoft.com/office/drawing/2014/main" id="{FBB77236-A76F-124E-9F81-47A47CC575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7106" name="Google Shape;232;g35ed75ccf_022:notes">
            <a:extLst>
              <a:ext uri="{FF2B5EF4-FFF2-40B4-BE49-F238E27FC236}">
                <a16:creationId xmlns:a16="http://schemas.microsoft.com/office/drawing/2014/main" id="{29E93EEB-4026-5E45-BCFA-C7F6E6E1A9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Google Shape;239;g35ed75ccf_0134:notes">
            <a:extLst>
              <a:ext uri="{FF2B5EF4-FFF2-40B4-BE49-F238E27FC236}">
                <a16:creationId xmlns:a16="http://schemas.microsoft.com/office/drawing/2014/main" id="{CE1744D5-CB0B-BF45-A273-C4FD704D8F4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9154" name="Google Shape;240;g35ed75ccf_0134:notes">
            <a:extLst>
              <a:ext uri="{FF2B5EF4-FFF2-40B4-BE49-F238E27FC236}">
                <a16:creationId xmlns:a16="http://schemas.microsoft.com/office/drawing/2014/main" id="{A3715022-BB2B-C346-BC1F-02D83BE526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Google Shape;247;g35ed75ccf_0141:notes">
            <a:extLst>
              <a:ext uri="{FF2B5EF4-FFF2-40B4-BE49-F238E27FC236}">
                <a16:creationId xmlns:a16="http://schemas.microsoft.com/office/drawing/2014/main" id="{09E9F426-74CF-FD42-91E7-563E1F1C0D6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1202" name="Google Shape;248;g35ed75ccf_0141:notes">
            <a:extLst>
              <a:ext uri="{FF2B5EF4-FFF2-40B4-BE49-F238E27FC236}">
                <a16:creationId xmlns:a16="http://schemas.microsoft.com/office/drawing/2014/main" id="{C77E9F5B-FB41-724D-867E-B1FAFBAEF8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Google Shape;61;g35f391192_04:notes">
            <a:extLst>
              <a:ext uri="{FF2B5EF4-FFF2-40B4-BE49-F238E27FC236}">
                <a16:creationId xmlns:a16="http://schemas.microsoft.com/office/drawing/2014/main" id="{D753C1B2-462D-054B-AE97-BEC21EF4950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6" name="Google Shape;62;g35f391192_04:notes">
            <a:extLst>
              <a:ext uri="{FF2B5EF4-FFF2-40B4-BE49-F238E27FC236}">
                <a16:creationId xmlns:a16="http://schemas.microsoft.com/office/drawing/2014/main" id="{A316E2D5-7899-434D-B3D5-9B15244DE7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Google Shape;258;g35694cd56_064:notes">
            <a:extLst>
              <a:ext uri="{FF2B5EF4-FFF2-40B4-BE49-F238E27FC236}">
                <a16:creationId xmlns:a16="http://schemas.microsoft.com/office/drawing/2014/main" id="{F1E1DC72-81B8-634D-BFE0-A8A04E4F28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3250" name="Google Shape;259;g35694cd56_064:notes">
            <a:extLst>
              <a:ext uri="{FF2B5EF4-FFF2-40B4-BE49-F238E27FC236}">
                <a16:creationId xmlns:a16="http://schemas.microsoft.com/office/drawing/2014/main" id="{F5F9B9D6-F578-8E44-B29F-8B82F46462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Google Shape;547;g134fb1cf8c_0_0:notes">
            <a:extLst>
              <a:ext uri="{FF2B5EF4-FFF2-40B4-BE49-F238E27FC236}">
                <a16:creationId xmlns:a16="http://schemas.microsoft.com/office/drawing/2014/main" id="{11FD6A57-5F8F-8948-8D15-DB364F9593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5298" name="Google Shape;548;g134fb1cf8c_0_0:notes">
            <a:extLst>
              <a:ext uri="{FF2B5EF4-FFF2-40B4-BE49-F238E27FC236}">
                <a16:creationId xmlns:a16="http://schemas.microsoft.com/office/drawing/2014/main" id="{9297CA80-8178-8A46-9999-EB7D5432F7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Google Shape;69;g35f391192_029:notes">
            <a:extLst>
              <a:ext uri="{FF2B5EF4-FFF2-40B4-BE49-F238E27FC236}">
                <a16:creationId xmlns:a16="http://schemas.microsoft.com/office/drawing/2014/main" id="{D2552055-333F-1242-8C41-A3AFE2EA638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8434" name="Google Shape;70;g35f391192_029:notes">
            <a:extLst>
              <a:ext uri="{FF2B5EF4-FFF2-40B4-BE49-F238E27FC236}">
                <a16:creationId xmlns:a16="http://schemas.microsoft.com/office/drawing/2014/main" id="{B4B23C87-CA2E-6A49-BCE7-4B23C9C58C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Google Shape;76;g35f391192_09:notes">
            <a:extLst>
              <a:ext uri="{FF2B5EF4-FFF2-40B4-BE49-F238E27FC236}">
                <a16:creationId xmlns:a16="http://schemas.microsoft.com/office/drawing/2014/main" id="{A031B95F-0707-C54B-A082-4B77FB67910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0482" name="Google Shape;77;g35f391192_09:notes">
            <a:extLst>
              <a:ext uri="{FF2B5EF4-FFF2-40B4-BE49-F238E27FC236}">
                <a16:creationId xmlns:a16="http://schemas.microsoft.com/office/drawing/2014/main" id="{29EBE4BE-7186-4E49-BFA2-623810200C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Google Shape;82;p:notes">
            <a:extLst>
              <a:ext uri="{FF2B5EF4-FFF2-40B4-BE49-F238E27FC236}">
                <a16:creationId xmlns:a16="http://schemas.microsoft.com/office/drawing/2014/main" id="{723FB7FA-D4D0-BA44-A067-2232951155A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2530" name="Google Shape;83;p:notes">
            <a:extLst>
              <a:ext uri="{FF2B5EF4-FFF2-40B4-BE49-F238E27FC236}">
                <a16:creationId xmlns:a16="http://schemas.microsoft.com/office/drawing/2014/main" id="{EA216D21-C244-6D40-840A-4E2CFE1EA8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Google Shape;93;g35ed75ccf_015:notes">
            <a:extLst>
              <a:ext uri="{FF2B5EF4-FFF2-40B4-BE49-F238E27FC236}">
                <a16:creationId xmlns:a16="http://schemas.microsoft.com/office/drawing/2014/main" id="{5CAB4D4C-EE5E-8848-8132-7854EACFD83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4578" name="Google Shape;94;g35ed75ccf_015:notes">
            <a:extLst>
              <a:ext uri="{FF2B5EF4-FFF2-40B4-BE49-F238E27FC236}">
                <a16:creationId xmlns:a16="http://schemas.microsoft.com/office/drawing/2014/main" id="{1971F7FA-B5A9-7F4C-A081-10B7255D9A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Google Shape;113;g35f391192_017:notes">
            <a:extLst>
              <a:ext uri="{FF2B5EF4-FFF2-40B4-BE49-F238E27FC236}">
                <a16:creationId xmlns:a16="http://schemas.microsoft.com/office/drawing/2014/main" id="{E2D725E5-2E07-5C4F-BD1D-8B372C65EC1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6626" name="Google Shape;114;g35f391192_017:notes">
            <a:extLst>
              <a:ext uri="{FF2B5EF4-FFF2-40B4-BE49-F238E27FC236}">
                <a16:creationId xmlns:a16="http://schemas.microsoft.com/office/drawing/2014/main" id="{692450E9-7801-A348-9600-49AA1BE75E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Google Shape;125;g35f391192_045:notes">
            <a:extLst>
              <a:ext uri="{FF2B5EF4-FFF2-40B4-BE49-F238E27FC236}">
                <a16:creationId xmlns:a16="http://schemas.microsoft.com/office/drawing/2014/main" id="{002B8EED-006C-574D-B410-131D849260F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8674" name="Google Shape;126;g35f391192_045:notes">
            <a:extLst>
              <a:ext uri="{FF2B5EF4-FFF2-40B4-BE49-F238E27FC236}">
                <a16:creationId xmlns:a16="http://schemas.microsoft.com/office/drawing/2014/main" id="{C54AAE20-3412-1148-BE64-72313D8C3B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Google Shape;138;g35f391192_057:notes">
            <a:extLst>
              <a:ext uri="{FF2B5EF4-FFF2-40B4-BE49-F238E27FC236}">
                <a16:creationId xmlns:a16="http://schemas.microsoft.com/office/drawing/2014/main" id="{84BE66A5-BC9D-3942-8785-9772D6A322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0722" name="Google Shape;139;g35f391192_057:notes">
            <a:extLst>
              <a:ext uri="{FF2B5EF4-FFF2-40B4-BE49-F238E27FC236}">
                <a16:creationId xmlns:a16="http://schemas.microsoft.com/office/drawing/2014/main" id="{F047C536-B691-B242-BEE9-3FC53ABBEE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zh-CN" altLang="zh-CN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271CF406-A63F-C74E-A241-B10E72B764E5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4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1">
            <a:extLst>
              <a:ext uri="{FF2B5EF4-FFF2-40B4-BE49-F238E27FC236}">
                <a16:creationId xmlns:a16="http://schemas.microsoft.com/office/drawing/2014/main" id="{6BFE0D75-D873-084B-A6B8-FCB66B809147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3;p11">
            <a:extLst>
              <a:ext uri="{FF2B5EF4-FFF2-40B4-BE49-F238E27FC236}">
                <a16:creationId xmlns:a16="http://schemas.microsoft.com/office/drawing/2014/main" id="{4F7E3927-9F3E-BD49-B00C-208AFFEF316A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7AD1A-C503-1D4B-BDD0-FB0EA2078F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19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;p3">
            <a:extLst>
              <a:ext uri="{FF2B5EF4-FFF2-40B4-BE49-F238E27FC236}">
                <a16:creationId xmlns:a16="http://schemas.microsoft.com/office/drawing/2014/main" id="{EFEFCA1A-699E-5048-B64D-FBF8F2A5D34D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2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;p4">
            <a:extLst>
              <a:ext uri="{FF2B5EF4-FFF2-40B4-BE49-F238E27FC236}">
                <a16:creationId xmlns:a16="http://schemas.microsoft.com/office/drawing/2014/main" id="{2DF6128C-4D16-2441-937A-694F9E3DCDA0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;p4">
            <a:extLst>
              <a:ext uri="{FF2B5EF4-FFF2-40B4-BE49-F238E27FC236}">
                <a16:creationId xmlns:a16="http://schemas.microsoft.com/office/drawing/2014/main" id="{EDC198C7-C90C-AE4D-9CBD-118E2922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603250"/>
            <a:ext cx="947737" cy="947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Google Shape;20;p4">
            <a:extLst>
              <a:ext uri="{FF2B5EF4-FFF2-40B4-BE49-F238E27FC236}">
                <a16:creationId xmlns:a16="http://schemas.microsoft.com/office/drawing/2014/main" id="{EDD8433D-B94D-3C4C-AC36-F59D5474E215}"/>
              </a:ext>
            </a:extLst>
          </p:cNvPr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6" name="Google Shape;21;p4">
            <a:extLst>
              <a:ext uri="{FF2B5EF4-FFF2-40B4-BE49-F238E27FC236}">
                <a16:creationId xmlns:a16="http://schemas.microsoft.com/office/drawing/2014/main" id="{E74FCBE4-C80E-254B-A984-3E8F44C12B4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0C8EEC-03B0-C847-B78B-1421C212BB2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821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;p5">
            <a:extLst>
              <a:ext uri="{FF2B5EF4-FFF2-40B4-BE49-F238E27FC236}">
                <a16:creationId xmlns:a16="http://schemas.microsoft.com/office/drawing/2014/main" id="{68ABDDAE-F9A4-1646-BCC0-669E75A5FE1E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26;p5">
            <a:extLst>
              <a:ext uri="{FF2B5EF4-FFF2-40B4-BE49-F238E27FC236}">
                <a16:creationId xmlns:a16="http://schemas.microsoft.com/office/drawing/2014/main" id="{32608E92-19E7-D24B-B705-84273E4A964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1CB7C4-1EE7-1D4C-92F1-5856281A4CE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774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6">
            <a:extLst>
              <a:ext uri="{FF2B5EF4-FFF2-40B4-BE49-F238E27FC236}">
                <a16:creationId xmlns:a16="http://schemas.microsoft.com/office/drawing/2014/main" id="{7B715F41-0D32-4047-877F-E24D502765D6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" name="Google Shape;32;p6">
            <a:extLst>
              <a:ext uri="{FF2B5EF4-FFF2-40B4-BE49-F238E27FC236}">
                <a16:creationId xmlns:a16="http://schemas.microsoft.com/office/drawing/2014/main" id="{21F485A0-54B6-1E49-8BAA-6EE1D69F845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6A7E3D-F3F6-5747-A60F-C34860B4AE0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836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;p7">
            <a:extLst>
              <a:ext uri="{FF2B5EF4-FFF2-40B4-BE49-F238E27FC236}">
                <a16:creationId xmlns:a16="http://schemas.microsoft.com/office/drawing/2014/main" id="{ECA3D12A-6BA3-B843-A697-C4C1F6E10D21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" name="Google Shape;39;p7">
            <a:extLst>
              <a:ext uri="{FF2B5EF4-FFF2-40B4-BE49-F238E27FC236}">
                <a16:creationId xmlns:a16="http://schemas.microsoft.com/office/drawing/2014/main" id="{90548938-200F-1945-B971-65B6019DC1C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D8604A-2165-394F-8091-1D9A6CED2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0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7F00EAAC-1BFD-434D-81EC-66E6456DAA57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" name="Google Shape;43;p8">
            <a:extLst>
              <a:ext uri="{FF2B5EF4-FFF2-40B4-BE49-F238E27FC236}">
                <a16:creationId xmlns:a16="http://schemas.microsoft.com/office/drawing/2014/main" id="{0A35A0E0-BF32-3846-BB24-364902862C3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1AC82F-5FB1-3C41-A6FE-08AF64DEB61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4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;p9">
            <a:extLst>
              <a:ext uri="{FF2B5EF4-FFF2-40B4-BE49-F238E27FC236}">
                <a16:creationId xmlns:a16="http://schemas.microsoft.com/office/drawing/2014/main" id="{9BE6761D-2F05-234D-B844-AEFABAC500B2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sz="18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" name="Google Shape;47;p9">
            <a:extLst>
              <a:ext uri="{FF2B5EF4-FFF2-40B4-BE49-F238E27FC236}">
                <a16:creationId xmlns:a16="http://schemas.microsoft.com/office/drawing/2014/main" id="{C6C51BB2-245F-2F40-B5FE-CB2EBFAC8EB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69C038F-2D52-8540-9BD6-0595475D3C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964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0">
            <a:extLst>
              <a:ext uri="{FF2B5EF4-FFF2-40B4-BE49-F238E27FC236}">
                <a16:creationId xmlns:a16="http://schemas.microsoft.com/office/drawing/2014/main" id="{5C6B5CB6-1416-DB44-84BC-78F5F6A6DBA0}"/>
              </a:ext>
            </a:extLst>
          </p:cNvPr>
          <p:cNvSpPr/>
          <p:nvPr/>
        </p:nvSpPr>
        <p:spPr>
          <a:xfrm>
            <a:off x="198438" y="198438"/>
            <a:ext cx="8747125" cy="4760912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50;p10">
            <a:extLst>
              <a:ext uri="{FF2B5EF4-FFF2-40B4-BE49-F238E27FC236}">
                <a16:creationId xmlns:a16="http://schemas.microsoft.com/office/drawing/2014/main" id="{63678D60-7F9F-C142-AE62-C8B41960F3AD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EB7610-80F9-404C-8657-365A64033E8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04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FE884D3B-9A68-A94F-9D04-CD219A8F2AC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68363" y="847725"/>
            <a:ext cx="50927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40DAC247-015B-7147-8A5B-BC17427913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68363" y="2312988"/>
            <a:ext cx="74072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BB8B281C-25EB-0946-A63E-875D90A87951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8159750" y="4392613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00" b="1">
                <a:latin typeface="Work Sans" pitchFamily="2" charset="0"/>
                <a:sym typeface="Work Sans" pitchFamily="2" charset="0"/>
              </a:defRPr>
            </a:lvl1pPr>
          </a:lstStyle>
          <a:p>
            <a:fld id="{7922653D-0130-6247-BE1D-0840C7DC9C7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iweihuanghuang/Work-Sans/tree/master/fonts/deskto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Google Shape;58;p12">
            <a:extLst>
              <a:ext uri="{FF2B5EF4-FFF2-40B4-BE49-F238E27FC236}">
                <a16:creationId xmlns:a16="http://schemas.microsoft.com/office/drawing/2014/main" id="{AF994276-D919-F94F-80C5-9F38A2F7AFB2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049338" y="3059113"/>
            <a:ext cx="4913312" cy="11588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Simple</a:t>
            </a:r>
            <a:br>
              <a:rPr lang="zh-CN" altLang="zh-CN" b="1">
                <a:latin typeface="Work Sans" pitchFamily="2" charset="0"/>
                <a:cs typeface="Arial" panose="020B0604020202020204" pitchFamily="34" charset="0"/>
                <a:sym typeface="Work Sans" pitchFamily="2" charset="0"/>
              </a:rPr>
            </a:b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Black &amp; White presentation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pic>
        <p:nvPicPr>
          <p:cNvPr id="13314" name="Google Shape;59;p12">
            <a:extLst>
              <a:ext uri="{FF2B5EF4-FFF2-40B4-BE49-F238E27FC236}">
                <a16:creationId xmlns:a16="http://schemas.microsoft.com/office/drawing/2014/main" id="{B589FC61-C1B5-5044-974B-03F17318BC0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388938"/>
            <a:ext cx="3671887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52;p21">
            <a:extLst>
              <a:ext uri="{FF2B5EF4-FFF2-40B4-BE49-F238E27FC236}">
                <a16:creationId xmlns:a16="http://schemas.microsoft.com/office/drawing/2014/main" id="{48E3E3BF-2270-CC4E-B93D-BA809ABD456D}"/>
              </a:ext>
            </a:extLst>
          </p:cNvPr>
          <p:cNvSpPr txBox="1">
            <a:spLocks noGrp="1" noChangeArrowheads="1"/>
          </p:cNvSpPr>
          <p:nvPr>
            <p:ph type="title" idx="4294967295"/>
          </p:nvPr>
        </p:nvSpPr>
        <p:spPr>
          <a:xfrm>
            <a:off x="400050" y="400050"/>
            <a:ext cx="8356600" cy="4364038"/>
          </a:xfrm>
        </p:spPr>
        <p:txBody>
          <a:bodyPr anchor="ctr"/>
          <a:lstStyle/>
          <a:p>
            <a:pPr algn="ctr" eaLnBrk="1" hangingPunct="1">
              <a:buSzPts val="4000"/>
              <a:buFont typeface="Work Sans" pitchFamily="2" charset="0"/>
              <a:buNone/>
            </a:pPr>
            <a:r>
              <a:rPr lang="zh-CN" altLang="zh-CN" sz="2000">
                <a:solidFill>
                  <a:srgbClr val="FFFFFF"/>
                </a:solidFill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Want big impact?</a:t>
            </a:r>
            <a:br>
              <a:rPr lang="zh-CN" altLang="zh-CN" sz="2000">
                <a:solidFill>
                  <a:srgbClr val="FFFFFF"/>
                </a:solidFill>
                <a:latin typeface="Work Sans" pitchFamily="2" charset="0"/>
                <a:cs typeface="Arial" panose="020B0604020202020204" pitchFamily="34" charset="0"/>
                <a:sym typeface="Work Sans" pitchFamily="2" charset="0"/>
              </a:rPr>
            </a:br>
            <a:r>
              <a:rPr lang="zh-CN" altLang="zh-CN" sz="2000" b="1">
                <a:solidFill>
                  <a:srgbClr val="FFFFFF"/>
                </a:solidFill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Use big image.</a:t>
            </a:r>
            <a:endParaRPr lang="zh-CN" altLang="zh-CN" sz="2000" b="1">
              <a:solidFill>
                <a:srgbClr val="FFFFFF"/>
              </a:solidFill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1747" name="Google Shape;153;p21">
            <a:extLst>
              <a:ext uri="{FF2B5EF4-FFF2-40B4-BE49-F238E27FC236}">
                <a16:creationId xmlns:a16="http://schemas.microsoft.com/office/drawing/2014/main" id="{ABAFB93A-8724-2441-9D33-D5C40969C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ECAA577-C892-574B-870D-9561BF0D01D1}" type="slidenum">
              <a:rPr lang="zh-CN" altLang="zh-CN" sz="1300">
                <a:solidFill>
                  <a:srgbClr val="FFFFFF"/>
                </a:solidFill>
                <a:latin typeface="Work Sans" pitchFamily="2" charset="0"/>
                <a:sym typeface="Work Sans" pitchFamily="2" charset="0"/>
              </a:rPr>
              <a:pPr/>
              <a:t>10</a:t>
            </a:fld>
            <a:endParaRPr lang="zh-CN" altLang="zh-CN" sz="1300">
              <a:solidFill>
                <a:srgbClr val="FFFFFF"/>
              </a:solidFill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Google Shape;158;p22">
            <a:extLst>
              <a:ext uri="{FF2B5EF4-FFF2-40B4-BE49-F238E27FC236}">
                <a16:creationId xmlns:a16="http://schemas.microsoft.com/office/drawing/2014/main" id="{FFE0A17F-FECA-CE42-A106-27BD2D12F10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3051175"/>
            <a:ext cx="3224212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Use charts to explain your ideas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3794" name="Google Shape;159;p22">
            <a:extLst>
              <a:ext uri="{FF2B5EF4-FFF2-40B4-BE49-F238E27FC236}">
                <a16:creationId xmlns:a16="http://schemas.microsoft.com/office/drawing/2014/main" id="{A4F0A684-7720-8A42-B4E4-97C3517F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765175"/>
            <a:ext cx="2133600" cy="2132013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>
                <a:latin typeface="Work Sans Light" pitchFamily="2" charset="0"/>
                <a:sym typeface="Work Sans Light" pitchFamily="2" charset="0"/>
              </a:rPr>
              <a:t>Gray</a:t>
            </a:r>
          </a:p>
        </p:txBody>
      </p:sp>
      <p:sp>
        <p:nvSpPr>
          <p:cNvPr id="33795" name="Google Shape;160;p22">
            <a:extLst>
              <a:ext uri="{FF2B5EF4-FFF2-40B4-BE49-F238E27FC236}">
                <a16:creationId xmlns:a16="http://schemas.microsoft.com/office/drawing/2014/main" id="{4AF38DB1-DAB3-764A-8302-C9A8EDBA6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2279650"/>
            <a:ext cx="2133600" cy="2132013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>
                <a:latin typeface="Work Sans Light" pitchFamily="2" charset="0"/>
                <a:sym typeface="Work Sans Light" pitchFamily="2" charset="0"/>
              </a:rPr>
              <a:t>White</a:t>
            </a:r>
          </a:p>
        </p:txBody>
      </p:sp>
      <p:sp>
        <p:nvSpPr>
          <p:cNvPr id="33796" name="Google Shape;161;p22">
            <a:extLst>
              <a:ext uri="{FF2B5EF4-FFF2-40B4-BE49-F238E27FC236}">
                <a16:creationId xmlns:a16="http://schemas.microsoft.com/office/drawing/2014/main" id="{56088876-97D6-DD46-A744-786389B8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279650"/>
            <a:ext cx="2133600" cy="2132013"/>
          </a:xfrm>
          <a:prstGeom prst="ellipse">
            <a:avLst/>
          </a:prstGeom>
          <a:noFill/>
          <a:ln w="762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>
                <a:latin typeface="Work Sans Light" pitchFamily="2" charset="0"/>
                <a:sym typeface="Work Sans Light" pitchFamily="2" charset="0"/>
              </a:rPr>
              <a:t>Black</a:t>
            </a:r>
          </a:p>
        </p:txBody>
      </p:sp>
      <p:sp>
        <p:nvSpPr>
          <p:cNvPr id="33797" name="Google Shape;162;p22">
            <a:extLst>
              <a:ext uri="{FF2B5EF4-FFF2-40B4-BE49-F238E27FC236}">
                <a16:creationId xmlns:a16="http://schemas.microsoft.com/office/drawing/2014/main" id="{A0060741-4B85-174E-86DE-10832F7783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0386B37-6478-FF42-864B-ABE911711797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11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Google Shape;167;p23">
            <a:extLst>
              <a:ext uri="{FF2B5EF4-FFF2-40B4-BE49-F238E27FC236}">
                <a16:creationId xmlns:a16="http://schemas.microsoft.com/office/drawing/2014/main" id="{25434AEF-1CF8-4548-B3E9-81CA2075B9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And tables to compare data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graphicFrame>
        <p:nvGraphicFramePr>
          <p:cNvPr id="168" name="Google Shape;168;p23">
            <a:extLst>
              <a:ext uri="{FF2B5EF4-FFF2-40B4-BE49-F238E27FC236}">
                <a16:creationId xmlns:a16="http://schemas.microsoft.com/office/drawing/2014/main" id="{AC014886-DC9E-8B43-9DE5-D641B3F961FC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2401888"/>
          <a:ext cx="7239000" cy="1922462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400843531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04746252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67228366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106518057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A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B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C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1619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Yellow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10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20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7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321089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Blue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30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15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10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38693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 Light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 Light" pitchFamily="2" charset="0"/>
                        </a:rPr>
                        <a:t>Orange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 Light" pitchFamily="2" charset="0"/>
                        <a:cs typeface="Arial" panose="020B0604020202020204" pitchFamily="34" charset="0"/>
                        <a:sym typeface="Work Sans Light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5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24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742950" indent="-28575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1430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16002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057400" indent="-228600"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ork Sans" pitchFamily="2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Work Sans" pitchFamily="2" charset="0"/>
                        </a:rPr>
                        <a:t>16</a:t>
                      </a: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Work Sans" pitchFamily="2" charset="0"/>
                        <a:cs typeface="Arial" panose="020B0604020202020204" pitchFamily="34" charset="0"/>
                        <a:sym typeface="Work Sans" pitchFamily="2" charset="0"/>
                      </a:endParaRPr>
                    </a:p>
                  </a:txBody>
                  <a:tcPr marL="91425" marR="91425" marT="68575" marB="6857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27426"/>
                  </a:ext>
                </a:extLst>
              </a:tr>
            </a:tbl>
          </a:graphicData>
        </a:graphic>
      </p:graphicFrame>
      <p:grpSp>
        <p:nvGrpSpPr>
          <p:cNvPr id="35869" name="Google Shape;169;p23">
            <a:extLst>
              <a:ext uri="{FF2B5EF4-FFF2-40B4-BE49-F238E27FC236}">
                <a16:creationId xmlns:a16="http://schemas.microsoft.com/office/drawing/2014/main" id="{FC60370C-D925-614E-867C-F55EF4B411D1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711200"/>
            <a:ext cx="908050" cy="947738"/>
            <a:chOff x="3294650" y="3652450"/>
            <a:chExt cx="388350" cy="405450"/>
          </a:xfrm>
        </p:grpSpPr>
        <p:sp>
          <p:nvSpPr>
            <p:cNvPr id="35871" name="Google Shape;170;p23">
              <a:extLst>
                <a:ext uri="{FF2B5EF4-FFF2-40B4-BE49-F238E27FC236}">
                  <a16:creationId xmlns:a16="http://schemas.microsoft.com/office/drawing/2014/main" id="{7C7225B0-EF27-DE4B-B3DA-13CB2C094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650" y="3681775"/>
              <a:ext cx="376150" cy="376125"/>
            </a:xfrm>
            <a:custGeom>
              <a:avLst/>
              <a:gdLst>
                <a:gd name="T0" fmla="*/ 6766 w 15046"/>
                <a:gd name="T1" fmla="*/ 49 h 15045"/>
                <a:gd name="T2" fmla="*/ 6009 w 15046"/>
                <a:gd name="T3" fmla="*/ 147 h 15045"/>
                <a:gd name="T4" fmla="*/ 5276 w 15046"/>
                <a:gd name="T5" fmla="*/ 342 h 15045"/>
                <a:gd name="T6" fmla="*/ 4592 w 15046"/>
                <a:gd name="T7" fmla="*/ 586 h 15045"/>
                <a:gd name="T8" fmla="*/ 3933 w 15046"/>
                <a:gd name="T9" fmla="*/ 904 h 15045"/>
                <a:gd name="T10" fmla="*/ 3322 w 15046"/>
                <a:gd name="T11" fmla="*/ 1295 h 15045"/>
                <a:gd name="T12" fmla="*/ 2736 w 15046"/>
                <a:gd name="T13" fmla="*/ 1710 h 15045"/>
                <a:gd name="T14" fmla="*/ 2199 w 15046"/>
                <a:gd name="T15" fmla="*/ 2198 h 15045"/>
                <a:gd name="T16" fmla="*/ 1710 w 15046"/>
                <a:gd name="T17" fmla="*/ 2736 h 15045"/>
                <a:gd name="T18" fmla="*/ 1295 w 15046"/>
                <a:gd name="T19" fmla="*/ 3322 h 15045"/>
                <a:gd name="T20" fmla="*/ 904 w 15046"/>
                <a:gd name="T21" fmla="*/ 3932 h 15045"/>
                <a:gd name="T22" fmla="*/ 587 w 15046"/>
                <a:gd name="T23" fmla="*/ 4592 h 15045"/>
                <a:gd name="T24" fmla="*/ 342 w 15046"/>
                <a:gd name="T25" fmla="*/ 5276 h 15045"/>
                <a:gd name="T26" fmla="*/ 147 w 15046"/>
                <a:gd name="T27" fmla="*/ 6008 h 15045"/>
                <a:gd name="T28" fmla="*/ 49 w 15046"/>
                <a:gd name="T29" fmla="*/ 6765 h 15045"/>
                <a:gd name="T30" fmla="*/ 0 w 15046"/>
                <a:gd name="T31" fmla="*/ 7522 h 15045"/>
                <a:gd name="T32" fmla="*/ 49 w 15046"/>
                <a:gd name="T33" fmla="*/ 8280 h 15045"/>
                <a:gd name="T34" fmla="*/ 147 w 15046"/>
                <a:gd name="T35" fmla="*/ 9037 h 15045"/>
                <a:gd name="T36" fmla="*/ 342 w 15046"/>
                <a:gd name="T37" fmla="*/ 9769 h 15045"/>
                <a:gd name="T38" fmla="*/ 587 w 15046"/>
                <a:gd name="T39" fmla="*/ 10453 h 15045"/>
                <a:gd name="T40" fmla="*/ 904 w 15046"/>
                <a:gd name="T41" fmla="*/ 11113 h 15045"/>
                <a:gd name="T42" fmla="*/ 1295 w 15046"/>
                <a:gd name="T43" fmla="*/ 11723 h 15045"/>
                <a:gd name="T44" fmla="*/ 1710 w 15046"/>
                <a:gd name="T45" fmla="*/ 12309 h 15045"/>
                <a:gd name="T46" fmla="*/ 2199 w 15046"/>
                <a:gd name="T47" fmla="*/ 12847 h 15045"/>
                <a:gd name="T48" fmla="*/ 2736 w 15046"/>
                <a:gd name="T49" fmla="*/ 13335 h 15045"/>
                <a:gd name="T50" fmla="*/ 3322 w 15046"/>
                <a:gd name="T51" fmla="*/ 13750 h 15045"/>
                <a:gd name="T52" fmla="*/ 3933 w 15046"/>
                <a:gd name="T53" fmla="*/ 14141 h 15045"/>
                <a:gd name="T54" fmla="*/ 4592 w 15046"/>
                <a:gd name="T55" fmla="*/ 14459 h 15045"/>
                <a:gd name="T56" fmla="*/ 5276 w 15046"/>
                <a:gd name="T57" fmla="*/ 14703 h 15045"/>
                <a:gd name="T58" fmla="*/ 6009 w 15046"/>
                <a:gd name="T59" fmla="*/ 14898 h 15045"/>
                <a:gd name="T60" fmla="*/ 6766 w 15046"/>
                <a:gd name="T61" fmla="*/ 14996 h 15045"/>
                <a:gd name="T62" fmla="*/ 7914 w 15046"/>
                <a:gd name="T63" fmla="*/ 15045 h 15045"/>
                <a:gd name="T64" fmla="*/ 8671 w 15046"/>
                <a:gd name="T65" fmla="*/ 14947 h 15045"/>
                <a:gd name="T66" fmla="*/ 9403 w 15046"/>
                <a:gd name="T67" fmla="*/ 14801 h 15045"/>
                <a:gd name="T68" fmla="*/ 10112 w 15046"/>
                <a:gd name="T69" fmla="*/ 14581 h 15045"/>
                <a:gd name="T70" fmla="*/ 10795 w 15046"/>
                <a:gd name="T71" fmla="*/ 14312 h 15045"/>
                <a:gd name="T72" fmla="*/ 11430 w 15046"/>
                <a:gd name="T73" fmla="*/ 13946 h 15045"/>
                <a:gd name="T74" fmla="*/ 12017 w 15046"/>
                <a:gd name="T75" fmla="*/ 13555 h 15045"/>
                <a:gd name="T76" fmla="*/ 12578 w 15046"/>
                <a:gd name="T77" fmla="*/ 13091 h 15045"/>
                <a:gd name="T78" fmla="*/ 13091 w 15046"/>
                <a:gd name="T79" fmla="*/ 12578 h 15045"/>
                <a:gd name="T80" fmla="*/ 13555 w 15046"/>
                <a:gd name="T81" fmla="*/ 12016 h 15045"/>
                <a:gd name="T82" fmla="*/ 13946 w 15046"/>
                <a:gd name="T83" fmla="*/ 11430 h 15045"/>
                <a:gd name="T84" fmla="*/ 14312 w 15046"/>
                <a:gd name="T85" fmla="*/ 10795 h 15045"/>
                <a:gd name="T86" fmla="*/ 14581 w 15046"/>
                <a:gd name="T87" fmla="*/ 10111 h 15045"/>
                <a:gd name="T88" fmla="*/ 14801 w 15046"/>
                <a:gd name="T89" fmla="*/ 9403 h 15045"/>
                <a:gd name="T90" fmla="*/ 14947 w 15046"/>
                <a:gd name="T91" fmla="*/ 8670 h 15045"/>
                <a:gd name="T92" fmla="*/ 15045 w 15046"/>
                <a:gd name="T93" fmla="*/ 7913 h 15045"/>
                <a:gd name="T94" fmla="*/ 7523 w 15046"/>
                <a:gd name="T95" fmla="*/ 7522 h 15045"/>
                <a:gd name="T96" fmla="*/ 7132 w 15046"/>
                <a:gd name="T97" fmla="*/ 0 h 15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5872" name="Google Shape;171;p23">
              <a:extLst>
                <a:ext uri="{FF2B5EF4-FFF2-40B4-BE49-F238E27FC236}">
                  <a16:creationId xmlns:a16="http://schemas.microsoft.com/office/drawing/2014/main" id="{53A16346-1E53-2D4B-AFE7-9F9263933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25" y="3760525"/>
              <a:ext cx="188075" cy="97100"/>
            </a:xfrm>
            <a:custGeom>
              <a:avLst/>
              <a:gdLst>
                <a:gd name="T0" fmla="*/ 2491 w 7523"/>
                <a:gd name="T1" fmla="*/ 2956 h 3884"/>
                <a:gd name="T2" fmla="*/ 2491 w 7523"/>
                <a:gd name="T3" fmla="*/ 3396 h 3884"/>
                <a:gd name="T4" fmla="*/ 1759 w 7523"/>
                <a:gd name="T5" fmla="*/ 3396 h 3884"/>
                <a:gd name="T6" fmla="*/ 2491 w 7523"/>
                <a:gd name="T7" fmla="*/ 2956 h 3884"/>
                <a:gd name="T8" fmla="*/ 3346 w 7523"/>
                <a:gd name="T9" fmla="*/ 2443 h 3884"/>
                <a:gd name="T10" fmla="*/ 3346 w 7523"/>
                <a:gd name="T11" fmla="*/ 3396 h 3884"/>
                <a:gd name="T12" fmla="*/ 2980 w 7523"/>
                <a:gd name="T13" fmla="*/ 3396 h 3884"/>
                <a:gd name="T14" fmla="*/ 2980 w 7523"/>
                <a:gd name="T15" fmla="*/ 2663 h 3884"/>
                <a:gd name="T16" fmla="*/ 3346 w 7523"/>
                <a:gd name="T17" fmla="*/ 2443 h 3884"/>
                <a:gd name="T18" fmla="*/ 4201 w 7523"/>
                <a:gd name="T19" fmla="*/ 1930 h 3884"/>
                <a:gd name="T20" fmla="*/ 4201 w 7523"/>
                <a:gd name="T21" fmla="*/ 3396 h 3884"/>
                <a:gd name="T22" fmla="*/ 3835 w 7523"/>
                <a:gd name="T23" fmla="*/ 3396 h 3884"/>
                <a:gd name="T24" fmla="*/ 3835 w 7523"/>
                <a:gd name="T25" fmla="*/ 2150 h 3884"/>
                <a:gd name="T26" fmla="*/ 3835 w 7523"/>
                <a:gd name="T27" fmla="*/ 2150 h 3884"/>
                <a:gd name="T28" fmla="*/ 4201 w 7523"/>
                <a:gd name="T29" fmla="*/ 1930 h 3884"/>
                <a:gd name="T30" fmla="*/ 5056 w 7523"/>
                <a:gd name="T31" fmla="*/ 1393 h 3884"/>
                <a:gd name="T32" fmla="*/ 5056 w 7523"/>
                <a:gd name="T33" fmla="*/ 3396 h 3884"/>
                <a:gd name="T34" fmla="*/ 4689 w 7523"/>
                <a:gd name="T35" fmla="*/ 3396 h 3884"/>
                <a:gd name="T36" fmla="*/ 4689 w 7523"/>
                <a:gd name="T37" fmla="*/ 1637 h 3884"/>
                <a:gd name="T38" fmla="*/ 5056 w 7523"/>
                <a:gd name="T39" fmla="*/ 1393 h 3884"/>
                <a:gd name="T40" fmla="*/ 5911 w 7523"/>
                <a:gd name="T41" fmla="*/ 885 h 3884"/>
                <a:gd name="T42" fmla="*/ 5911 w 7523"/>
                <a:gd name="T43" fmla="*/ 3396 h 3884"/>
                <a:gd name="T44" fmla="*/ 5544 w 7523"/>
                <a:gd name="T45" fmla="*/ 3396 h 3884"/>
                <a:gd name="T46" fmla="*/ 5544 w 7523"/>
                <a:gd name="T47" fmla="*/ 1100 h 3884"/>
                <a:gd name="T48" fmla="*/ 5911 w 7523"/>
                <a:gd name="T49" fmla="*/ 885 h 3884"/>
                <a:gd name="T50" fmla="*/ 6399 w 7523"/>
                <a:gd name="T51" fmla="*/ 978 h 3884"/>
                <a:gd name="T52" fmla="*/ 6619 w 7523"/>
                <a:gd name="T53" fmla="*/ 1539 h 3884"/>
                <a:gd name="T54" fmla="*/ 6790 w 7523"/>
                <a:gd name="T55" fmla="*/ 2031 h 3884"/>
                <a:gd name="T56" fmla="*/ 6790 w 7523"/>
                <a:gd name="T57" fmla="*/ 3396 h 3884"/>
                <a:gd name="T58" fmla="*/ 6399 w 7523"/>
                <a:gd name="T59" fmla="*/ 3396 h 3884"/>
                <a:gd name="T60" fmla="*/ 6399 w 7523"/>
                <a:gd name="T61" fmla="*/ 978 h 3884"/>
                <a:gd name="T62" fmla="*/ 6448 w 7523"/>
                <a:gd name="T63" fmla="*/ 1 h 3884"/>
                <a:gd name="T64" fmla="*/ 0 w 7523"/>
                <a:gd name="T65" fmla="*/ 3884 h 3884"/>
                <a:gd name="T66" fmla="*/ 7523 w 7523"/>
                <a:gd name="T67" fmla="*/ 3884 h 3884"/>
                <a:gd name="T68" fmla="*/ 7498 w 7523"/>
                <a:gd name="T69" fmla="*/ 3347 h 3884"/>
                <a:gd name="T70" fmla="*/ 7449 w 7523"/>
                <a:gd name="T71" fmla="*/ 2834 h 3884"/>
                <a:gd name="T72" fmla="*/ 7352 w 7523"/>
                <a:gd name="T73" fmla="*/ 2321 h 3884"/>
                <a:gd name="T74" fmla="*/ 7229 w 7523"/>
                <a:gd name="T75" fmla="*/ 1832 h 3884"/>
                <a:gd name="T76" fmla="*/ 7083 w 7523"/>
                <a:gd name="T77" fmla="*/ 1344 h 3884"/>
                <a:gd name="T78" fmla="*/ 6912 w 7523"/>
                <a:gd name="T79" fmla="*/ 880 h 3884"/>
                <a:gd name="T80" fmla="*/ 6692 w 7523"/>
                <a:gd name="T81" fmla="*/ 440 h 3884"/>
                <a:gd name="T82" fmla="*/ 6448 w 7523"/>
                <a:gd name="T83" fmla="*/ 1 h 3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5873" name="Google Shape;172;p23">
              <a:extLst>
                <a:ext uri="{FF2B5EF4-FFF2-40B4-BE49-F238E27FC236}">
                  <a16:creationId xmlns:a16="http://schemas.microsoft.com/office/drawing/2014/main" id="{878CCFBD-9229-D64D-830A-5DB46583C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25" y="3652450"/>
              <a:ext cx="161200" cy="188100"/>
            </a:xfrm>
            <a:custGeom>
              <a:avLst/>
              <a:gdLst>
                <a:gd name="T0" fmla="*/ 489 w 6448"/>
                <a:gd name="T1" fmla="*/ 514 h 7524"/>
                <a:gd name="T2" fmla="*/ 879 w 6448"/>
                <a:gd name="T3" fmla="*/ 538 h 7524"/>
                <a:gd name="T4" fmla="*/ 1270 w 6448"/>
                <a:gd name="T5" fmla="*/ 611 h 7524"/>
                <a:gd name="T6" fmla="*/ 1661 w 6448"/>
                <a:gd name="T7" fmla="*/ 685 h 7524"/>
                <a:gd name="T8" fmla="*/ 2052 w 6448"/>
                <a:gd name="T9" fmla="*/ 782 h 7524"/>
                <a:gd name="T10" fmla="*/ 2418 w 6448"/>
                <a:gd name="T11" fmla="*/ 929 h 7524"/>
                <a:gd name="T12" fmla="*/ 2809 w 6448"/>
                <a:gd name="T13" fmla="*/ 1075 h 7524"/>
                <a:gd name="T14" fmla="*/ 3151 w 6448"/>
                <a:gd name="T15" fmla="*/ 1246 h 7524"/>
                <a:gd name="T16" fmla="*/ 3517 w 6448"/>
                <a:gd name="T17" fmla="*/ 1417 h 7524"/>
                <a:gd name="T18" fmla="*/ 3835 w 6448"/>
                <a:gd name="T19" fmla="*/ 1637 h 7524"/>
                <a:gd name="T20" fmla="*/ 4152 w 6448"/>
                <a:gd name="T21" fmla="*/ 1857 h 7524"/>
                <a:gd name="T22" fmla="*/ 4445 w 6448"/>
                <a:gd name="T23" fmla="*/ 2077 h 7524"/>
                <a:gd name="T24" fmla="*/ 4738 w 6448"/>
                <a:gd name="T25" fmla="*/ 2321 h 7524"/>
                <a:gd name="T26" fmla="*/ 5031 w 6448"/>
                <a:gd name="T27" fmla="*/ 2590 h 7524"/>
                <a:gd name="T28" fmla="*/ 5276 w 6448"/>
                <a:gd name="T29" fmla="*/ 2883 h 7524"/>
                <a:gd name="T30" fmla="*/ 5520 w 6448"/>
                <a:gd name="T31" fmla="*/ 3176 h 7524"/>
                <a:gd name="T32" fmla="*/ 5764 w 6448"/>
                <a:gd name="T33" fmla="*/ 3493 h 7524"/>
                <a:gd name="T34" fmla="*/ 489 w 6448"/>
                <a:gd name="T35" fmla="*/ 6668 h 7524"/>
                <a:gd name="T36" fmla="*/ 489 w 6448"/>
                <a:gd name="T37" fmla="*/ 514 h 7524"/>
                <a:gd name="T38" fmla="*/ 0 w 6448"/>
                <a:gd name="T39" fmla="*/ 1 h 7524"/>
                <a:gd name="T40" fmla="*/ 0 w 6448"/>
                <a:gd name="T41" fmla="*/ 7523 h 7524"/>
                <a:gd name="T42" fmla="*/ 6448 w 6448"/>
                <a:gd name="T43" fmla="*/ 3640 h 7524"/>
                <a:gd name="T44" fmla="*/ 6179 w 6448"/>
                <a:gd name="T45" fmla="*/ 3249 h 7524"/>
                <a:gd name="T46" fmla="*/ 5911 w 6448"/>
                <a:gd name="T47" fmla="*/ 2858 h 7524"/>
                <a:gd name="T48" fmla="*/ 5593 w 6448"/>
                <a:gd name="T49" fmla="*/ 2492 h 7524"/>
                <a:gd name="T50" fmla="*/ 5276 w 6448"/>
                <a:gd name="T51" fmla="*/ 2150 h 7524"/>
                <a:gd name="T52" fmla="*/ 4909 w 6448"/>
                <a:gd name="T53" fmla="*/ 1833 h 7524"/>
                <a:gd name="T54" fmla="*/ 4543 w 6448"/>
                <a:gd name="T55" fmla="*/ 1540 h 7524"/>
                <a:gd name="T56" fmla="*/ 4152 w 6448"/>
                <a:gd name="T57" fmla="*/ 1246 h 7524"/>
                <a:gd name="T58" fmla="*/ 3761 w 6448"/>
                <a:gd name="T59" fmla="*/ 1002 h 7524"/>
                <a:gd name="T60" fmla="*/ 3322 w 6448"/>
                <a:gd name="T61" fmla="*/ 782 h 7524"/>
                <a:gd name="T62" fmla="*/ 2882 w 6448"/>
                <a:gd name="T63" fmla="*/ 587 h 7524"/>
                <a:gd name="T64" fmla="*/ 2443 w 6448"/>
                <a:gd name="T65" fmla="*/ 416 h 7524"/>
                <a:gd name="T66" fmla="*/ 1978 w 6448"/>
                <a:gd name="T67" fmla="*/ 270 h 7524"/>
                <a:gd name="T68" fmla="*/ 1490 w 6448"/>
                <a:gd name="T69" fmla="*/ 147 h 7524"/>
                <a:gd name="T70" fmla="*/ 1002 w 6448"/>
                <a:gd name="T71" fmla="*/ 74 h 7524"/>
                <a:gd name="T72" fmla="*/ 513 w 6448"/>
                <a:gd name="T73" fmla="*/ 25 h 7524"/>
                <a:gd name="T74" fmla="*/ 0 w 6448"/>
                <a:gd name="T75" fmla="*/ 1 h 7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35870" name="Google Shape;173;p23">
            <a:extLst>
              <a:ext uri="{FF2B5EF4-FFF2-40B4-BE49-F238E27FC236}">
                <a16:creationId xmlns:a16="http://schemas.microsoft.com/office/drawing/2014/main" id="{E1D38B19-E4CE-8D4E-954A-F2844850A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64EEE11-BDDF-974B-9B97-0E2B66334880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12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Google Shape;178;p24">
            <a:extLst>
              <a:ext uri="{FF2B5EF4-FFF2-40B4-BE49-F238E27FC236}">
                <a16:creationId xmlns:a16="http://schemas.microsoft.com/office/drawing/2014/main" id="{E87D7A2C-A55E-4B4E-AB60-68918861B64E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1130300" y="2268538"/>
            <a:ext cx="6883400" cy="1160462"/>
          </a:xfrm>
        </p:spPr>
        <p:txBody>
          <a:bodyPr/>
          <a:lstStyle/>
          <a:p>
            <a:pPr algn="ctr" eaLnBrk="1" hangingPunct="1">
              <a:buSzPts val="4000"/>
              <a:buFont typeface="Work Sans" pitchFamily="2" charset="0"/>
              <a:buNone/>
            </a:pPr>
            <a:r>
              <a:rPr lang="zh-CN" altLang="zh-CN" sz="96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89,526,124</a:t>
            </a:r>
            <a:endParaRPr lang="zh-CN" altLang="zh-CN" sz="96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7890" name="Google Shape;179;p24">
            <a:extLst>
              <a:ext uri="{FF2B5EF4-FFF2-40B4-BE49-F238E27FC236}">
                <a16:creationId xmlns:a16="http://schemas.microsoft.com/office/drawing/2014/main" id="{019E8657-C78A-A24D-A5A7-5805760CBAB5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130300" y="3221038"/>
            <a:ext cx="6883400" cy="784225"/>
          </a:xfrm>
        </p:spPr>
        <p:txBody>
          <a:bodyPr/>
          <a:lstStyle/>
          <a:p>
            <a:pPr algn="ctr"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Whoa! That’s a big number, aren’t you proud?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37891" name="Google Shape;180;p24">
            <a:extLst>
              <a:ext uri="{FF2B5EF4-FFF2-40B4-BE49-F238E27FC236}">
                <a16:creationId xmlns:a16="http://schemas.microsoft.com/office/drawing/2014/main" id="{10C85726-B4B6-3E48-810F-F18657F4AEAA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1177925"/>
            <a:ext cx="977900" cy="717550"/>
            <a:chOff x="3936375" y="3703750"/>
            <a:chExt cx="453050" cy="332175"/>
          </a:xfrm>
        </p:grpSpPr>
        <p:sp>
          <p:nvSpPr>
            <p:cNvPr id="37893" name="Google Shape;181;p24">
              <a:extLst>
                <a:ext uri="{FF2B5EF4-FFF2-40B4-BE49-F238E27FC236}">
                  <a16:creationId xmlns:a16="http://schemas.microsoft.com/office/drawing/2014/main" id="{3B4939EC-BA6B-A045-8D98-C9E746142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375" y="3703750"/>
              <a:ext cx="453050" cy="332175"/>
            </a:xfrm>
            <a:custGeom>
              <a:avLst/>
              <a:gdLst>
                <a:gd name="T0" fmla="*/ 366 w 18122"/>
                <a:gd name="T1" fmla="*/ 0 h 13287"/>
                <a:gd name="T2" fmla="*/ 293 w 18122"/>
                <a:gd name="T3" fmla="*/ 49 h 13287"/>
                <a:gd name="T4" fmla="*/ 195 w 18122"/>
                <a:gd name="T5" fmla="*/ 74 h 13287"/>
                <a:gd name="T6" fmla="*/ 122 w 18122"/>
                <a:gd name="T7" fmla="*/ 147 h 13287"/>
                <a:gd name="T8" fmla="*/ 73 w 18122"/>
                <a:gd name="T9" fmla="*/ 220 h 13287"/>
                <a:gd name="T10" fmla="*/ 24 w 18122"/>
                <a:gd name="T11" fmla="*/ 293 h 13287"/>
                <a:gd name="T12" fmla="*/ 0 w 18122"/>
                <a:gd name="T13" fmla="*/ 391 h 13287"/>
                <a:gd name="T14" fmla="*/ 0 w 18122"/>
                <a:gd name="T15" fmla="*/ 489 h 13287"/>
                <a:gd name="T16" fmla="*/ 0 w 18122"/>
                <a:gd name="T17" fmla="*/ 12798 h 13287"/>
                <a:gd name="T18" fmla="*/ 0 w 18122"/>
                <a:gd name="T19" fmla="*/ 12896 h 13287"/>
                <a:gd name="T20" fmla="*/ 24 w 18122"/>
                <a:gd name="T21" fmla="*/ 12993 h 13287"/>
                <a:gd name="T22" fmla="*/ 73 w 18122"/>
                <a:gd name="T23" fmla="*/ 13067 h 13287"/>
                <a:gd name="T24" fmla="*/ 122 w 18122"/>
                <a:gd name="T25" fmla="*/ 13140 h 13287"/>
                <a:gd name="T26" fmla="*/ 195 w 18122"/>
                <a:gd name="T27" fmla="*/ 13213 h 13287"/>
                <a:gd name="T28" fmla="*/ 293 w 18122"/>
                <a:gd name="T29" fmla="*/ 13238 h 13287"/>
                <a:gd name="T30" fmla="*/ 366 w 18122"/>
                <a:gd name="T31" fmla="*/ 13287 h 13287"/>
                <a:gd name="T32" fmla="*/ 17756 w 18122"/>
                <a:gd name="T33" fmla="*/ 13287 h 13287"/>
                <a:gd name="T34" fmla="*/ 17829 w 18122"/>
                <a:gd name="T35" fmla="*/ 13238 h 13287"/>
                <a:gd name="T36" fmla="*/ 17927 w 18122"/>
                <a:gd name="T37" fmla="*/ 13213 h 13287"/>
                <a:gd name="T38" fmla="*/ 18000 w 18122"/>
                <a:gd name="T39" fmla="*/ 13140 h 13287"/>
                <a:gd name="T40" fmla="*/ 18049 w 18122"/>
                <a:gd name="T41" fmla="*/ 13067 h 13287"/>
                <a:gd name="T42" fmla="*/ 18098 w 18122"/>
                <a:gd name="T43" fmla="*/ 12993 h 13287"/>
                <a:gd name="T44" fmla="*/ 18122 w 18122"/>
                <a:gd name="T45" fmla="*/ 12896 h 13287"/>
                <a:gd name="T46" fmla="*/ 18122 w 18122"/>
                <a:gd name="T47" fmla="*/ 12798 h 13287"/>
                <a:gd name="T48" fmla="*/ 18122 w 18122"/>
                <a:gd name="T49" fmla="*/ 12700 h 13287"/>
                <a:gd name="T50" fmla="*/ 18098 w 18122"/>
                <a:gd name="T51" fmla="*/ 12603 h 13287"/>
                <a:gd name="T52" fmla="*/ 18049 w 18122"/>
                <a:gd name="T53" fmla="*/ 12529 h 13287"/>
                <a:gd name="T54" fmla="*/ 18000 w 18122"/>
                <a:gd name="T55" fmla="*/ 12456 h 13287"/>
                <a:gd name="T56" fmla="*/ 17927 w 18122"/>
                <a:gd name="T57" fmla="*/ 12383 h 13287"/>
                <a:gd name="T58" fmla="*/ 17829 w 18122"/>
                <a:gd name="T59" fmla="*/ 12358 h 13287"/>
                <a:gd name="T60" fmla="*/ 17756 w 18122"/>
                <a:gd name="T61" fmla="*/ 12310 h 13287"/>
                <a:gd name="T62" fmla="*/ 977 w 18122"/>
                <a:gd name="T63" fmla="*/ 12310 h 13287"/>
                <a:gd name="T64" fmla="*/ 977 w 18122"/>
                <a:gd name="T65" fmla="*/ 489 h 13287"/>
                <a:gd name="T66" fmla="*/ 953 w 18122"/>
                <a:gd name="T67" fmla="*/ 391 h 13287"/>
                <a:gd name="T68" fmla="*/ 928 w 18122"/>
                <a:gd name="T69" fmla="*/ 293 h 13287"/>
                <a:gd name="T70" fmla="*/ 879 w 18122"/>
                <a:gd name="T71" fmla="*/ 220 h 13287"/>
                <a:gd name="T72" fmla="*/ 830 w 18122"/>
                <a:gd name="T73" fmla="*/ 147 h 13287"/>
                <a:gd name="T74" fmla="*/ 757 w 18122"/>
                <a:gd name="T75" fmla="*/ 74 h 13287"/>
                <a:gd name="T76" fmla="*/ 659 w 18122"/>
                <a:gd name="T77" fmla="*/ 49 h 13287"/>
                <a:gd name="T78" fmla="*/ 586 w 18122"/>
                <a:gd name="T79" fmla="*/ 0 h 13287"/>
                <a:gd name="T80" fmla="*/ 366 w 18122"/>
                <a:gd name="T81" fmla="*/ 0 h 1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7894" name="Google Shape;182;p24">
              <a:extLst>
                <a:ext uri="{FF2B5EF4-FFF2-40B4-BE49-F238E27FC236}">
                  <a16:creationId xmlns:a16="http://schemas.microsoft.com/office/drawing/2014/main" id="{52D806AD-93A3-284C-B2BC-2288BB6B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875" y="3864325"/>
              <a:ext cx="77575" cy="133125"/>
            </a:xfrm>
            <a:custGeom>
              <a:avLst/>
              <a:gdLst>
                <a:gd name="T0" fmla="*/ 489 w 3103"/>
                <a:gd name="T1" fmla="*/ 1 h 5325"/>
                <a:gd name="T2" fmla="*/ 391 w 3103"/>
                <a:gd name="T3" fmla="*/ 25 h 5325"/>
                <a:gd name="T4" fmla="*/ 294 w 3103"/>
                <a:gd name="T5" fmla="*/ 50 h 5325"/>
                <a:gd name="T6" fmla="*/ 196 w 3103"/>
                <a:gd name="T7" fmla="*/ 98 h 5325"/>
                <a:gd name="T8" fmla="*/ 147 w 3103"/>
                <a:gd name="T9" fmla="*/ 147 h 5325"/>
                <a:gd name="T10" fmla="*/ 74 w 3103"/>
                <a:gd name="T11" fmla="*/ 220 h 5325"/>
                <a:gd name="T12" fmla="*/ 25 w 3103"/>
                <a:gd name="T13" fmla="*/ 294 h 5325"/>
                <a:gd name="T14" fmla="*/ 0 w 3103"/>
                <a:gd name="T15" fmla="*/ 391 h 5325"/>
                <a:gd name="T16" fmla="*/ 0 w 3103"/>
                <a:gd name="T17" fmla="*/ 489 h 5325"/>
                <a:gd name="T18" fmla="*/ 0 w 3103"/>
                <a:gd name="T19" fmla="*/ 5325 h 5325"/>
                <a:gd name="T20" fmla="*/ 3102 w 3103"/>
                <a:gd name="T21" fmla="*/ 5325 h 5325"/>
                <a:gd name="T22" fmla="*/ 3102 w 3103"/>
                <a:gd name="T23" fmla="*/ 489 h 5325"/>
                <a:gd name="T24" fmla="*/ 3102 w 3103"/>
                <a:gd name="T25" fmla="*/ 391 h 5325"/>
                <a:gd name="T26" fmla="*/ 3053 w 3103"/>
                <a:gd name="T27" fmla="*/ 294 h 5325"/>
                <a:gd name="T28" fmla="*/ 3029 w 3103"/>
                <a:gd name="T29" fmla="*/ 220 h 5325"/>
                <a:gd name="T30" fmla="*/ 2956 w 3103"/>
                <a:gd name="T31" fmla="*/ 147 h 5325"/>
                <a:gd name="T32" fmla="*/ 2882 w 3103"/>
                <a:gd name="T33" fmla="*/ 98 h 5325"/>
                <a:gd name="T34" fmla="*/ 2809 w 3103"/>
                <a:gd name="T35" fmla="*/ 50 h 5325"/>
                <a:gd name="T36" fmla="*/ 2711 w 3103"/>
                <a:gd name="T37" fmla="*/ 25 h 5325"/>
                <a:gd name="T38" fmla="*/ 2614 w 3103"/>
                <a:gd name="T39" fmla="*/ 1 h 5325"/>
                <a:gd name="T40" fmla="*/ 489 w 3103"/>
                <a:gd name="T41" fmla="*/ 1 h 5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7895" name="Google Shape;183;p24">
              <a:extLst>
                <a:ext uri="{FF2B5EF4-FFF2-40B4-BE49-F238E27FC236}">
                  <a16:creationId xmlns:a16="http://schemas.microsoft.com/office/drawing/2014/main" id="{17BB317C-97F2-B54F-92C0-6122D251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350" y="3864325"/>
              <a:ext cx="77575" cy="133125"/>
            </a:xfrm>
            <a:custGeom>
              <a:avLst/>
              <a:gdLst>
                <a:gd name="T0" fmla="*/ 489 w 3103"/>
                <a:gd name="T1" fmla="*/ 1 h 5325"/>
                <a:gd name="T2" fmla="*/ 392 w 3103"/>
                <a:gd name="T3" fmla="*/ 25 h 5325"/>
                <a:gd name="T4" fmla="*/ 294 w 3103"/>
                <a:gd name="T5" fmla="*/ 50 h 5325"/>
                <a:gd name="T6" fmla="*/ 221 w 3103"/>
                <a:gd name="T7" fmla="*/ 98 h 5325"/>
                <a:gd name="T8" fmla="*/ 147 w 3103"/>
                <a:gd name="T9" fmla="*/ 147 h 5325"/>
                <a:gd name="T10" fmla="*/ 74 w 3103"/>
                <a:gd name="T11" fmla="*/ 220 h 5325"/>
                <a:gd name="T12" fmla="*/ 50 w 3103"/>
                <a:gd name="T13" fmla="*/ 294 h 5325"/>
                <a:gd name="T14" fmla="*/ 1 w 3103"/>
                <a:gd name="T15" fmla="*/ 391 h 5325"/>
                <a:gd name="T16" fmla="*/ 1 w 3103"/>
                <a:gd name="T17" fmla="*/ 489 h 5325"/>
                <a:gd name="T18" fmla="*/ 1 w 3103"/>
                <a:gd name="T19" fmla="*/ 5325 h 5325"/>
                <a:gd name="T20" fmla="*/ 3103 w 3103"/>
                <a:gd name="T21" fmla="*/ 5325 h 5325"/>
                <a:gd name="T22" fmla="*/ 3103 w 3103"/>
                <a:gd name="T23" fmla="*/ 489 h 5325"/>
                <a:gd name="T24" fmla="*/ 3103 w 3103"/>
                <a:gd name="T25" fmla="*/ 391 h 5325"/>
                <a:gd name="T26" fmla="*/ 3078 w 3103"/>
                <a:gd name="T27" fmla="*/ 294 h 5325"/>
                <a:gd name="T28" fmla="*/ 3029 w 3103"/>
                <a:gd name="T29" fmla="*/ 220 h 5325"/>
                <a:gd name="T30" fmla="*/ 2956 w 3103"/>
                <a:gd name="T31" fmla="*/ 147 h 5325"/>
                <a:gd name="T32" fmla="*/ 2907 w 3103"/>
                <a:gd name="T33" fmla="*/ 98 h 5325"/>
                <a:gd name="T34" fmla="*/ 2810 w 3103"/>
                <a:gd name="T35" fmla="*/ 50 h 5325"/>
                <a:gd name="T36" fmla="*/ 2712 w 3103"/>
                <a:gd name="T37" fmla="*/ 25 h 5325"/>
                <a:gd name="T38" fmla="*/ 2614 w 3103"/>
                <a:gd name="T39" fmla="*/ 1 h 5325"/>
                <a:gd name="T40" fmla="*/ 489 w 3103"/>
                <a:gd name="T41" fmla="*/ 1 h 5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7896" name="Google Shape;184;p24">
              <a:extLst>
                <a:ext uri="{FF2B5EF4-FFF2-40B4-BE49-F238E27FC236}">
                  <a16:creationId xmlns:a16="http://schemas.microsoft.com/office/drawing/2014/main" id="{78E14B1E-0C45-8245-801D-82A8117D5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625" y="3717800"/>
              <a:ext cx="77575" cy="279650"/>
            </a:xfrm>
            <a:custGeom>
              <a:avLst/>
              <a:gdLst>
                <a:gd name="T0" fmla="*/ 489 w 3103"/>
                <a:gd name="T1" fmla="*/ 0 h 11186"/>
                <a:gd name="T2" fmla="*/ 391 w 3103"/>
                <a:gd name="T3" fmla="*/ 25 h 11186"/>
                <a:gd name="T4" fmla="*/ 294 w 3103"/>
                <a:gd name="T5" fmla="*/ 49 h 11186"/>
                <a:gd name="T6" fmla="*/ 220 w 3103"/>
                <a:gd name="T7" fmla="*/ 98 h 11186"/>
                <a:gd name="T8" fmla="*/ 147 w 3103"/>
                <a:gd name="T9" fmla="*/ 147 h 11186"/>
                <a:gd name="T10" fmla="*/ 74 w 3103"/>
                <a:gd name="T11" fmla="*/ 220 h 11186"/>
                <a:gd name="T12" fmla="*/ 49 w 3103"/>
                <a:gd name="T13" fmla="*/ 293 h 11186"/>
                <a:gd name="T14" fmla="*/ 1 w 3103"/>
                <a:gd name="T15" fmla="*/ 391 h 11186"/>
                <a:gd name="T16" fmla="*/ 1 w 3103"/>
                <a:gd name="T17" fmla="*/ 489 h 11186"/>
                <a:gd name="T18" fmla="*/ 1 w 3103"/>
                <a:gd name="T19" fmla="*/ 11186 h 11186"/>
                <a:gd name="T20" fmla="*/ 3102 w 3103"/>
                <a:gd name="T21" fmla="*/ 11186 h 11186"/>
                <a:gd name="T22" fmla="*/ 3102 w 3103"/>
                <a:gd name="T23" fmla="*/ 489 h 11186"/>
                <a:gd name="T24" fmla="*/ 3102 w 3103"/>
                <a:gd name="T25" fmla="*/ 391 h 11186"/>
                <a:gd name="T26" fmla="*/ 3078 w 3103"/>
                <a:gd name="T27" fmla="*/ 293 h 11186"/>
                <a:gd name="T28" fmla="*/ 3029 w 3103"/>
                <a:gd name="T29" fmla="*/ 220 h 11186"/>
                <a:gd name="T30" fmla="*/ 2956 w 3103"/>
                <a:gd name="T31" fmla="*/ 147 h 11186"/>
                <a:gd name="T32" fmla="*/ 2907 w 3103"/>
                <a:gd name="T33" fmla="*/ 98 h 11186"/>
                <a:gd name="T34" fmla="*/ 2809 w 3103"/>
                <a:gd name="T35" fmla="*/ 49 h 11186"/>
                <a:gd name="T36" fmla="*/ 2712 w 3103"/>
                <a:gd name="T37" fmla="*/ 25 h 11186"/>
                <a:gd name="T38" fmla="*/ 2614 w 3103"/>
                <a:gd name="T39" fmla="*/ 0 h 11186"/>
                <a:gd name="T40" fmla="*/ 489 w 3103"/>
                <a:gd name="T41" fmla="*/ 0 h 1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7897" name="Google Shape;185;p24">
              <a:extLst>
                <a:ext uri="{FF2B5EF4-FFF2-40B4-BE49-F238E27FC236}">
                  <a16:creationId xmlns:a16="http://schemas.microsoft.com/office/drawing/2014/main" id="{22800EC9-CD86-E04C-8D32-2BDA2EBE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375" y="3788625"/>
              <a:ext cx="78175" cy="208825"/>
            </a:xfrm>
            <a:custGeom>
              <a:avLst/>
              <a:gdLst>
                <a:gd name="T0" fmla="*/ 489 w 3127"/>
                <a:gd name="T1" fmla="*/ 0 h 8353"/>
                <a:gd name="T2" fmla="*/ 392 w 3127"/>
                <a:gd name="T3" fmla="*/ 25 h 8353"/>
                <a:gd name="T4" fmla="*/ 318 w 3127"/>
                <a:gd name="T5" fmla="*/ 49 h 8353"/>
                <a:gd name="T6" fmla="*/ 221 w 3127"/>
                <a:gd name="T7" fmla="*/ 98 h 8353"/>
                <a:gd name="T8" fmla="*/ 147 w 3127"/>
                <a:gd name="T9" fmla="*/ 147 h 8353"/>
                <a:gd name="T10" fmla="*/ 99 w 3127"/>
                <a:gd name="T11" fmla="*/ 220 h 8353"/>
                <a:gd name="T12" fmla="*/ 50 w 3127"/>
                <a:gd name="T13" fmla="*/ 293 h 8353"/>
                <a:gd name="T14" fmla="*/ 25 w 3127"/>
                <a:gd name="T15" fmla="*/ 391 h 8353"/>
                <a:gd name="T16" fmla="*/ 1 w 3127"/>
                <a:gd name="T17" fmla="*/ 489 h 8353"/>
                <a:gd name="T18" fmla="*/ 1 w 3127"/>
                <a:gd name="T19" fmla="*/ 8353 h 8353"/>
                <a:gd name="T20" fmla="*/ 3127 w 3127"/>
                <a:gd name="T21" fmla="*/ 8353 h 8353"/>
                <a:gd name="T22" fmla="*/ 3127 w 3127"/>
                <a:gd name="T23" fmla="*/ 489 h 8353"/>
                <a:gd name="T24" fmla="*/ 3103 w 3127"/>
                <a:gd name="T25" fmla="*/ 391 h 8353"/>
                <a:gd name="T26" fmla="*/ 3078 w 3127"/>
                <a:gd name="T27" fmla="*/ 293 h 8353"/>
                <a:gd name="T28" fmla="*/ 3029 w 3127"/>
                <a:gd name="T29" fmla="*/ 220 h 8353"/>
                <a:gd name="T30" fmla="*/ 2980 w 3127"/>
                <a:gd name="T31" fmla="*/ 147 h 8353"/>
                <a:gd name="T32" fmla="*/ 2907 w 3127"/>
                <a:gd name="T33" fmla="*/ 98 h 8353"/>
                <a:gd name="T34" fmla="*/ 2809 w 3127"/>
                <a:gd name="T35" fmla="*/ 49 h 8353"/>
                <a:gd name="T36" fmla="*/ 2736 w 3127"/>
                <a:gd name="T37" fmla="*/ 25 h 8353"/>
                <a:gd name="T38" fmla="*/ 2639 w 3127"/>
                <a:gd name="T39" fmla="*/ 0 h 8353"/>
                <a:gd name="T40" fmla="*/ 489 w 3127"/>
                <a:gd name="T41" fmla="*/ 0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37892" name="Google Shape;186;p24">
            <a:extLst>
              <a:ext uri="{FF2B5EF4-FFF2-40B4-BE49-F238E27FC236}">
                <a16:creationId xmlns:a16="http://schemas.microsoft.com/office/drawing/2014/main" id="{B8167B7A-EE32-D943-83A5-0A6DDE4435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B544910-999D-5F49-BB2C-221B799B7C93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13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Google Shape;191;p25">
            <a:extLst>
              <a:ext uri="{FF2B5EF4-FFF2-40B4-BE49-F238E27FC236}">
                <a16:creationId xmlns:a16="http://schemas.microsoft.com/office/drawing/2014/main" id="{BF7ED389-1371-A34F-9FC2-335D5D7AB10D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1831975" y="647700"/>
            <a:ext cx="6034088" cy="895350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48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89,526,124$</a:t>
            </a:r>
            <a:endParaRPr lang="zh-CN" altLang="zh-CN" sz="48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9938" name="Google Shape;192;p25">
            <a:extLst>
              <a:ext uri="{FF2B5EF4-FFF2-40B4-BE49-F238E27FC236}">
                <a16:creationId xmlns:a16="http://schemas.microsoft.com/office/drawing/2014/main" id="{4EDA4BED-BCE7-5F43-AED5-A651987582E1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31975" y="1258888"/>
            <a:ext cx="6034088" cy="4635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18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That’s a lot of money</a:t>
            </a:r>
            <a:endParaRPr lang="zh-CN" altLang="zh-CN" sz="18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39939" name="Google Shape;193;p25">
            <a:extLst>
              <a:ext uri="{FF2B5EF4-FFF2-40B4-BE49-F238E27FC236}">
                <a16:creationId xmlns:a16="http://schemas.microsoft.com/office/drawing/2014/main" id="{1DE02E1A-774F-ED41-BA6C-30E787845706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1831975" y="3276600"/>
            <a:ext cx="6034088" cy="895350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48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100%</a:t>
            </a:r>
            <a:endParaRPr lang="zh-CN" altLang="zh-CN" sz="48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9940" name="Google Shape;194;p25">
            <a:extLst>
              <a:ext uri="{FF2B5EF4-FFF2-40B4-BE49-F238E27FC236}">
                <a16:creationId xmlns:a16="http://schemas.microsoft.com/office/drawing/2014/main" id="{79429022-8E56-A044-95ED-9999AB3BDD09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31975" y="3887788"/>
            <a:ext cx="6034088" cy="4635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18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Total success!</a:t>
            </a:r>
            <a:endParaRPr lang="zh-CN" altLang="zh-CN" sz="18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39941" name="Google Shape;195;p25">
            <a:extLst>
              <a:ext uri="{FF2B5EF4-FFF2-40B4-BE49-F238E27FC236}">
                <a16:creationId xmlns:a16="http://schemas.microsoft.com/office/drawing/2014/main" id="{2882886D-FFA4-1C48-8135-5AF750789A50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1831975" y="1962150"/>
            <a:ext cx="6034088" cy="895350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48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185,244 users</a:t>
            </a:r>
            <a:endParaRPr lang="zh-CN" altLang="zh-CN" sz="48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39942" name="Google Shape;196;p25">
            <a:extLst>
              <a:ext uri="{FF2B5EF4-FFF2-40B4-BE49-F238E27FC236}">
                <a16:creationId xmlns:a16="http://schemas.microsoft.com/office/drawing/2014/main" id="{4233C9FC-837F-3B4D-B498-F6DAC50804B7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31975" y="2573338"/>
            <a:ext cx="6034088" cy="4635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18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And a lot of users</a:t>
            </a:r>
            <a:endParaRPr lang="zh-CN" altLang="zh-CN" sz="18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39943" name="Google Shape;197;p25">
            <a:extLst>
              <a:ext uri="{FF2B5EF4-FFF2-40B4-BE49-F238E27FC236}">
                <a16:creationId xmlns:a16="http://schemas.microsoft.com/office/drawing/2014/main" id="{60C1F19F-A669-9B42-9ECA-68A6DCF39374}"/>
              </a:ext>
            </a:extLst>
          </p:cNvPr>
          <p:cNvSpPr>
            <a:spLocks/>
          </p:cNvSpPr>
          <p:nvPr/>
        </p:nvSpPr>
        <p:spPr bwMode="auto">
          <a:xfrm>
            <a:off x="906463" y="2209800"/>
            <a:ext cx="700087" cy="738188"/>
          </a:xfrm>
          <a:custGeom>
            <a:avLst/>
            <a:gdLst>
              <a:gd name="T0" fmla="*/ 7010 w 15290"/>
              <a:gd name="T1" fmla="*/ 98 h 16120"/>
              <a:gd name="T2" fmla="*/ 6351 w 15290"/>
              <a:gd name="T3" fmla="*/ 391 h 16120"/>
              <a:gd name="T4" fmla="*/ 5960 w 15290"/>
              <a:gd name="T5" fmla="*/ 782 h 16120"/>
              <a:gd name="T6" fmla="*/ 4885 w 15290"/>
              <a:gd name="T7" fmla="*/ 1149 h 16120"/>
              <a:gd name="T8" fmla="*/ 4177 w 15290"/>
              <a:gd name="T9" fmla="*/ 1759 h 16120"/>
              <a:gd name="T10" fmla="*/ 3811 w 15290"/>
              <a:gd name="T11" fmla="*/ 2565 h 16120"/>
              <a:gd name="T12" fmla="*/ 3640 w 15290"/>
              <a:gd name="T13" fmla="*/ 3420 h 16120"/>
              <a:gd name="T14" fmla="*/ 3689 w 15290"/>
              <a:gd name="T15" fmla="*/ 4495 h 16120"/>
              <a:gd name="T16" fmla="*/ 3469 w 15290"/>
              <a:gd name="T17" fmla="*/ 4666 h 16120"/>
              <a:gd name="T18" fmla="*/ 3273 w 15290"/>
              <a:gd name="T19" fmla="*/ 5178 h 16120"/>
              <a:gd name="T20" fmla="*/ 3249 w 15290"/>
              <a:gd name="T21" fmla="*/ 5887 h 16120"/>
              <a:gd name="T22" fmla="*/ 3444 w 15290"/>
              <a:gd name="T23" fmla="*/ 6619 h 16120"/>
              <a:gd name="T24" fmla="*/ 3762 w 15290"/>
              <a:gd name="T25" fmla="*/ 7059 h 16120"/>
              <a:gd name="T26" fmla="*/ 4104 w 15290"/>
              <a:gd name="T27" fmla="*/ 7108 h 16120"/>
              <a:gd name="T28" fmla="*/ 4714 w 15290"/>
              <a:gd name="T29" fmla="*/ 8256 h 16120"/>
              <a:gd name="T30" fmla="*/ 5545 w 15290"/>
              <a:gd name="T31" fmla="*/ 9159 h 16120"/>
              <a:gd name="T32" fmla="*/ 6180 w 15290"/>
              <a:gd name="T33" fmla="*/ 10698 h 16120"/>
              <a:gd name="T34" fmla="*/ 4519 w 15290"/>
              <a:gd name="T35" fmla="*/ 10967 h 16120"/>
              <a:gd name="T36" fmla="*/ 2931 w 15290"/>
              <a:gd name="T37" fmla="*/ 11455 h 16120"/>
              <a:gd name="T38" fmla="*/ 1637 w 15290"/>
              <a:gd name="T39" fmla="*/ 12188 h 16120"/>
              <a:gd name="T40" fmla="*/ 684 w 15290"/>
              <a:gd name="T41" fmla="*/ 13116 h 16120"/>
              <a:gd name="T42" fmla="*/ 123 w 15290"/>
              <a:gd name="T43" fmla="*/ 14239 h 16120"/>
              <a:gd name="T44" fmla="*/ 49 w 15290"/>
              <a:gd name="T45" fmla="*/ 15167 h 16120"/>
              <a:gd name="T46" fmla="*/ 636 w 15290"/>
              <a:gd name="T47" fmla="*/ 15436 h 16120"/>
              <a:gd name="T48" fmla="*/ 1710 w 15290"/>
              <a:gd name="T49" fmla="*/ 15705 h 16120"/>
              <a:gd name="T50" fmla="*/ 3566 w 15290"/>
              <a:gd name="T51" fmla="*/ 15973 h 16120"/>
              <a:gd name="T52" fmla="*/ 6399 w 15290"/>
              <a:gd name="T53" fmla="*/ 16096 h 16120"/>
              <a:gd name="T54" fmla="*/ 9892 w 15290"/>
              <a:gd name="T55" fmla="*/ 16071 h 16120"/>
              <a:gd name="T56" fmla="*/ 12408 w 15290"/>
              <a:gd name="T57" fmla="*/ 15876 h 16120"/>
              <a:gd name="T58" fmla="*/ 13995 w 15290"/>
              <a:gd name="T59" fmla="*/ 15607 h 16120"/>
              <a:gd name="T60" fmla="*/ 14874 w 15290"/>
              <a:gd name="T61" fmla="*/ 15338 h 16120"/>
              <a:gd name="T62" fmla="*/ 15289 w 15290"/>
              <a:gd name="T63" fmla="*/ 15119 h 16120"/>
              <a:gd name="T64" fmla="*/ 15045 w 15290"/>
              <a:gd name="T65" fmla="*/ 13800 h 16120"/>
              <a:gd name="T66" fmla="*/ 14361 w 15290"/>
              <a:gd name="T67" fmla="*/ 12701 h 16120"/>
              <a:gd name="T68" fmla="*/ 13287 w 15290"/>
              <a:gd name="T69" fmla="*/ 11846 h 16120"/>
              <a:gd name="T70" fmla="*/ 11846 w 15290"/>
              <a:gd name="T71" fmla="*/ 11235 h 16120"/>
              <a:gd name="T72" fmla="*/ 10063 w 15290"/>
              <a:gd name="T73" fmla="*/ 10820 h 16120"/>
              <a:gd name="T74" fmla="*/ 9110 w 15290"/>
              <a:gd name="T75" fmla="*/ 9623 h 16120"/>
              <a:gd name="T76" fmla="*/ 10039 w 15290"/>
              <a:gd name="T77" fmla="*/ 8891 h 16120"/>
              <a:gd name="T78" fmla="*/ 10796 w 15290"/>
              <a:gd name="T79" fmla="*/ 7889 h 16120"/>
              <a:gd name="T80" fmla="*/ 11260 w 15290"/>
              <a:gd name="T81" fmla="*/ 7132 h 16120"/>
              <a:gd name="T82" fmla="*/ 11650 w 15290"/>
              <a:gd name="T83" fmla="*/ 6961 h 16120"/>
              <a:gd name="T84" fmla="*/ 11944 w 15290"/>
              <a:gd name="T85" fmla="*/ 6400 h 16120"/>
              <a:gd name="T86" fmla="*/ 12066 w 15290"/>
              <a:gd name="T87" fmla="*/ 5642 h 16120"/>
              <a:gd name="T88" fmla="*/ 11968 w 15290"/>
              <a:gd name="T89" fmla="*/ 5007 h 16120"/>
              <a:gd name="T90" fmla="*/ 11748 w 15290"/>
              <a:gd name="T91" fmla="*/ 4592 h 16120"/>
              <a:gd name="T92" fmla="*/ 11724 w 15290"/>
              <a:gd name="T93" fmla="*/ 3811 h 16120"/>
              <a:gd name="T94" fmla="*/ 11699 w 15290"/>
              <a:gd name="T95" fmla="*/ 2907 h 16120"/>
              <a:gd name="T96" fmla="*/ 11504 w 15290"/>
              <a:gd name="T97" fmla="*/ 2150 h 16120"/>
              <a:gd name="T98" fmla="*/ 11186 w 15290"/>
              <a:gd name="T99" fmla="*/ 1515 h 16120"/>
              <a:gd name="T100" fmla="*/ 10747 w 15290"/>
              <a:gd name="T101" fmla="*/ 1026 h 16120"/>
              <a:gd name="T102" fmla="*/ 9697 w 15290"/>
              <a:gd name="T103" fmla="*/ 367 h 16120"/>
              <a:gd name="T104" fmla="*/ 8598 w 15290"/>
              <a:gd name="T105" fmla="*/ 74 h 16120"/>
              <a:gd name="T106" fmla="*/ 7645 w 15290"/>
              <a:gd name="T107" fmla="*/ 1 h 1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lnTo>
                  <a:pt x="764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39944" name="Google Shape;198;p25">
            <a:extLst>
              <a:ext uri="{FF2B5EF4-FFF2-40B4-BE49-F238E27FC236}">
                <a16:creationId xmlns:a16="http://schemas.microsoft.com/office/drawing/2014/main" id="{C71A0C6C-C011-FA49-95FA-B317892B658E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3562350"/>
            <a:ext cx="769937" cy="711200"/>
            <a:chOff x="5975075" y="2327500"/>
            <a:chExt cx="420100" cy="388350"/>
          </a:xfrm>
        </p:grpSpPr>
        <p:sp>
          <p:nvSpPr>
            <p:cNvPr id="39947" name="Google Shape;199;p25">
              <a:extLst>
                <a:ext uri="{FF2B5EF4-FFF2-40B4-BE49-F238E27FC236}">
                  <a16:creationId xmlns:a16="http://schemas.microsoft.com/office/drawing/2014/main" id="{6DE4044E-7651-D645-BECE-0C5F5EFB1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2418 w 3933"/>
                <a:gd name="T1" fmla="*/ 1002 h 8818"/>
                <a:gd name="T2" fmla="*/ 2565 w 3933"/>
                <a:gd name="T3" fmla="*/ 1027 h 8818"/>
                <a:gd name="T4" fmla="*/ 2687 w 3933"/>
                <a:gd name="T5" fmla="*/ 1075 h 8818"/>
                <a:gd name="T6" fmla="*/ 2809 w 3933"/>
                <a:gd name="T7" fmla="*/ 1124 h 8818"/>
                <a:gd name="T8" fmla="*/ 2907 w 3933"/>
                <a:gd name="T9" fmla="*/ 1222 h 8818"/>
                <a:gd name="T10" fmla="*/ 3005 w 3933"/>
                <a:gd name="T11" fmla="*/ 1320 h 8818"/>
                <a:gd name="T12" fmla="*/ 3078 w 3933"/>
                <a:gd name="T13" fmla="*/ 1442 h 8818"/>
                <a:gd name="T14" fmla="*/ 3102 w 3933"/>
                <a:gd name="T15" fmla="*/ 1564 h 8818"/>
                <a:gd name="T16" fmla="*/ 3127 w 3933"/>
                <a:gd name="T17" fmla="*/ 1710 h 8818"/>
                <a:gd name="T18" fmla="*/ 3102 w 3933"/>
                <a:gd name="T19" fmla="*/ 1857 h 8818"/>
                <a:gd name="T20" fmla="*/ 3078 w 3933"/>
                <a:gd name="T21" fmla="*/ 1979 h 8818"/>
                <a:gd name="T22" fmla="*/ 3005 w 3933"/>
                <a:gd name="T23" fmla="*/ 2101 h 8818"/>
                <a:gd name="T24" fmla="*/ 2907 w 3933"/>
                <a:gd name="T25" fmla="*/ 2223 h 8818"/>
                <a:gd name="T26" fmla="*/ 2809 w 3933"/>
                <a:gd name="T27" fmla="*/ 2297 h 8818"/>
                <a:gd name="T28" fmla="*/ 2687 w 3933"/>
                <a:gd name="T29" fmla="*/ 2370 h 8818"/>
                <a:gd name="T30" fmla="*/ 2565 w 3933"/>
                <a:gd name="T31" fmla="*/ 2394 h 8818"/>
                <a:gd name="T32" fmla="*/ 2418 w 3933"/>
                <a:gd name="T33" fmla="*/ 2419 h 8818"/>
                <a:gd name="T34" fmla="*/ 2272 w 3933"/>
                <a:gd name="T35" fmla="*/ 2394 h 8818"/>
                <a:gd name="T36" fmla="*/ 2150 w 3933"/>
                <a:gd name="T37" fmla="*/ 2370 h 8818"/>
                <a:gd name="T38" fmla="*/ 2028 w 3933"/>
                <a:gd name="T39" fmla="*/ 2297 h 8818"/>
                <a:gd name="T40" fmla="*/ 1930 w 3933"/>
                <a:gd name="T41" fmla="*/ 2223 h 8818"/>
                <a:gd name="T42" fmla="*/ 1832 w 3933"/>
                <a:gd name="T43" fmla="*/ 2101 h 8818"/>
                <a:gd name="T44" fmla="*/ 1759 w 3933"/>
                <a:gd name="T45" fmla="*/ 1979 h 8818"/>
                <a:gd name="T46" fmla="*/ 1735 w 3933"/>
                <a:gd name="T47" fmla="*/ 1857 h 8818"/>
                <a:gd name="T48" fmla="*/ 1710 w 3933"/>
                <a:gd name="T49" fmla="*/ 1710 h 8818"/>
                <a:gd name="T50" fmla="*/ 1735 w 3933"/>
                <a:gd name="T51" fmla="*/ 1564 h 8818"/>
                <a:gd name="T52" fmla="*/ 1759 w 3933"/>
                <a:gd name="T53" fmla="*/ 1442 h 8818"/>
                <a:gd name="T54" fmla="*/ 1832 w 3933"/>
                <a:gd name="T55" fmla="*/ 1320 h 8818"/>
                <a:gd name="T56" fmla="*/ 1930 w 3933"/>
                <a:gd name="T57" fmla="*/ 1222 h 8818"/>
                <a:gd name="T58" fmla="*/ 2028 w 3933"/>
                <a:gd name="T59" fmla="*/ 1124 h 8818"/>
                <a:gd name="T60" fmla="*/ 2150 w 3933"/>
                <a:gd name="T61" fmla="*/ 1075 h 8818"/>
                <a:gd name="T62" fmla="*/ 2272 w 3933"/>
                <a:gd name="T63" fmla="*/ 1027 h 8818"/>
                <a:gd name="T64" fmla="*/ 2418 w 3933"/>
                <a:gd name="T65" fmla="*/ 1002 h 8818"/>
                <a:gd name="T66" fmla="*/ 1 w 3933"/>
                <a:gd name="T67" fmla="*/ 1 h 8818"/>
                <a:gd name="T68" fmla="*/ 1 w 3933"/>
                <a:gd name="T69" fmla="*/ 8817 h 8818"/>
                <a:gd name="T70" fmla="*/ 3933 w 3933"/>
                <a:gd name="T71" fmla="*/ 8817 h 8818"/>
                <a:gd name="T72" fmla="*/ 3933 w 3933"/>
                <a:gd name="T73" fmla="*/ 1 h 8818"/>
                <a:gd name="T74" fmla="*/ 1 w 3933"/>
                <a:gd name="T75" fmla="*/ 1 h 8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39948" name="Google Shape;200;p25">
              <a:extLst>
                <a:ext uri="{FF2B5EF4-FFF2-40B4-BE49-F238E27FC236}">
                  <a16:creationId xmlns:a16="http://schemas.microsoft.com/office/drawing/2014/main" id="{75299A1B-6344-C649-BC9D-2D1618E4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5960 w 12286"/>
                <a:gd name="T1" fmla="*/ 25 h 15534"/>
                <a:gd name="T2" fmla="*/ 5520 w 12286"/>
                <a:gd name="T3" fmla="*/ 147 h 15534"/>
                <a:gd name="T4" fmla="*/ 4983 w 12286"/>
                <a:gd name="T5" fmla="*/ 1466 h 15534"/>
                <a:gd name="T6" fmla="*/ 4592 w 12286"/>
                <a:gd name="T7" fmla="*/ 2541 h 15534"/>
                <a:gd name="T8" fmla="*/ 4202 w 12286"/>
                <a:gd name="T9" fmla="*/ 3396 h 15534"/>
                <a:gd name="T10" fmla="*/ 3884 w 12286"/>
                <a:gd name="T11" fmla="*/ 3933 h 15534"/>
                <a:gd name="T12" fmla="*/ 3322 w 12286"/>
                <a:gd name="T13" fmla="*/ 4495 h 15534"/>
                <a:gd name="T14" fmla="*/ 1442 w 12286"/>
                <a:gd name="T15" fmla="*/ 6229 h 15534"/>
                <a:gd name="T16" fmla="*/ 1 w 12286"/>
                <a:gd name="T17" fmla="*/ 13433 h 15534"/>
                <a:gd name="T18" fmla="*/ 2004 w 12286"/>
                <a:gd name="T19" fmla="*/ 13678 h 15534"/>
                <a:gd name="T20" fmla="*/ 3567 w 12286"/>
                <a:gd name="T21" fmla="*/ 14313 h 15534"/>
                <a:gd name="T22" fmla="*/ 5594 w 12286"/>
                <a:gd name="T23" fmla="*/ 14997 h 15534"/>
                <a:gd name="T24" fmla="*/ 6668 w 12286"/>
                <a:gd name="T25" fmla="*/ 15265 h 15534"/>
                <a:gd name="T26" fmla="*/ 7694 w 12286"/>
                <a:gd name="T27" fmla="*/ 15461 h 15534"/>
                <a:gd name="T28" fmla="*/ 8622 w 12286"/>
                <a:gd name="T29" fmla="*/ 15534 h 15534"/>
                <a:gd name="T30" fmla="*/ 9819 w 12286"/>
                <a:gd name="T31" fmla="*/ 15509 h 15534"/>
                <a:gd name="T32" fmla="*/ 10552 w 12286"/>
                <a:gd name="T33" fmla="*/ 15363 h 15534"/>
                <a:gd name="T34" fmla="*/ 10845 w 12286"/>
                <a:gd name="T35" fmla="*/ 15265 h 15534"/>
                <a:gd name="T36" fmla="*/ 11064 w 12286"/>
                <a:gd name="T37" fmla="*/ 15094 h 15534"/>
                <a:gd name="T38" fmla="*/ 11162 w 12286"/>
                <a:gd name="T39" fmla="*/ 14874 h 15534"/>
                <a:gd name="T40" fmla="*/ 11211 w 12286"/>
                <a:gd name="T41" fmla="*/ 13995 h 15534"/>
                <a:gd name="T42" fmla="*/ 11064 w 12286"/>
                <a:gd name="T43" fmla="*/ 13702 h 15534"/>
                <a:gd name="T44" fmla="*/ 11040 w 12286"/>
                <a:gd name="T45" fmla="*/ 13556 h 15534"/>
                <a:gd name="T46" fmla="*/ 11284 w 12286"/>
                <a:gd name="T47" fmla="*/ 13458 h 15534"/>
                <a:gd name="T48" fmla="*/ 11455 w 12286"/>
                <a:gd name="T49" fmla="*/ 13263 h 15534"/>
                <a:gd name="T50" fmla="*/ 11577 w 12286"/>
                <a:gd name="T51" fmla="*/ 12994 h 15534"/>
                <a:gd name="T52" fmla="*/ 11675 w 12286"/>
                <a:gd name="T53" fmla="*/ 11993 h 15534"/>
                <a:gd name="T54" fmla="*/ 11675 w 12286"/>
                <a:gd name="T55" fmla="*/ 11773 h 15534"/>
                <a:gd name="T56" fmla="*/ 11602 w 12286"/>
                <a:gd name="T57" fmla="*/ 11553 h 15534"/>
                <a:gd name="T58" fmla="*/ 11406 w 12286"/>
                <a:gd name="T59" fmla="*/ 11309 h 15534"/>
                <a:gd name="T60" fmla="*/ 11455 w 12286"/>
                <a:gd name="T61" fmla="*/ 11211 h 15534"/>
                <a:gd name="T62" fmla="*/ 11651 w 12286"/>
                <a:gd name="T63" fmla="*/ 11089 h 15534"/>
                <a:gd name="T64" fmla="*/ 11822 w 12286"/>
                <a:gd name="T65" fmla="*/ 10893 h 15534"/>
                <a:gd name="T66" fmla="*/ 11919 w 12286"/>
                <a:gd name="T67" fmla="*/ 10674 h 15534"/>
                <a:gd name="T68" fmla="*/ 12017 w 12286"/>
                <a:gd name="T69" fmla="*/ 9672 h 15534"/>
                <a:gd name="T70" fmla="*/ 12017 w 12286"/>
                <a:gd name="T71" fmla="*/ 9428 h 15534"/>
                <a:gd name="T72" fmla="*/ 11944 w 12286"/>
                <a:gd name="T73" fmla="*/ 9208 h 15534"/>
                <a:gd name="T74" fmla="*/ 11822 w 12286"/>
                <a:gd name="T75" fmla="*/ 9037 h 15534"/>
                <a:gd name="T76" fmla="*/ 11651 w 12286"/>
                <a:gd name="T77" fmla="*/ 8891 h 15534"/>
                <a:gd name="T78" fmla="*/ 11846 w 12286"/>
                <a:gd name="T79" fmla="*/ 8793 h 15534"/>
                <a:gd name="T80" fmla="*/ 12017 w 12286"/>
                <a:gd name="T81" fmla="*/ 8647 h 15534"/>
                <a:gd name="T82" fmla="*/ 12139 w 12286"/>
                <a:gd name="T83" fmla="*/ 8451 h 15534"/>
                <a:gd name="T84" fmla="*/ 12188 w 12286"/>
                <a:gd name="T85" fmla="*/ 8207 h 15534"/>
                <a:gd name="T86" fmla="*/ 12261 w 12286"/>
                <a:gd name="T87" fmla="*/ 7206 h 15534"/>
                <a:gd name="T88" fmla="*/ 12188 w 12286"/>
                <a:gd name="T89" fmla="*/ 6986 h 15534"/>
                <a:gd name="T90" fmla="*/ 12066 w 12286"/>
                <a:gd name="T91" fmla="*/ 6790 h 15534"/>
                <a:gd name="T92" fmla="*/ 11748 w 12286"/>
                <a:gd name="T93" fmla="*/ 6571 h 15534"/>
                <a:gd name="T94" fmla="*/ 11211 w 12286"/>
                <a:gd name="T95" fmla="*/ 6351 h 15534"/>
                <a:gd name="T96" fmla="*/ 10576 w 12286"/>
                <a:gd name="T97" fmla="*/ 6229 h 15534"/>
                <a:gd name="T98" fmla="*/ 8842 w 12286"/>
                <a:gd name="T99" fmla="*/ 6033 h 15534"/>
                <a:gd name="T100" fmla="*/ 6326 w 12286"/>
                <a:gd name="T101" fmla="*/ 5887 h 15534"/>
                <a:gd name="T102" fmla="*/ 6644 w 12286"/>
                <a:gd name="T103" fmla="*/ 5252 h 15534"/>
                <a:gd name="T104" fmla="*/ 6888 w 12286"/>
                <a:gd name="T105" fmla="*/ 4495 h 15534"/>
                <a:gd name="T106" fmla="*/ 7083 w 12286"/>
                <a:gd name="T107" fmla="*/ 3689 h 15534"/>
                <a:gd name="T108" fmla="*/ 7254 w 12286"/>
                <a:gd name="T109" fmla="*/ 2150 h 15534"/>
                <a:gd name="T110" fmla="*/ 7303 w 12286"/>
                <a:gd name="T111" fmla="*/ 978 h 15534"/>
                <a:gd name="T112" fmla="*/ 7230 w 12286"/>
                <a:gd name="T113" fmla="*/ 611 h 15534"/>
                <a:gd name="T114" fmla="*/ 7035 w 12286"/>
                <a:gd name="T115" fmla="*/ 318 h 15534"/>
                <a:gd name="T116" fmla="*/ 6717 w 12286"/>
                <a:gd name="T117" fmla="*/ 98 h 15534"/>
                <a:gd name="T118" fmla="*/ 6326 w 12286"/>
                <a:gd name="T119" fmla="*/ 1 h 15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39945" name="Google Shape;201;p25">
            <a:extLst>
              <a:ext uri="{FF2B5EF4-FFF2-40B4-BE49-F238E27FC236}">
                <a16:creationId xmlns:a16="http://schemas.microsoft.com/office/drawing/2014/main" id="{4C3DAD53-25E3-D24B-A3A8-C4A0191C97EE}"/>
              </a:ext>
            </a:extLst>
          </p:cNvPr>
          <p:cNvSpPr>
            <a:spLocks/>
          </p:cNvSpPr>
          <p:nvPr/>
        </p:nvSpPr>
        <p:spPr bwMode="auto">
          <a:xfrm>
            <a:off x="831850" y="930275"/>
            <a:ext cx="847725" cy="666750"/>
          </a:xfrm>
          <a:custGeom>
            <a:avLst/>
            <a:gdLst>
              <a:gd name="T0" fmla="*/ 10160 w 18513"/>
              <a:gd name="T1" fmla="*/ 2345 h 14557"/>
              <a:gd name="T2" fmla="*/ 10942 w 18513"/>
              <a:gd name="T3" fmla="*/ 2858 h 14557"/>
              <a:gd name="T4" fmla="*/ 10698 w 18513"/>
              <a:gd name="T5" fmla="*/ 3224 h 14557"/>
              <a:gd name="T6" fmla="*/ 9794 w 18513"/>
              <a:gd name="T7" fmla="*/ 2809 h 14557"/>
              <a:gd name="T8" fmla="*/ 8426 w 18513"/>
              <a:gd name="T9" fmla="*/ 2711 h 14557"/>
              <a:gd name="T10" fmla="*/ 7352 w 18513"/>
              <a:gd name="T11" fmla="*/ 3053 h 14557"/>
              <a:gd name="T12" fmla="*/ 6936 w 18513"/>
              <a:gd name="T13" fmla="*/ 3175 h 14557"/>
              <a:gd name="T14" fmla="*/ 6888 w 18513"/>
              <a:gd name="T15" fmla="*/ 2760 h 14557"/>
              <a:gd name="T16" fmla="*/ 7864 w 18513"/>
              <a:gd name="T17" fmla="*/ 2272 h 14557"/>
              <a:gd name="T18" fmla="*/ 3761 w 18513"/>
              <a:gd name="T19" fmla="*/ 5373 h 14557"/>
              <a:gd name="T20" fmla="*/ 4323 w 18513"/>
              <a:gd name="T21" fmla="*/ 5691 h 14557"/>
              <a:gd name="T22" fmla="*/ 4372 w 18513"/>
              <a:gd name="T23" fmla="*/ 6326 h 14557"/>
              <a:gd name="T24" fmla="*/ 3884 w 18513"/>
              <a:gd name="T25" fmla="*/ 6717 h 14557"/>
              <a:gd name="T26" fmla="*/ 3273 w 18513"/>
              <a:gd name="T27" fmla="*/ 6546 h 14557"/>
              <a:gd name="T28" fmla="*/ 3102 w 18513"/>
              <a:gd name="T29" fmla="*/ 5911 h 14557"/>
              <a:gd name="T30" fmla="*/ 3493 w 18513"/>
              <a:gd name="T31" fmla="*/ 5447 h 14557"/>
              <a:gd name="T32" fmla="*/ 17585 w 18513"/>
              <a:gd name="T33" fmla="*/ 6888 h 14557"/>
              <a:gd name="T34" fmla="*/ 17389 w 18513"/>
              <a:gd name="T35" fmla="*/ 7010 h 14557"/>
              <a:gd name="T36" fmla="*/ 17609 w 18513"/>
              <a:gd name="T37" fmla="*/ 6741 h 14557"/>
              <a:gd name="T38" fmla="*/ 4445 w 18513"/>
              <a:gd name="T39" fmla="*/ 1002 h 14557"/>
              <a:gd name="T40" fmla="*/ 4079 w 18513"/>
              <a:gd name="T41" fmla="*/ 2443 h 14557"/>
              <a:gd name="T42" fmla="*/ 2027 w 18513"/>
              <a:gd name="T43" fmla="*/ 4665 h 14557"/>
              <a:gd name="T44" fmla="*/ 562 w 18513"/>
              <a:gd name="T45" fmla="*/ 5813 h 14557"/>
              <a:gd name="T46" fmla="*/ 98 w 18513"/>
              <a:gd name="T47" fmla="*/ 6057 h 14557"/>
              <a:gd name="T48" fmla="*/ 25 w 18513"/>
              <a:gd name="T49" fmla="*/ 8744 h 14557"/>
              <a:gd name="T50" fmla="*/ 342 w 18513"/>
              <a:gd name="T51" fmla="*/ 9135 h 14557"/>
              <a:gd name="T52" fmla="*/ 1930 w 18513"/>
              <a:gd name="T53" fmla="*/ 10014 h 14557"/>
              <a:gd name="T54" fmla="*/ 3908 w 18513"/>
              <a:gd name="T55" fmla="*/ 11821 h 14557"/>
              <a:gd name="T56" fmla="*/ 6936 w 18513"/>
              <a:gd name="T57" fmla="*/ 13067 h 14557"/>
              <a:gd name="T58" fmla="*/ 10209 w 18513"/>
              <a:gd name="T59" fmla="*/ 13164 h 14557"/>
              <a:gd name="T60" fmla="*/ 13384 w 18513"/>
              <a:gd name="T61" fmla="*/ 12065 h 14557"/>
              <a:gd name="T62" fmla="*/ 14898 w 18513"/>
              <a:gd name="T63" fmla="*/ 11162 h 14557"/>
              <a:gd name="T64" fmla="*/ 15949 w 18513"/>
              <a:gd name="T65" fmla="*/ 9892 h 14557"/>
              <a:gd name="T66" fmla="*/ 16510 w 18513"/>
              <a:gd name="T67" fmla="*/ 8280 h 14557"/>
              <a:gd name="T68" fmla="*/ 17536 w 18513"/>
              <a:gd name="T69" fmla="*/ 8231 h 14557"/>
              <a:gd name="T70" fmla="*/ 18415 w 18513"/>
              <a:gd name="T71" fmla="*/ 8255 h 14557"/>
              <a:gd name="T72" fmla="*/ 18342 w 18513"/>
              <a:gd name="T73" fmla="*/ 7791 h 14557"/>
              <a:gd name="T74" fmla="*/ 17756 w 18513"/>
              <a:gd name="T75" fmla="*/ 7718 h 14557"/>
              <a:gd name="T76" fmla="*/ 18122 w 18513"/>
              <a:gd name="T77" fmla="*/ 7059 h 14557"/>
              <a:gd name="T78" fmla="*/ 18000 w 18513"/>
              <a:gd name="T79" fmla="*/ 6326 h 14557"/>
              <a:gd name="T80" fmla="*/ 17438 w 18513"/>
              <a:gd name="T81" fmla="*/ 6204 h 14557"/>
              <a:gd name="T82" fmla="*/ 16974 w 18513"/>
              <a:gd name="T83" fmla="*/ 6497 h 14557"/>
              <a:gd name="T84" fmla="*/ 16828 w 18513"/>
              <a:gd name="T85" fmla="*/ 7376 h 14557"/>
              <a:gd name="T86" fmla="*/ 16486 w 18513"/>
              <a:gd name="T87" fmla="*/ 6399 h 14557"/>
              <a:gd name="T88" fmla="*/ 15949 w 18513"/>
              <a:gd name="T89" fmla="*/ 4885 h 14557"/>
              <a:gd name="T90" fmla="*/ 15020 w 18513"/>
              <a:gd name="T91" fmla="*/ 3566 h 14557"/>
              <a:gd name="T92" fmla="*/ 13750 w 18513"/>
              <a:gd name="T93" fmla="*/ 2467 h 14557"/>
              <a:gd name="T94" fmla="*/ 12212 w 18513"/>
              <a:gd name="T95" fmla="*/ 1637 h 14557"/>
              <a:gd name="T96" fmla="*/ 10429 w 18513"/>
              <a:gd name="T97" fmla="*/ 1148 h 14557"/>
              <a:gd name="T98" fmla="*/ 7816 w 18513"/>
              <a:gd name="T99" fmla="*/ 1075 h 14557"/>
              <a:gd name="T100" fmla="*/ 6301 w 18513"/>
              <a:gd name="T101" fmla="*/ 709 h 14557"/>
              <a:gd name="T102" fmla="*/ 5251 w 18513"/>
              <a:gd name="T103" fmla="*/ 98 h 14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lnTo>
                  <a:pt x="9159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lnTo>
                  <a:pt x="17609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39946" name="Google Shape;202;p25">
            <a:extLst>
              <a:ext uri="{FF2B5EF4-FFF2-40B4-BE49-F238E27FC236}">
                <a16:creationId xmlns:a16="http://schemas.microsoft.com/office/drawing/2014/main" id="{5F84A309-81D0-7844-8734-F4F45322CD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3CF92D0-6267-F446-91B6-83EE27124453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14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Google Shape;207;p26">
            <a:extLst>
              <a:ext uri="{FF2B5EF4-FFF2-40B4-BE49-F238E27FC236}">
                <a16:creationId xmlns:a16="http://schemas.microsoft.com/office/drawing/2014/main" id="{3107231A-9E83-6F44-826D-F9000AFDEEE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Our process is easy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41986" name="Google Shape;208;p26">
            <a:extLst>
              <a:ext uri="{FF2B5EF4-FFF2-40B4-BE49-F238E27FC236}">
                <a16:creationId xmlns:a16="http://schemas.microsoft.com/office/drawing/2014/main" id="{5F5316AE-FB2B-9248-ADC8-8A820390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519363"/>
            <a:ext cx="2555875" cy="1323975"/>
          </a:xfrm>
          <a:prstGeom prst="homePlate">
            <a:avLst>
              <a:gd name="adj" fmla="val 30163"/>
            </a:avLst>
          </a:prstGeom>
          <a:solidFill>
            <a:srgbClr val="000000"/>
          </a:solidFill>
          <a:ln w="76200">
            <a:solidFill>
              <a:srgbClr val="FFFFFF"/>
            </a:solidFill>
            <a:miter lim="8000"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 b="1">
                <a:solidFill>
                  <a:srgbClr val="FFFFFF"/>
                </a:solidFill>
                <a:latin typeface="Work Sans" pitchFamily="2" charset="0"/>
                <a:sym typeface="Work Sans" pitchFamily="2" charset="0"/>
              </a:rPr>
              <a:t>first</a:t>
            </a:r>
          </a:p>
        </p:txBody>
      </p:sp>
      <p:sp>
        <p:nvSpPr>
          <p:cNvPr id="41987" name="Google Shape;209;p26">
            <a:extLst>
              <a:ext uri="{FF2B5EF4-FFF2-40B4-BE49-F238E27FC236}">
                <a16:creationId xmlns:a16="http://schemas.microsoft.com/office/drawing/2014/main" id="{7FB8562E-8231-1A4B-9985-27FFF24D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2519363"/>
            <a:ext cx="2605087" cy="1323975"/>
          </a:xfrm>
          <a:prstGeom prst="chevron">
            <a:avLst>
              <a:gd name="adj" fmla="val 29888"/>
            </a:avLst>
          </a:prstGeom>
          <a:solidFill>
            <a:srgbClr val="000000"/>
          </a:solidFill>
          <a:ln w="76200">
            <a:solidFill>
              <a:srgbClr val="FFFFFF"/>
            </a:solidFill>
            <a:miter lim="8000"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 b="1">
                <a:solidFill>
                  <a:srgbClr val="FFFFFF"/>
                </a:solidFill>
                <a:latin typeface="Work Sans" pitchFamily="2" charset="0"/>
                <a:sym typeface="Work Sans" pitchFamily="2" charset="0"/>
              </a:rPr>
              <a:t>second</a:t>
            </a:r>
          </a:p>
        </p:txBody>
      </p:sp>
      <p:sp>
        <p:nvSpPr>
          <p:cNvPr id="41988" name="Google Shape;210;p26">
            <a:extLst>
              <a:ext uri="{FF2B5EF4-FFF2-40B4-BE49-F238E27FC236}">
                <a16:creationId xmlns:a16="http://schemas.microsoft.com/office/drawing/2014/main" id="{83276886-DEB8-2544-9EC0-8BDDC76C0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9363"/>
            <a:ext cx="2605088" cy="1323975"/>
          </a:xfrm>
          <a:prstGeom prst="chevron">
            <a:avLst>
              <a:gd name="adj" fmla="val 29888"/>
            </a:avLst>
          </a:prstGeom>
          <a:solidFill>
            <a:srgbClr val="000000"/>
          </a:solidFill>
          <a:ln w="76200">
            <a:solidFill>
              <a:srgbClr val="FFFFFF"/>
            </a:solidFill>
            <a:miter lim="8000"/>
            <a:headEnd type="none" w="sm" len="sm"/>
            <a:tailEnd type="none" w="sm" len="sm"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1800" b="1">
                <a:solidFill>
                  <a:srgbClr val="FFFFFF"/>
                </a:solidFill>
                <a:latin typeface="Work Sans" pitchFamily="2" charset="0"/>
                <a:sym typeface="Work Sans" pitchFamily="2" charset="0"/>
              </a:rPr>
              <a:t>last</a:t>
            </a:r>
          </a:p>
        </p:txBody>
      </p:sp>
      <p:grpSp>
        <p:nvGrpSpPr>
          <p:cNvPr id="41989" name="Google Shape;211;p26">
            <a:extLst>
              <a:ext uri="{FF2B5EF4-FFF2-40B4-BE49-F238E27FC236}">
                <a16:creationId xmlns:a16="http://schemas.microsoft.com/office/drawing/2014/main" id="{6127FBDE-5630-D541-B34B-16E2211D8D76}"/>
              </a:ext>
            </a:extLst>
          </p:cNvPr>
          <p:cNvGrpSpPr>
            <a:grpSpLocks/>
          </p:cNvGrpSpPr>
          <p:nvPr/>
        </p:nvGrpSpPr>
        <p:grpSpPr bwMode="auto">
          <a:xfrm>
            <a:off x="7232650" y="711200"/>
            <a:ext cx="1187450" cy="879475"/>
            <a:chOff x="5255200" y="3006475"/>
            <a:chExt cx="511700" cy="378575"/>
          </a:xfrm>
        </p:grpSpPr>
        <p:sp>
          <p:nvSpPr>
            <p:cNvPr id="41991" name="Google Shape;212;p26">
              <a:extLst>
                <a:ext uri="{FF2B5EF4-FFF2-40B4-BE49-F238E27FC236}">
                  <a16:creationId xmlns:a16="http://schemas.microsoft.com/office/drawing/2014/main" id="{01B7F677-399D-234D-AC96-C8423914B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200" y="3006475"/>
              <a:ext cx="349900" cy="349875"/>
            </a:xfrm>
            <a:custGeom>
              <a:avLst/>
              <a:gdLst>
                <a:gd name="T0" fmla="*/ 7645 w 13996"/>
                <a:gd name="T1" fmla="*/ 4812 h 13995"/>
                <a:gd name="T2" fmla="*/ 8427 w 13996"/>
                <a:gd name="T3" fmla="*/ 5227 h 13995"/>
                <a:gd name="T4" fmla="*/ 9013 w 13996"/>
                <a:gd name="T5" fmla="*/ 5935 h 13995"/>
                <a:gd name="T6" fmla="*/ 9257 w 13996"/>
                <a:gd name="T7" fmla="*/ 6790 h 13995"/>
                <a:gd name="T8" fmla="*/ 9184 w 13996"/>
                <a:gd name="T9" fmla="*/ 7645 h 13995"/>
                <a:gd name="T10" fmla="*/ 8769 w 13996"/>
                <a:gd name="T11" fmla="*/ 8451 h 13995"/>
                <a:gd name="T12" fmla="*/ 8060 w 13996"/>
                <a:gd name="T13" fmla="*/ 9012 h 13995"/>
                <a:gd name="T14" fmla="*/ 7206 w 13996"/>
                <a:gd name="T15" fmla="*/ 9257 h 13995"/>
                <a:gd name="T16" fmla="*/ 6351 w 13996"/>
                <a:gd name="T17" fmla="*/ 9183 h 13995"/>
                <a:gd name="T18" fmla="*/ 5545 w 13996"/>
                <a:gd name="T19" fmla="*/ 8768 h 13995"/>
                <a:gd name="T20" fmla="*/ 4983 w 13996"/>
                <a:gd name="T21" fmla="*/ 8060 h 13995"/>
                <a:gd name="T22" fmla="*/ 4714 w 13996"/>
                <a:gd name="T23" fmla="*/ 7229 h 13995"/>
                <a:gd name="T24" fmla="*/ 4812 w 13996"/>
                <a:gd name="T25" fmla="*/ 6350 h 13995"/>
                <a:gd name="T26" fmla="*/ 5227 w 13996"/>
                <a:gd name="T27" fmla="*/ 5569 h 13995"/>
                <a:gd name="T28" fmla="*/ 5936 w 13996"/>
                <a:gd name="T29" fmla="*/ 4983 h 13995"/>
                <a:gd name="T30" fmla="*/ 6766 w 13996"/>
                <a:gd name="T31" fmla="*/ 4738 h 13995"/>
                <a:gd name="T32" fmla="*/ 6253 w 13996"/>
                <a:gd name="T33" fmla="*/ 49 h 13995"/>
                <a:gd name="T34" fmla="*/ 5862 w 13996"/>
                <a:gd name="T35" fmla="*/ 391 h 13995"/>
                <a:gd name="T36" fmla="*/ 5325 w 13996"/>
                <a:gd name="T37" fmla="*/ 2174 h 13995"/>
                <a:gd name="T38" fmla="*/ 3347 w 13996"/>
                <a:gd name="T39" fmla="*/ 1661 h 13995"/>
                <a:gd name="T40" fmla="*/ 2736 w 13996"/>
                <a:gd name="T41" fmla="*/ 1514 h 13995"/>
                <a:gd name="T42" fmla="*/ 1710 w 13996"/>
                <a:gd name="T43" fmla="*/ 2394 h 13995"/>
                <a:gd name="T44" fmla="*/ 1491 w 13996"/>
                <a:gd name="T45" fmla="*/ 2858 h 13995"/>
                <a:gd name="T46" fmla="*/ 1637 w 13996"/>
                <a:gd name="T47" fmla="*/ 3346 h 13995"/>
                <a:gd name="T48" fmla="*/ 2174 w 13996"/>
                <a:gd name="T49" fmla="*/ 5349 h 13995"/>
                <a:gd name="T50" fmla="*/ 392 w 13996"/>
                <a:gd name="T51" fmla="*/ 5886 h 13995"/>
                <a:gd name="T52" fmla="*/ 50 w 13996"/>
                <a:gd name="T53" fmla="*/ 6253 h 13995"/>
                <a:gd name="T54" fmla="*/ 1 w 13996"/>
                <a:gd name="T55" fmla="*/ 7620 h 13995"/>
                <a:gd name="T56" fmla="*/ 269 w 13996"/>
                <a:gd name="T57" fmla="*/ 8060 h 13995"/>
                <a:gd name="T58" fmla="*/ 2077 w 13996"/>
                <a:gd name="T59" fmla="*/ 8377 h 13995"/>
                <a:gd name="T60" fmla="*/ 2541 w 13996"/>
                <a:gd name="T61" fmla="*/ 9501 h 13995"/>
                <a:gd name="T62" fmla="*/ 1491 w 13996"/>
                <a:gd name="T63" fmla="*/ 11015 h 13995"/>
                <a:gd name="T64" fmla="*/ 1613 w 13996"/>
                <a:gd name="T65" fmla="*/ 11504 h 13995"/>
                <a:gd name="T66" fmla="*/ 2590 w 13996"/>
                <a:gd name="T67" fmla="*/ 12432 h 13995"/>
                <a:gd name="T68" fmla="*/ 3103 w 13996"/>
                <a:gd name="T69" fmla="*/ 12456 h 13995"/>
                <a:gd name="T70" fmla="*/ 4763 w 13996"/>
                <a:gd name="T71" fmla="*/ 11577 h 13995"/>
                <a:gd name="T72" fmla="*/ 5789 w 13996"/>
                <a:gd name="T73" fmla="*/ 13360 h 13995"/>
                <a:gd name="T74" fmla="*/ 6033 w 13996"/>
                <a:gd name="T75" fmla="*/ 13824 h 13995"/>
                <a:gd name="T76" fmla="*/ 7596 w 13996"/>
                <a:gd name="T77" fmla="*/ 13995 h 13995"/>
                <a:gd name="T78" fmla="*/ 8036 w 13996"/>
                <a:gd name="T79" fmla="*/ 13726 h 13995"/>
                <a:gd name="T80" fmla="*/ 8353 w 13996"/>
                <a:gd name="T81" fmla="*/ 11919 h 13995"/>
                <a:gd name="T82" fmla="*/ 9501 w 13996"/>
                <a:gd name="T83" fmla="*/ 11455 h 13995"/>
                <a:gd name="T84" fmla="*/ 10991 w 13996"/>
                <a:gd name="T85" fmla="*/ 12505 h 13995"/>
                <a:gd name="T86" fmla="*/ 11504 w 13996"/>
                <a:gd name="T87" fmla="*/ 12383 h 13995"/>
                <a:gd name="T88" fmla="*/ 12432 w 13996"/>
                <a:gd name="T89" fmla="*/ 11381 h 13995"/>
                <a:gd name="T90" fmla="*/ 12457 w 13996"/>
                <a:gd name="T91" fmla="*/ 10893 h 13995"/>
                <a:gd name="T92" fmla="*/ 11577 w 13996"/>
                <a:gd name="T93" fmla="*/ 9232 h 13995"/>
                <a:gd name="T94" fmla="*/ 13360 w 13996"/>
                <a:gd name="T95" fmla="*/ 8206 h 13995"/>
                <a:gd name="T96" fmla="*/ 13800 w 13996"/>
                <a:gd name="T97" fmla="*/ 7962 h 13995"/>
                <a:gd name="T98" fmla="*/ 13995 w 13996"/>
                <a:gd name="T99" fmla="*/ 7474 h 13995"/>
                <a:gd name="T100" fmla="*/ 13873 w 13996"/>
                <a:gd name="T101" fmla="*/ 6155 h 13995"/>
                <a:gd name="T102" fmla="*/ 13482 w 13996"/>
                <a:gd name="T103" fmla="*/ 5837 h 13995"/>
                <a:gd name="T104" fmla="*/ 11699 w 13996"/>
                <a:gd name="T105" fmla="*/ 5056 h 13995"/>
                <a:gd name="T106" fmla="*/ 12408 w 13996"/>
                <a:gd name="T107" fmla="*/ 3249 h 13995"/>
                <a:gd name="T108" fmla="*/ 12457 w 13996"/>
                <a:gd name="T109" fmla="*/ 2736 h 13995"/>
                <a:gd name="T110" fmla="*/ 11602 w 13996"/>
                <a:gd name="T111" fmla="*/ 1710 h 13995"/>
                <a:gd name="T112" fmla="*/ 10991 w 13996"/>
                <a:gd name="T113" fmla="*/ 1514 h 13995"/>
                <a:gd name="T114" fmla="*/ 9501 w 13996"/>
                <a:gd name="T115" fmla="*/ 2565 h 13995"/>
                <a:gd name="T116" fmla="*/ 8353 w 13996"/>
                <a:gd name="T117" fmla="*/ 2076 h 13995"/>
                <a:gd name="T118" fmla="*/ 8036 w 13996"/>
                <a:gd name="T119" fmla="*/ 293 h 13995"/>
                <a:gd name="T120" fmla="*/ 7596 w 13996"/>
                <a:gd name="T121" fmla="*/ 25 h 13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41992" name="Google Shape;213;p26">
              <a:extLst>
                <a:ext uri="{FF2B5EF4-FFF2-40B4-BE49-F238E27FC236}">
                  <a16:creationId xmlns:a16="http://schemas.microsoft.com/office/drawing/2014/main" id="{EFC22220-0B1C-6C49-9959-ED6D45C88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825" y="3185975"/>
              <a:ext cx="199075" cy="199075"/>
            </a:xfrm>
            <a:custGeom>
              <a:avLst/>
              <a:gdLst>
                <a:gd name="T0" fmla="*/ 4421 w 7963"/>
                <a:gd name="T1" fmla="*/ 2370 h 7963"/>
                <a:gd name="T2" fmla="*/ 5032 w 7963"/>
                <a:gd name="T3" fmla="*/ 2663 h 7963"/>
                <a:gd name="T4" fmla="*/ 5447 w 7963"/>
                <a:gd name="T5" fmla="*/ 3151 h 7963"/>
                <a:gd name="T6" fmla="*/ 5642 w 7963"/>
                <a:gd name="T7" fmla="*/ 3762 h 7963"/>
                <a:gd name="T8" fmla="*/ 5618 w 7963"/>
                <a:gd name="T9" fmla="*/ 4421 h 7963"/>
                <a:gd name="T10" fmla="*/ 5300 w 7963"/>
                <a:gd name="T11" fmla="*/ 5007 h 7963"/>
                <a:gd name="T12" fmla="*/ 4812 w 7963"/>
                <a:gd name="T13" fmla="*/ 5447 h 7963"/>
                <a:gd name="T14" fmla="*/ 4201 w 7963"/>
                <a:gd name="T15" fmla="*/ 5642 h 7963"/>
                <a:gd name="T16" fmla="*/ 3566 w 7963"/>
                <a:gd name="T17" fmla="*/ 5594 h 7963"/>
                <a:gd name="T18" fmla="*/ 2956 w 7963"/>
                <a:gd name="T19" fmla="*/ 5300 h 7963"/>
                <a:gd name="T20" fmla="*/ 2540 w 7963"/>
                <a:gd name="T21" fmla="*/ 4812 h 7963"/>
                <a:gd name="T22" fmla="*/ 2321 w 7963"/>
                <a:gd name="T23" fmla="*/ 4201 h 7963"/>
                <a:gd name="T24" fmla="*/ 2369 w 7963"/>
                <a:gd name="T25" fmla="*/ 3542 h 7963"/>
                <a:gd name="T26" fmla="*/ 2687 w 7963"/>
                <a:gd name="T27" fmla="*/ 2956 h 7963"/>
                <a:gd name="T28" fmla="*/ 3175 w 7963"/>
                <a:gd name="T29" fmla="*/ 2516 h 7963"/>
                <a:gd name="T30" fmla="*/ 3786 w 7963"/>
                <a:gd name="T31" fmla="*/ 2321 h 7963"/>
                <a:gd name="T32" fmla="*/ 2443 w 7963"/>
                <a:gd name="T33" fmla="*/ 196 h 7963"/>
                <a:gd name="T34" fmla="*/ 2150 w 7963"/>
                <a:gd name="T35" fmla="*/ 538 h 7963"/>
                <a:gd name="T36" fmla="*/ 2223 w 7963"/>
                <a:gd name="T37" fmla="*/ 1954 h 7963"/>
                <a:gd name="T38" fmla="*/ 831 w 7963"/>
                <a:gd name="T39" fmla="*/ 1661 h 7963"/>
                <a:gd name="T40" fmla="*/ 464 w 7963"/>
                <a:gd name="T41" fmla="*/ 1906 h 7963"/>
                <a:gd name="T42" fmla="*/ 196 w 7963"/>
                <a:gd name="T43" fmla="*/ 2712 h 7963"/>
                <a:gd name="T44" fmla="*/ 1344 w 7963"/>
                <a:gd name="T45" fmla="*/ 3591 h 7963"/>
                <a:gd name="T46" fmla="*/ 196 w 7963"/>
                <a:gd name="T47" fmla="*/ 4519 h 7963"/>
                <a:gd name="T48" fmla="*/ 25 w 7963"/>
                <a:gd name="T49" fmla="*/ 4934 h 7963"/>
                <a:gd name="T50" fmla="*/ 293 w 7963"/>
                <a:gd name="T51" fmla="*/ 5667 h 7963"/>
                <a:gd name="T52" fmla="*/ 1832 w 7963"/>
                <a:gd name="T53" fmla="*/ 5569 h 7963"/>
                <a:gd name="T54" fmla="*/ 1686 w 7963"/>
                <a:gd name="T55" fmla="*/ 7059 h 7963"/>
                <a:gd name="T56" fmla="*/ 1857 w 7963"/>
                <a:gd name="T57" fmla="*/ 7450 h 7963"/>
                <a:gd name="T58" fmla="*/ 2711 w 7963"/>
                <a:gd name="T59" fmla="*/ 7792 h 7963"/>
                <a:gd name="T60" fmla="*/ 3591 w 7963"/>
                <a:gd name="T61" fmla="*/ 6644 h 7963"/>
                <a:gd name="T62" fmla="*/ 4543 w 7963"/>
                <a:gd name="T63" fmla="*/ 7792 h 7963"/>
                <a:gd name="T64" fmla="*/ 4934 w 7963"/>
                <a:gd name="T65" fmla="*/ 7963 h 7963"/>
                <a:gd name="T66" fmla="*/ 5667 w 7963"/>
                <a:gd name="T67" fmla="*/ 7694 h 7963"/>
                <a:gd name="T68" fmla="*/ 5838 w 7963"/>
                <a:gd name="T69" fmla="*/ 7279 h 7963"/>
                <a:gd name="T70" fmla="*/ 6985 w 7963"/>
                <a:gd name="T71" fmla="*/ 6277 h 7963"/>
                <a:gd name="T72" fmla="*/ 7425 w 7963"/>
                <a:gd name="T73" fmla="*/ 6180 h 7963"/>
                <a:gd name="T74" fmla="*/ 7791 w 7963"/>
                <a:gd name="T75" fmla="*/ 5496 h 7963"/>
                <a:gd name="T76" fmla="*/ 7669 w 7963"/>
                <a:gd name="T77" fmla="*/ 5056 h 7963"/>
                <a:gd name="T78" fmla="*/ 6668 w 7963"/>
                <a:gd name="T79" fmla="*/ 3957 h 7963"/>
                <a:gd name="T80" fmla="*/ 7938 w 7963"/>
                <a:gd name="T81" fmla="*/ 3249 h 7963"/>
                <a:gd name="T82" fmla="*/ 7767 w 7963"/>
                <a:gd name="T83" fmla="*/ 2419 h 7963"/>
                <a:gd name="T84" fmla="*/ 7449 w 7963"/>
                <a:gd name="T85" fmla="*/ 2150 h 7963"/>
                <a:gd name="T86" fmla="*/ 5886 w 7963"/>
                <a:gd name="T87" fmla="*/ 2077 h 7963"/>
                <a:gd name="T88" fmla="*/ 6277 w 7963"/>
                <a:gd name="T89" fmla="*/ 684 h 7963"/>
                <a:gd name="T90" fmla="*/ 5569 w 7963"/>
                <a:gd name="T91" fmla="*/ 196 h 7963"/>
                <a:gd name="T92" fmla="*/ 5080 w 7963"/>
                <a:gd name="T93" fmla="*/ 294 h 7963"/>
                <a:gd name="T94" fmla="*/ 3981 w 7963"/>
                <a:gd name="T95" fmla="*/ 1295 h 7963"/>
                <a:gd name="T96" fmla="*/ 3273 w 7963"/>
                <a:gd name="T97" fmla="*/ 49 h 7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41990" name="Google Shape;214;p26">
            <a:extLst>
              <a:ext uri="{FF2B5EF4-FFF2-40B4-BE49-F238E27FC236}">
                <a16:creationId xmlns:a16="http://schemas.microsoft.com/office/drawing/2014/main" id="{17C21343-C5A5-1E40-8781-3B606087B0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825B01A-6F92-8D4D-9A0A-0BE22FC98CCD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15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Google Shape;219;p27">
            <a:extLst>
              <a:ext uri="{FF2B5EF4-FFF2-40B4-BE49-F238E27FC236}">
                <a16:creationId xmlns:a16="http://schemas.microsoft.com/office/drawing/2014/main" id="{2C119548-EB0F-F24B-8826-B5704B3C452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Let’s review some concepts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44034" name="Google Shape;220;p27">
            <a:extLst>
              <a:ext uri="{FF2B5EF4-FFF2-40B4-BE49-F238E27FC236}">
                <a16:creationId xmlns:a16="http://schemas.microsoft.com/office/drawing/2014/main" id="{A1BB76A8-DF9E-3E4F-B9D7-FB99679B0F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68363" y="2084388"/>
            <a:ext cx="2366962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Yellow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gold, butter and ripe lemons. In the spectrum of visible light, yellow is found between green and orange.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4035" name="Google Shape;221;p27">
            <a:extLst>
              <a:ext uri="{FF2B5EF4-FFF2-40B4-BE49-F238E27FC236}">
                <a16:creationId xmlns:a16="http://schemas.microsoft.com/office/drawing/2014/main" id="{C363901B-7AF1-8C4A-B334-EB825624FDEF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3355975" y="2084388"/>
            <a:ext cx="2366963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Blue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colour of the clear sky and the deep sea. It is located between violet and green on the optical spectrum.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4036" name="Google Shape;222;p27">
            <a:extLst>
              <a:ext uri="{FF2B5EF4-FFF2-40B4-BE49-F238E27FC236}">
                <a16:creationId xmlns:a16="http://schemas.microsoft.com/office/drawing/2014/main" id="{C228242A-D7E9-4646-BA20-BCEBD41984C7}"/>
              </a:ext>
            </a:extLst>
          </p:cNvPr>
          <p:cNvSpPr txBox="1">
            <a:spLocks noGrp="1" noChangeArrowheads="1"/>
          </p:cNvSpPr>
          <p:nvPr>
            <p:ph type="body" idx="3"/>
          </p:nvPr>
        </p:nvSpPr>
        <p:spPr>
          <a:xfrm>
            <a:off x="5843588" y="2084388"/>
            <a:ext cx="2366962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Red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blood, and because of this it has historically been associated with sacrifice, danger and courage. 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4037" name="Google Shape;223;p27">
            <a:extLst>
              <a:ext uri="{FF2B5EF4-FFF2-40B4-BE49-F238E27FC236}">
                <a16:creationId xmlns:a16="http://schemas.microsoft.com/office/drawing/2014/main" id="{445CFE8F-3B9B-6348-A64E-987F52CDAC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68363" y="3303588"/>
            <a:ext cx="2366962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Yellow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gold, butter and ripe lemons. In the spectrum of visible light, yellow is found between green and orange.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4038" name="Google Shape;224;p27">
            <a:extLst>
              <a:ext uri="{FF2B5EF4-FFF2-40B4-BE49-F238E27FC236}">
                <a16:creationId xmlns:a16="http://schemas.microsoft.com/office/drawing/2014/main" id="{A0D69EDF-20EF-7746-9F05-7810C785394A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3355975" y="3303588"/>
            <a:ext cx="2366963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Blue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colour of the clear sky and the deep sea. It is located between violet and green on the optical spectrum.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4039" name="Google Shape;225;p27">
            <a:extLst>
              <a:ext uri="{FF2B5EF4-FFF2-40B4-BE49-F238E27FC236}">
                <a16:creationId xmlns:a16="http://schemas.microsoft.com/office/drawing/2014/main" id="{338913D8-D8CD-7E44-92A9-338AFF94B731}"/>
              </a:ext>
            </a:extLst>
          </p:cNvPr>
          <p:cNvSpPr txBox="1">
            <a:spLocks noGrp="1" noChangeArrowheads="1"/>
          </p:cNvSpPr>
          <p:nvPr>
            <p:ph type="body" idx="3"/>
          </p:nvPr>
        </p:nvSpPr>
        <p:spPr>
          <a:xfrm>
            <a:off x="5843588" y="3303588"/>
            <a:ext cx="2366962" cy="14065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Red</a:t>
            </a:r>
            <a:endParaRPr lang="zh-CN" altLang="zh-CN" sz="11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11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blood, and because of this it has historically been associated with sacrifice, danger and courage. </a:t>
            </a: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endParaRPr lang="zh-CN" altLang="zh-CN" sz="11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44040" name="Google Shape;226;p27">
            <a:extLst>
              <a:ext uri="{FF2B5EF4-FFF2-40B4-BE49-F238E27FC236}">
                <a16:creationId xmlns:a16="http://schemas.microsoft.com/office/drawing/2014/main" id="{289E58E8-C290-D54D-A05C-EA44A94C7338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711200"/>
            <a:ext cx="1158875" cy="733425"/>
            <a:chOff x="3241525" y="3039450"/>
            <a:chExt cx="494600" cy="312625"/>
          </a:xfrm>
        </p:grpSpPr>
        <p:sp>
          <p:nvSpPr>
            <p:cNvPr id="44042" name="Google Shape;227;p27">
              <a:extLst>
                <a:ext uri="{FF2B5EF4-FFF2-40B4-BE49-F238E27FC236}">
                  <a16:creationId xmlns:a16="http://schemas.microsoft.com/office/drawing/2014/main" id="{2D122301-49FB-524F-8E70-53BC4E85D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525" y="3039450"/>
              <a:ext cx="494600" cy="312625"/>
            </a:xfrm>
            <a:custGeom>
              <a:avLst/>
              <a:gdLst>
                <a:gd name="T0" fmla="*/ 10796 w 19784"/>
                <a:gd name="T1" fmla="*/ 1050 h 12505"/>
                <a:gd name="T2" fmla="*/ 12090 w 19784"/>
                <a:gd name="T3" fmla="*/ 1343 h 12505"/>
                <a:gd name="T4" fmla="*/ 13311 w 19784"/>
                <a:gd name="T5" fmla="*/ 1832 h 12505"/>
                <a:gd name="T6" fmla="*/ 14752 w 19784"/>
                <a:gd name="T7" fmla="*/ 2662 h 12505"/>
                <a:gd name="T8" fmla="*/ 16462 w 19784"/>
                <a:gd name="T9" fmla="*/ 4005 h 12505"/>
                <a:gd name="T10" fmla="*/ 17634 w 19784"/>
                <a:gd name="T11" fmla="*/ 5178 h 12505"/>
                <a:gd name="T12" fmla="*/ 18196 w 19784"/>
                <a:gd name="T13" fmla="*/ 6692 h 12505"/>
                <a:gd name="T14" fmla="*/ 16901 w 19784"/>
                <a:gd name="T15" fmla="*/ 8084 h 12505"/>
                <a:gd name="T16" fmla="*/ 15412 w 19784"/>
                <a:gd name="T17" fmla="*/ 9379 h 12505"/>
                <a:gd name="T18" fmla="*/ 13702 w 19784"/>
                <a:gd name="T19" fmla="*/ 10478 h 12505"/>
                <a:gd name="T20" fmla="*/ 12505 w 19784"/>
                <a:gd name="T21" fmla="*/ 11015 h 12505"/>
                <a:gd name="T22" fmla="*/ 11235 w 19784"/>
                <a:gd name="T23" fmla="*/ 11381 h 12505"/>
                <a:gd name="T24" fmla="*/ 9892 w 19784"/>
                <a:gd name="T25" fmla="*/ 11528 h 12505"/>
                <a:gd name="T26" fmla="*/ 8695 w 19784"/>
                <a:gd name="T27" fmla="*/ 11430 h 12505"/>
                <a:gd name="T28" fmla="*/ 7523 w 19784"/>
                <a:gd name="T29" fmla="*/ 11113 h 12505"/>
                <a:gd name="T30" fmla="*/ 6448 w 19784"/>
                <a:gd name="T31" fmla="*/ 10673 h 12505"/>
                <a:gd name="T32" fmla="*/ 4788 w 19784"/>
                <a:gd name="T33" fmla="*/ 9696 h 12505"/>
                <a:gd name="T34" fmla="*/ 3127 w 19784"/>
                <a:gd name="T35" fmla="*/ 8328 h 12505"/>
                <a:gd name="T36" fmla="*/ 1613 w 19784"/>
                <a:gd name="T37" fmla="*/ 6741 h 12505"/>
                <a:gd name="T38" fmla="*/ 2272 w 19784"/>
                <a:gd name="T39" fmla="*/ 5031 h 12505"/>
                <a:gd name="T40" fmla="*/ 3640 w 19784"/>
                <a:gd name="T41" fmla="*/ 3712 h 12505"/>
                <a:gd name="T42" fmla="*/ 5423 w 19784"/>
                <a:gd name="T43" fmla="*/ 2394 h 12505"/>
                <a:gd name="T44" fmla="*/ 6790 w 19784"/>
                <a:gd name="T45" fmla="*/ 1661 h 12505"/>
                <a:gd name="T46" fmla="*/ 7914 w 19784"/>
                <a:gd name="T47" fmla="*/ 1270 h 12505"/>
                <a:gd name="T48" fmla="*/ 9086 w 19784"/>
                <a:gd name="T49" fmla="*/ 1026 h 12505"/>
                <a:gd name="T50" fmla="*/ 9892 w 19784"/>
                <a:gd name="T51" fmla="*/ 0 h 12505"/>
                <a:gd name="T52" fmla="*/ 8451 w 19784"/>
                <a:gd name="T53" fmla="*/ 147 h 12505"/>
                <a:gd name="T54" fmla="*/ 7059 w 19784"/>
                <a:gd name="T55" fmla="*/ 513 h 12505"/>
                <a:gd name="T56" fmla="*/ 5765 w 19784"/>
                <a:gd name="T57" fmla="*/ 1075 h 12505"/>
                <a:gd name="T58" fmla="*/ 4592 w 19784"/>
                <a:gd name="T59" fmla="*/ 1783 h 12505"/>
                <a:gd name="T60" fmla="*/ 2565 w 19784"/>
                <a:gd name="T61" fmla="*/ 3370 h 12505"/>
                <a:gd name="T62" fmla="*/ 1149 w 19784"/>
                <a:gd name="T63" fmla="*/ 4836 h 12505"/>
                <a:gd name="T64" fmla="*/ 1 w 19784"/>
                <a:gd name="T65" fmla="*/ 6252 h 12505"/>
                <a:gd name="T66" fmla="*/ 1149 w 19784"/>
                <a:gd name="T67" fmla="*/ 7669 h 12505"/>
                <a:gd name="T68" fmla="*/ 2565 w 19784"/>
                <a:gd name="T69" fmla="*/ 9134 h 12505"/>
                <a:gd name="T70" fmla="*/ 4592 w 19784"/>
                <a:gd name="T71" fmla="*/ 10722 h 12505"/>
                <a:gd name="T72" fmla="*/ 5765 w 19784"/>
                <a:gd name="T73" fmla="*/ 11430 h 12505"/>
                <a:gd name="T74" fmla="*/ 7059 w 19784"/>
                <a:gd name="T75" fmla="*/ 11992 h 12505"/>
                <a:gd name="T76" fmla="*/ 8451 w 19784"/>
                <a:gd name="T77" fmla="*/ 12358 h 12505"/>
                <a:gd name="T78" fmla="*/ 9892 w 19784"/>
                <a:gd name="T79" fmla="*/ 12505 h 12505"/>
                <a:gd name="T80" fmla="*/ 11333 w 19784"/>
                <a:gd name="T81" fmla="*/ 12358 h 12505"/>
                <a:gd name="T82" fmla="*/ 12725 w 19784"/>
                <a:gd name="T83" fmla="*/ 11992 h 12505"/>
                <a:gd name="T84" fmla="*/ 14019 w 19784"/>
                <a:gd name="T85" fmla="*/ 11430 h 12505"/>
                <a:gd name="T86" fmla="*/ 15192 w 19784"/>
                <a:gd name="T87" fmla="*/ 10722 h 12505"/>
                <a:gd name="T88" fmla="*/ 17219 w 19784"/>
                <a:gd name="T89" fmla="*/ 9134 h 12505"/>
                <a:gd name="T90" fmla="*/ 18635 w 19784"/>
                <a:gd name="T91" fmla="*/ 7669 h 12505"/>
                <a:gd name="T92" fmla="*/ 19783 w 19784"/>
                <a:gd name="T93" fmla="*/ 6252 h 12505"/>
                <a:gd name="T94" fmla="*/ 18635 w 19784"/>
                <a:gd name="T95" fmla="*/ 4836 h 12505"/>
                <a:gd name="T96" fmla="*/ 17219 w 19784"/>
                <a:gd name="T97" fmla="*/ 3370 h 12505"/>
                <a:gd name="T98" fmla="*/ 15192 w 19784"/>
                <a:gd name="T99" fmla="*/ 1783 h 12505"/>
                <a:gd name="T100" fmla="*/ 14019 w 19784"/>
                <a:gd name="T101" fmla="*/ 1075 h 12505"/>
                <a:gd name="T102" fmla="*/ 12725 w 19784"/>
                <a:gd name="T103" fmla="*/ 513 h 12505"/>
                <a:gd name="T104" fmla="*/ 11333 w 19784"/>
                <a:gd name="T105" fmla="*/ 147 h 12505"/>
                <a:gd name="T106" fmla="*/ 9892 w 19784"/>
                <a:gd name="T107" fmla="*/ 0 h 1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lnTo>
                    <a:pt x="9892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44043" name="Google Shape;228;p27">
              <a:extLst>
                <a:ext uri="{FF2B5EF4-FFF2-40B4-BE49-F238E27FC236}">
                  <a16:creationId xmlns:a16="http://schemas.microsoft.com/office/drawing/2014/main" id="{571C2A8A-51D3-AD4A-BC61-CD622A4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400" y="3091350"/>
              <a:ext cx="208850" cy="208825"/>
            </a:xfrm>
            <a:custGeom>
              <a:avLst/>
              <a:gdLst>
                <a:gd name="T0" fmla="*/ 3762 w 8354"/>
                <a:gd name="T1" fmla="*/ 24 h 8353"/>
                <a:gd name="T2" fmla="*/ 2931 w 8354"/>
                <a:gd name="T3" fmla="*/ 195 h 8353"/>
                <a:gd name="T4" fmla="*/ 2174 w 8354"/>
                <a:gd name="T5" fmla="*/ 513 h 8353"/>
                <a:gd name="T6" fmla="*/ 1515 w 8354"/>
                <a:gd name="T7" fmla="*/ 953 h 8353"/>
                <a:gd name="T8" fmla="*/ 953 w 8354"/>
                <a:gd name="T9" fmla="*/ 1514 h 8353"/>
                <a:gd name="T10" fmla="*/ 514 w 8354"/>
                <a:gd name="T11" fmla="*/ 2174 h 8353"/>
                <a:gd name="T12" fmla="*/ 196 w 8354"/>
                <a:gd name="T13" fmla="*/ 2931 h 8353"/>
                <a:gd name="T14" fmla="*/ 25 w 8354"/>
                <a:gd name="T15" fmla="*/ 3761 h 8353"/>
                <a:gd name="T16" fmla="*/ 25 w 8354"/>
                <a:gd name="T17" fmla="*/ 4592 h 8353"/>
                <a:gd name="T18" fmla="*/ 196 w 8354"/>
                <a:gd name="T19" fmla="*/ 5422 h 8353"/>
                <a:gd name="T20" fmla="*/ 514 w 8354"/>
                <a:gd name="T21" fmla="*/ 6179 h 8353"/>
                <a:gd name="T22" fmla="*/ 953 w 8354"/>
                <a:gd name="T23" fmla="*/ 6839 h 8353"/>
                <a:gd name="T24" fmla="*/ 1515 w 8354"/>
                <a:gd name="T25" fmla="*/ 7400 h 8353"/>
                <a:gd name="T26" fmla="*/ 2174 w 8354"/>
                <a:gd name="T27" fmla="*/ 7840 h 8353"/>
                <a:gd name="T28" fmla="*/ 2931 w 8354"/>
                <a:gd name="T29" fmla="*/ 8157 h 8353"/>
                <a:gd name="T30" fmla="*/ 3762 w 8354"/>
                <a:gd name="T31" fmla="*/ 8328 h 8353"/>
                <a:gd name="T32" fmla="*/ 4592 w 8354"/>
                <a:gd name="T33" fmla="*/ 8328 h 8353"/>
                <a:gd name="T34" fmla="*/ 5423 w 8354"/>
                <a:gd name="T35" fmla="*/ 8157 h 8353"/>
                <a:gd name="T36" fmla="*/ 6180 w 8354"/>
                <a:gd name="T37" fmla="*/ 7840 h 8353"/>
                <a:gd name="T38" fmla="*/ 6839 w 8354"/>
                <a:gd name="T39" fmla="*/ 7400 h 8353"/>
                <a:gd name="T40" fmla="*/ 7401 w 8354"/>
                <a:gd name="T41" fmla="*/ 6839 h 8353"/>
                <a:gd name="T42" fmla="*/ 7840 w 8354"/>
                <a:gd name="T43" fmla="*/ 6179 h 8353"/>
                <a:gd name="T44" fmla="*/ 8158 w 8354"/>
                <a:gd name="T45" fmla="*/ 5422 h 8353"/>
                <a:gd name="T46" fmla="*/ 8329 w 8354"/>
                <a:gd name="T47" fmla="*/ 4592 h 8353"/>
                <a:gd name="T48" fmla="*/ 8329 w 8354"/>
                <a:gd name="T49" fmla="*/ 3737 h 8353"/>
                <a:gd name="T50" fmla="*/ 8134 w 8354"/>
                <a:gd name="T51" fmla="*/ 3517 h 8353"/>
                <a:gd name="T52" fmla="*/ 7840 w 8354"/>
                <a:gd name="T53" fmla="*/ 3859 h 8353"/>
                <a:gd name="T54" fmla="*/ 7425 w 8354"/>
                <a:gd name="T55" fmla="*/ 4128 h 8353"/>
                <a:gd name="T56" fmla="*/ 6961 w 8354"/>
                <a:gd name="T57" fmla="*/ 4250 h 8353"/>
                <a:gd name="T58" fmla="*/ 6546 w 8354"/>
                <a:gd name="T59" fmla="*/ 4274 h 8353"/>
                <a:gd name="T60" fmla="*/ 6204 w 8354"/>
                <a:gd name="T61" fmla="*/ 4201 h 8353"/>
                <a:gd name="T62" fmla="*/ 5887 w 8354"/>
                <a:gd name="T63" fmla="*/ 4079 h 8353"/>
                <a:gd name="T64" fmla="*/ 5618 w 8354"/>
                <a:gd name="T65" fmla="*/ 3883 h 8353"/>
                <a:gd name="T66" fmla="*/ 5398 w 8354"/>
                <a:gd name="T67" fmla="*/ 3664 h 8353"/>
                <a:gd name="T68" fmla="*/ 5203 w 8354"/>
                <a:gd name="T69" fmla="*/ 3395 h 8353"/>
                <a:gd name="T70" fmla="*/ 5081 w 8354"/>
                <a:gd name="T71" fmla="*/ 3077 h 8353"/>
                <a:gd name="T72" fmla="*/ 5007 w 8354"/>
                <a:gd name="T73" fmla="*/ 2735 h 8353"/>
                <a:gd name="T74" fmla="*/ 5007 w 8354"/>
                <a:gd name="T75" fmla="*/ 2394 h 8353"/>
                <a:gd name="T76" fmla="*/ 5081 w 8354"/>
                <a:gd name="T77" fmla="*/ 2052 h 8353"/>
                <a:gd name="T78" fmla="*/ 5203 w 8354"/>
                <a:gd name="T79" fmla="*/ 1759 h 8353"/>
                <a:gd name="T80" fmla="*/ 5398 w 8354"/>
                <a:gd name="T81" fmla="*/ 1490 h 8353"/>
                <a:gd name="T82" fmla="*/ 5618 w 8354"/>
                <a:gd name="T83" fmla="*/ 1246 h 8353"/>
                <a:gd name="T84" fmla="*/ 5887 w 8354"/>
                <a:gd name="T85" fmla="*/ 1075 h 8353"/>
                <a:gd name="T86" fmla="*/ 6204 w 8354"/>
                <a:gd name="T87" fmla="*/ 928 h 8353"/>
                <a:gd name="T88" fmla="*/ 6522 w 8354"/>
                <a:gd name="T89" fmla="*/ 855 h 8353"/>
                <a:gd name="T90" fmla="*/ 6448 w 8354"/>
                <a:gd name="T91" fmla="*/ 659 h 8353"/>
                <a:gd name="T92" fmla="*/ 5838 w 8354"/>
                <a:gd name="T93" fmla="*/ 342 h 8353"/>
                <a:gd name="T94" fmla="*/ 5203 w 8354"/>
                <a:gd name="T95" fmla="*/ 122 h 8353"/>
                <a:gd name="T96" fmla="*/ 4519 w 8354"/>
                <a:gd name="T97" fmla="*/ 24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44041" name="Google Shape;229;p27">
            <a:extLst>
              <a:ext uri="{FF2B5EF4-FFF2-40B4-BE49-F238E27FC236}">
                <a16:creationId xmlns:a16="http://schemas.microsoft.com/office/drawing/2014/main" id="{1D994EE3-59BA-FD47-8E2C-E140061461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CF1F6D4-44EA-2243-9F4C-BFED7B880176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16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Google Shape;234;p28">
            <a:extLst>
              <a:ext uri="{FF2B5EF4-FFF2-40B4-BE49-F238E27FC236}">
                <a16:creationId xmlns:a16="http://schemas.microsoft.com/office/drawing/2014/main" id="{B1A02443-BA56-E141-8268-68325D7DB2D7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685800" y="1811338"/>
            <a:ext cx="4286250" cy="1160462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72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Thanks!</a:t>
            </a:r>
            <a:endParaRPr lang="zh-CN" altLang="zh-CN" sz="72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35" name="Google Shape;235;p28">
            <a:extLst>
              <a:ext uri="{FF2B5EF4-FFF2-40B4-BE49-F238E27FC236}">
                <a16:creationId xmlns:a16="http://schemas.microsoft.com/office/drawing/2014/main" id="{65F95654-13C0-EE44-9918-F818F33929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85800" y="2490788"/>
            <a:ext cx="4286250" cy="2016125"/>
          </a:xfrm>
        </p:spPr>
        <p:txBody>
          <a:bodyPr anchor="b">
            <a:noAutofit/>
          </a:bodyPr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2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Any questions?</a:t>
            </a:r>
            <a:endParaRPr lang="zh-CN" altLang="zh-CN" sz="2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eaLnBrk="1" hangingPunct="1">
              <a:spcBef>
                <a:spcPts val="600"/>
              </a:spcBef>
              <a:buSzPts val="1100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You can find me at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Char char="▪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@username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buSzPts val="2000"/>
              <a:buFont typeface="Work Sans Light" pitchFamily="2" charset="0"/>
              <a:buChar char="▪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user@mail.me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6083" name="Google Shape;236;p28">
            <a:extLst>
              <a:ext uri="{FF2B5EF4-FFF2-40B4-BE49-F238E27FC236}">
                <a16:creationId xmlns:a16="http://schemas.microsoft.com/office/drawing/2014/main" id="{8AD01296-5F2E-A241-B9F6-76F1CB968ED3}"/>
              </a:ext>
            </a:extLst>
          </p:cNvPr>
          <p:cNvSpPr>
            <a:spLocks/>
          </p:cNvSpPr>
          <p:nvPr/>
        </p:nvSpPr>
        <p:spPr bwMode="auto">
          <a:xfrm>
            <a:off x="6543675" y="804863"/>
            <a:ext cx="1752600" cy="1752600"/>
          </a:xfrm>
          <a:custGeom>
            <a:avLst/>
            <a:gdLst>
              <a:gd name="T0" fmla="*/ 5154 w 15290"/>
              <a:gd name="T1" fmla="*/ 7084 h 15290"/>
              <a:gd name="T2" fmla="*/ 5374 w 15290"/>
              <a:gd name="T3" fmla="*/ 7963 h 15290"/>
              <a:gd name="T4" fmla="*/ 4861 w 15290"/>
              <a:gd name="T5" fmla="*/ 8647 h 15290"/>
              <a:gd name="T6" fmla="*/ 4030 w 15290"/>
              <a:gd name="T7" fmla="*/ 8549 h 15290"/>
              <a:gd name="T8" fmla="*/ 3640 w 15290"/>
              <a:gd name="T9" fmla="*/ 7767 h 15290"/>
              <a:gd name="T10" fmla="*/ 4030 w 15290"/>
              <a:gd name="T11" fmla="*/ 6986 h 15290"/>
              <a:gd name="T12" fmla="*/ 10942 w 15290"/>
              <a:gd name="T13" fmla="*/ 6839 h 15290"/>
              <a:gd name="T14" fmla="*/ 11577 w 15290"/>
              <a:gd name="T15" fmla="*/ 7401 h 15290"/>
              <a:gd name="T16" fmla="*/ 11504 w 15290"/>
              <a:gd name="T17" fmla="*/ 8305 h 15290"/>
              <a:gd name="T18" fmla="*/ 10771 w 15290"/>
              <a:gd name="T19" fmla="*/ 8720 h 15290"/>
              <a:gd name="T20" fmla="*/ 10038 w 15290"/>
              <a:gd name="T21" fmla="*/ 8305 h 15290"/>
              <a:gd name="T22" fmla="*/ 9965 w 15290"/>
              <a:gd name="T23" fmla="*/ 7401 h 15290"/>
              <a:gd name="T24" fmla="*/ 10600 w 15290"/>
              <a:gd name="T25" fmla="*/ 6839 h 15290"/>
              <a:gd name="T26" fmla="*/ 11577 w 15290"/>
              <a:gd name="T27" fmla="*/ 10307 h 15290"/>
              <a:gd name="T28" fmla="*/ 11797 w 15290"/>
              <a:gd name="T29" fmla="*/ 10698 h 15290"/>
              <a:gd name="T30" fmla="*/ 11235 w 15290"/>
              <a:gd name="T31" fmla="*/ 11431 h 15290"/>
              <a:gd name="T32" fmla="*/ 8768 w 15290"/>
              <a:gd name="T33" fmla="*/ 12603 h 15290"/>
              <a:gd name="T34" fmla="*/ 6009 w 15290"/>
              <a:gd name="T35" fmla="*/ 12457 h 15290"/>
              <a:gd name="T36" fmla="*/ 3640 w 15290"/>
              <a:gd name="T37" fmla="*/ 11065 h 15290"/>
              <a:gd name="T38" fmla="*/ 3517 w 15290"/>
              <a:gd name="T39" fmla="*/ 10625 h 15290"/>
              <a:gd name="T40" fmla="*/ 3811 w 15290"/>
              <a:gd name="T41" fmla="*/ 10259 h 15290"/>
              <a:gd name="T42" fmla="*/ 4250 w 15290"/>
              <a:gd name="T43" fmla="*/ 10307 h 15290"/>
              <a:gd name="T44" fmla="*/ 5862 w 15290"/>
              <a:gd name="T45" fmla="*/ 11382 h 15290"/>
              <a:gd name="T46" fmla="*/ 8109 w 15290"/>
              <a:gd name="T47" fmla="*/ 11700 h 15290"/>
              <a:gd name="T48" fmla="*/ 10234 w 15290"/>
              <a:gd name="T49" fmla="*/ 10942 h 15290"/>
              <a:gd name="T50" fmla="*/ 11211 w 15290"/>
              <a:gd name="T51" fmla="*/ 10234 h 15290"/>
              <a:gd name="T52" fmla="*/ 6106 w 15290"/>
              <a:gd name="T53" fmla="*/ 147 h 15290"/>
              <a:gd name="T54" fmla="*/ 4323 w 15290"/>
              <a:gd name="T55" fmla="*/ 758 h 15290"/>
              <a:gd name="T56" fmla="*/ 2785 w 15290"/>
              <a:gd name="T57" fmla="*/ 1735 h 15290"/>
              <a:gd name="T58" fmla="*/ 1515 w 15290"/>
              <a:gd name="T59" fmla="*/ 3078 h 15290"/>
              <a:gd name="T60" fmla="*/ 611 w 15290"/>
              <a:gd name="T61" fmla="*/ 4666 h 15290"/>
              <a:gd name="T62" fmla="*/ 98 w 15290"/>
              <a:gd name="T63" fmla="*/ 6473 h 15290"/>
              <a:gd name="T64" fmla="*/ 49 w 15290"/>
              <a:gd name="T65" fmla="*/ 8427 h 15290"/>
              <a:gd name="T66" fmla="*/ 465 w 15290"/>
              <a:gd name="T67" fmla="*/ 10283 h 15290"/>
              <a:gd name="T68" fmla="*/ 1295 w 15290"/>
              <a:gd name="T69" fmla="*/ 11919 h 15290"/>
              <a:gd name="T70" fmla="*/ 2516 w 15290"/>
              <a:gd name="T71" fmla="*/ 13311 h 15290"/>
              <a:gd name="T72" fmla="*/ 4006 w 15290"/>
              <a:gd name="T73" fmla="*/ 14362 h 15290"/>
              <a:gd name="T74" fmla="*/ 5740 w 15290"/>
              <a:gd name="T75" fmla="*/ 15046 h 15290"/>
              <a:gd name="T76" fmla="*/ 8036 w 15290"/>
              <a:gd name="T77" fmla="*/ 15290 h 15290"/>
              <a:gd name="T78" fmla="*/ 9916 w 15290"/>
              <a:gd name="T79" fmla="*/ 14948 h 15290"/>
              <a:gd name="T80" fmla="*/ 11601 w 15290"/>
              <a:gd name="T81" fmla="*/ 14191 h 15290"/>
              <a:gd name="T82" fmla="*/ 13042 w 15290"/>
              <a:gd name="T83" fmla="*/ 13043 h 15290"/>
              <a:gd name="T84" fmla="*/ 14190 w 15290"/>
              <a:gd name="T85" fmla="*/ 11602 h 15290"/>
              <a:gd name="T86" fmla="*/ 14947 w 15290"/>
              <a:gd name="T87" fmla="*/ 9917 h 15290"/>
              <a:gd name="T88" fmla="*/ 15289 w 15290"/>
              <a:gd name="T89" fmla="*/ 8036 h 15290"/>
              <a:gd name="T90" fmla="*/ 15143 w 15290"/>
              <a:gd name="T91" fmla="*/ 6107 h 15290"/>
              <a:gd name="T92" fmla="*/ 14532 w 15290"/>
              <a:gd name="T93" fmla="*/ 4324 h 15290"/>
              <a:gd name="T94" fmla="*/ 13555 w 15290"/>
              <a:gd name="T95" fmla="*/ 2785 h 15290"/>
              <a:gd name="T96" fmla="*/ 12212 w 15290"/>
              <a:gd name="T97" fmla="*/ 1515 h 15290"/>
              <a:gd name="T98" fmla="*/ 10625 w 15290"/>
              <a:gd name="T99" fmla="*/ 611 h 15290"/>
              <a:gd name="T100" fmla="*/ 8817 w 15290"/>
              <a:gd name="T101" fmla="*/ 99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lnTo>
                  <a:pt x="72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46084" name="Google Shape;237;p28">
            <a:extLst>
              <a:ext uri="{FF2B5EF4-FFF2-40B4-BE49-F238E27FC236}">
                <a16:creationId xmlns:a16="http://schemas.microsoft.com/office/drawing/2014/main" id="{E1E413AE-583F-B448-BF90-DDC7BCA6BF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BD8A1D40-358B-1F4B-9AE8-07AD51C342BC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17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Google Shape;242;p29">
            <a:extLst>
              <a:ext uri="{FF2B5EF4-FFF2-40B4-BE49-F238E27FC236}">
                <a16:creationId xmlns:a16="http://schemas.microsoft.com/office/drawing/2014/main" id="{B9CC0D0A-1930-CE40-8C37-C996A066161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Credits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43" name="Google Shape;243;p29">
            <a:extLst>
              <a:ext uri="{FF2B5EF4-FFF2-40B4-BE49-F238E27FC236}">
                <a16:creationId xmlns:a16="http://schemas.microsoft.com/office/drawing/2014/main" id="{058BA4F1-8462-1C45-8983-0BA7541ED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8363" y="2312988"/>
            <a:ext cx="7407275" cy="2003425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24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Special thanks to all the people who made and released these awesome resources for free:</a:t>
            </a:r>
            <a:endParaRPr lang="zh-CN" altLang="zh-CN" sz="24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Aft>
                <a:spcPct val="0"/>
              </a:spcAft>
              <a:buSzPts val="2400"/>
              <a:buFont typeface="Work Sans Light" pitchFamily="2" charset="0"/>
              <a:buChar char="▪"/>
            </a:pPr>
            <a:r>
              <a:rPr lang="zh-CN" altLang="zh-CN" sz="24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Presentation template by </a:t>
            </a:r>
            <a:r>
              <a:rPr lang="zh-CN" altLang="zh-CN" sz="2400" u="sng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  <a:hlinkClick r:id="rId3"/>
              </a:rPr>
              <a:t>SlidesCarnival</a:t>
            </a:r>
            <a:endParaRPr lang="zh-CN" altLang="zh-CN" sz="24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Work Sans Light" pitchFamily="2" charset="0"/>
              <a:buChar char="▪"/>
            </a:pPr>
            <a:r>
              <a:rPr lang="zh-CN" altLang="zh-CN" sz="24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Photographs by </a:t>
            </a:r>
            <a:r>
              <a:rPr lang="zh-CN" altLang="zh-CN" sz="2400" u="sng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  <a:hlinkClick r:id="rId4"/>
              </a:rPr>
              <a:t>Unsplash</a:t>
            </a:r>
            <a:endParaRPr lang="zh-CN" altLang="zh-CN" sz="24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48131" name="Google Shape;244;p29">
            <a:extLst>
              <a:ext uri="{FF2B5EF4-FFF2-40B4-BE49-F238E27FC236}">
                <a16:creationId xmlns:a16="http://schemas.microsoft.com/office/drawing/2014/main" id="{22598A40-C5A5-E24C-9A2C-7F058953C3DF}"/>
              </a:ext>
            </a:extLst>
          </p:cNvPr>
          <p:cNvSpPr>
            <a:spLocks/>
          </p:cNvSpPr>
          <p:nvPr/>
        </p:nvSpPr>
        <p:spPr bwMode="auto">
          <a:xfrm>
            <a:off x="7434263" y="711200"/>
            <a:ext cx="1006475" cy="903288"/>
          </a:xfrm>
          <a:custGeom>
            <a:avLst/>
            <a:gdLst>
              <a:gd name="T0" fmla="*/ 3859 w 16706"/>
              <a:gd name="T1" fmla="*/ 25 h 14997"/>
              <a:gd name="T2" fmla="*/ 3029 w 16706"/>
              <a:gd name="T3" fmla="*/ 196 h 14997"/>
              <a:gd name="T4" fmla="*/ 2247 w 16706"/>
              <a:gd name="T5" fmla="*/ 513 h 14997"/>
              <a:gd name="T6" fmla="*/ 1563 w 16706"/>
              <a:gd name="T7" fmla="*/ 977 h 14997"/>
              <a:gd name="T8" fmla="*/ 977 w 16706"/>
              <a:gd name="T9" fmla="*/ 1563 h 14997"/>
              <a:gd name="T10" fmla="*/ 513 w 16706"/>
              <a:gd name="T11" fmla="*/ 2247 h 14997"/>
              <a:gd name="T12" fmla="*/ 196 w 16706"/>
              <a:gd name="T13" fmla="*/ 3004 h 14997"/>
              <a:gd name="T14" fmla="*/ 25 w 16706"/>
              <a:gd name="T15" fmla="*/ 3859 h 14997"/>
              <a:gd name="T16" fmla="*/ 0 w 16706"/>
              <a:gd name="T17" fmla="*/ 4592 h 14997"/>
              <a:gd name="T18" fmla="*/ 122 w 16706"/>
              <a:gd name="T19" fmla="*/ 5447 h 14997"/>
              <a:gd name="T20" fmla="*/ 440 w 16706"/>
              <a:gd name="T21" fmla="*/ 6546 h 14997"/>
              <a:gd name="T22" fmla="*/ 928 w 16706"/>
              <a:gd name="T23" fmla="*/ 7547 h 14997"/>
              <a:gd name="T24" fmla="*/ 1515 w 16706"/>
              <a:gd name="T25" fmla="*/ 8475 h 14997"/>
              <a:gd name="T26" fmla="*/ 2198 w 16706"/>
              <a:gd name="T27" fmla="*/ 9330 h 14997"/>
              <a:gd name="T28" fmla="*/ 2931 w 16706"/>
              <a:gd name="T29" fmla="*/ 10136 h 14997"/>
              <a:gd name="T30" fmla="*/ 4299 w 16706"/>
              <a:gd name="T31" fmla="*/ 11528 h 14997"/>
              <a:gd name="T32" fmla="*/ 5496 w 16706"/>
              <a:gd name="T33" fmla="*/ 12627 h 14997"/>
              <a:gd name="T34" fmla="*/ 7913 w 16706"/>
              <a:gd name="T35" fmla="*/ 14654 h 14997"/>
              <a:gd name="T36" fmla="*/ 8793 w 16706"/>
              <a:gd name="T37" fmla="*/ 14654 h 14997"/>
              <a:gd name="T38" fmla="*/ 11186 w 16706"/>
              <a:gd name="T39" fmla="*/ 12651 h 14997"/>
              <a:gd name="T40" fmla="*/ 12407 w 16706"/>
              <a:gd name="T41" fmla="*/ 11528 h 14997"/>
              <a:gd name="T42" fmla="*/ 13775 w 16706"/>
              <a:gd name="T43" fmla="*/ 10136 h 14997"/>
              <a:gd name="T44" fmla="*/ 14508 w 16706"/>
              <a:gd name="T45" fmla="*/ 9330 h 14997"/>
              <a:gd name="T46" fmla="*/ 15191 w 16706"/>
              <a:gd name="T47" fmla="*/ 8475 h 14997"/>
              <a:gd name="T48" fmla="*/ 15778 w 16706"/>
              <a:gd name="T49" fmla="*/ 7547 h 14997"/>
              <a:gd name="T50" fmla="*/ 16266 w 16706"/>
              <a:gd name="T51" fmla="*/ 6546 h 14997"/>
              <a:gd name="T52" fmla="*/ 16584 w 16706"/>
              <a:gd name="T53" fmla="*/ 5447 h 14997"/>
              <a:gd name="T54" fmla="*/ 16706 w 16706"/>
              <a:gd name="T55" fmla="*/ 4592 h 14997"/>
              <a:gd name="T56" fmla="*/ 16681 w 16706"/>
              <a:gd name="T57" fmla="*/ 3859 h 14997"/>
              <a:gd name="T58" fmla="*/ 16510 w 16706"/>
              <a:gd name="T59" fmla="*/ 3004 h 14997"/>
              <a:gd name="T60" fmla="*/ 16193 w 16706"/>
              <a:gd name="T61" fmla="*/ 2247 h 14997"/>
              <a:gd name="T62" fmla="*/ 15729 w 16706"/>
              <a:gd name="T63" fmla="*/ 1563 h 14997"/>
              <a:gd name="T64" fmla="*/ 15143 w 16706"/>
              <a:gd name="T65" fmla="*/ 977 h 14997"/>
              <a:gd name="T66" fmla="*/ 14459 w 16706"/>
              <a:gd name="T67" fmla="*/ 513 h 14997"/>
              <a:gd name="T68" fmla="*/ 13677 w 16706"/>
              <a:gd name="T69" fmla="*/ 196 h 14997"/>
              <a:gd name="T70" fmla="*/ 12847 w 16706"/>
              <a:gd name="T71" fmla="*/ 25 h 14997"/>
              <a:gd name="T72" fmla="*/ 12065 w 16706"/>
              <a:gd name="T73" fmla="*/ 0 h 14997"/>
              <a:gd name="T74" fmla="*/ 11381 w 16706"/>
              <a:gd name="T75" fmla="*/ 122 h 14997"/>
              <a:gd name="T76" fmla="*/ 10746 w 16706"/>
              <a:gd name="T77" fmla="*/ 318 h 14997"/>
              <a:gd name="T78" fmla="*/ 10160 w 16706"/>
              <a:gd name="T79" fmla="*/ 611 h 14997"/>
              <a:gd name="T80" fmla="*/ 9647 w 16706"/>
              <a:gd name="T81" fmla="*/ 1002 h 14997"/>
              <a:gd name="T82" fmla="*/ 9183 w 16706"/>
              <a:gd name="T83" fmla="*/ 1466 h 14997"/>
              <a:gd name="T84" fmla="*/ 8793 w 16706"/>
              <a:gd name="T85" fmla="*/ 1979 h 14997"/>
              <a:gd name="T86" fmla="*/ 8475 w 16706"/>
              <a:gd name="T87" fmla="*/ 2565 h 14997"/>
              <a:gd name="T88" fmla="*/ 8231 w 16706"/>
              <a:gd name="T89" fmla="*/ 2565 h 14997"/>
              <a:gd name="T90" fmla="*/ 7913 w 16706"/>
              <a:gd name="T91" fmla="*/ 1979 h 14997"/>
              <a:gd name="T92" fmla="*/ 7523 w 16706"/>
              <a:gd name="T93" fmla="*/ 1466 h 14997"/>
              <a:gd name="T94" fmla="*/ 7059 w 16706"/>
              <a:gd name="T95" fmla="*/ 1002 h 14997"/>
              <a:gd name="T96" fmla="*/ 6546 w 16706"/>
              <a:gd name="T97" fmla="*/ 611 h 14997"/>
              <a:gd name="T98" fmla="*/ 5960 w 16706"/>
              <a:gd name="T99" fmla="*/ 318 h 14997"/>
              <a:gd name="T100" fmla="*/ 5325 w 16706"/>
              <a:gd name="T101" fmla="*/ 122 h 14997"/>
              <a:gd name="T102" fmla="*/ 4641 w 16706"/>
              <a:gd name="T103" fmla="*/ 0 h 14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lnTo>
                  <a:pt x="42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48132" name="Google Shape;245;p29">
            <a:extLst>
              <a:ext uri="{FF2B5EF4-FFF2-40B4-BE49-F238E27FC236}">
                <a16:creationId xmlns:a16="http://schemas.microsoft.com/office/drawing/2014/main" id="{1BCA6C9D-8264-054F-9224-F98C52B901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F4E734E-0619-FA4A-BC0C-E0235E31AD82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18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Google Shape;250;p30">
            <a:extLst>
              <a:ext uri="{FF2B5EF4-FFF2-40B4-BE49-F238E27FC236}">
                <a16:creationId xmlns:a16="http://schemas.microsoft.com/office/drawing/2014/main" id="{EB5FDD58-F203-4342-B745-2363CC5EBCF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Presentation design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51" name="Google Shape;251;p30">
            <a:extLst>
              <a:ext uri="{FF2B5EF4-FFF2-40B4-BE49-F238E27FC236}">
                <a16:creationId xmlns:a16="http://schemas.microsoft.com/office/drawing/2014/main" id="{D8CE4635-D03C-B945-B251-7FEA77A17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8363" y="2312988"/>
            <a:ext cx="7407275" cy="20034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This presentation uses the following typographies: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Work Sans Light" pitchFamily="2" charset="0"/>
              <a:buChar char="▪"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Titles: Work sans bold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Work Sans Light" pitchFamily="2" charset="0"/>
              <a:buChar char="▪"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Body copy: Work sans light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You can download the fonts on this page: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u="sng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  <a:hlinkClick r:id="rId3"/>
              </a:rPr>
              <a:t>https://github.com/weiweihuanghuang/Work-Sans/tree/master/fonts/desktop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ork Sans Light" pitchFamily="2" charset="0"/>
              <a:buNone/>
            </a:pP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50179" name="Google Shape;252;p30">
            <a:extLst>
              <a:ext uri="{FF2B5EF4-FFF2-40B4-BE49-F238E27FC236}">
                <a16:creationId xmlns:a16="http://schemas.microsoft.com/office/drawing/2014/main" id="{D8718B55-8D73-FA4A-A943-52942794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3867150"/>
            <a:ext cx="74072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zh-CN" altLang="zh-CN" sz="1200" i="1">
                <a:latin typeface="Work Sans Light" pitchFamily="2" charset="0"/>
                <a:sym typeface="Work Sans Light" pitchFamily="2" charset="0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eaLnBrk="1" hangingPunct="1">
              <a:buSzPts val="1100"/>
            </a:pPr>
            <a:endParaRPr lang="zh-CN" altLang="zh-CN" sz="1200" i="1">
              <a:latin typeface="Work Sans Light" pitchFamily="2" charset="0"/>
              <a:sym typeface="Work Sans Light" pitchFamily="2" charset="0"/>
            </a:endParaRPr>
          </a:p>
          <a:p>
            <a:pPr eaLnBrk="1" hangingPunct="1"/>
            <a:endParaRPr lang="zh-CN" altLang="zh-CN" sz="1200" i="1">
              <a:latin typeface="Work Sans Light" pitchFamily="2" charset="0"/>
              <a:sym typeface="Work Sans Light" pitchFamily="2" charset="0"/>
            </a:endParaRPr>
          </a:p>
        </p:txBody>
      </p:sp>
      <p:grpSp>
        <p:nvGrpSpPr>
          <p:cNvPr id="50180" name="Google Shape;253;p30">
            <a:extLst>
              <a:ext uri="{FF2B5EF4-FFF2-40B4-BE49-F238E27FC236}">
                <a16:creationId xmlns:a16="http://schemas.microsoft.com/office/drawing/2014/main" id="{01D20B09-4FD2-2D40-A3E0-0EDBF9B91FAA}"/>
              </a:ext>
            </a:extLst>
          </p:cNvPr>
          <p:cNvGrpSpPr>
            <a:grpSpLocks/>
          </p:cNvGrpSpPr>
          <p:nvPr/>
        </p:nvGrpSpPr>
        <p:grpSpPr bwMode="auto">
          <a:xfrm>
            <a:off x="7518400" y="711200"/>
            <a:ext cx="901700" cy="901700"/>
            <a:chOff x="1922075" y="1629000"/>
            <a:chExt cx="437200" cy="437200"/>
          </a:xfrm>
        </p:grpSpPr>
        <p:sp>
          <p:nvSpPr>
            <p:cNvPr id="50182" name="Google Shape;254;p30">
              <a:extLst>
                <a:ext uri="{FF2B5EF4-FFF2-40B4-BE49-F238E27FC236}">
                  <a16:creationId xmlns:a16="http://schemas.microsoft.com/office/drawing/2014/main" id="{805B70BD-63DC-BB42-93FF-B08FF1C4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425" y="1629000"/>
              <a:ext cx="150850" cy="150850"/>
            </a:xfrm>
            <a:custGeom>
              <a:avLst/>
              <a:gdLst>
                <a:gd name="T0" fmla="*/ 2004 w 6034"/>
                <a:gd name="T1" fmla="*/ 1 h 6034"/>
                <a:gd name="T2" fmla="*/ 1881 w 6034"/>
                <a:gd name="T3" fmla="*/ 25 h 6034"/>
                <a:gd name="T4" fmla="*/ 1784 w 6034"/>
                <a:gd name="T5" fmla="*/ 50 h 6034"/>
                <a:gd name="T6" fmla="*/ 1686 w 6034"/>
                <a:gd name="T7" fmla="*/ 98 h 6034"/>
                <a:gd name="T8" fmla="*/ 1588 w 6034"/>
                <a:gd name="T9" fmla="*/ 172 h 6034"/>
                <a:gd name="T10" fmla="*/ 1 w 6034"/>
                <a:gd name="T11" fmla="*/ 1784 h 6034"/>
                <a:gd name="T12" fmla="*/ 4251 w 6034"/>
                <a:gd name="T13" fmla="*/ 6033 h 6034"/>
                <a:gd name="T14" fmla="*/ 5862 w 6034"/>
                <a:gd name="T15" fmla="*/ 4446 h 6034"/>
                <a:gd name="T16" fmla="*/ 5936 w 6034"/>
                <a:gd name="T17" fmla="*/ 4348 h 6034"/>
                <a:gd name="T18" fmla="*/ 5985 w 6034"/>
                <a:gd name="T19" fmla="*/ 4250 h 6034"/>
                <a:gd name="T20" fmla="*/ 6009 w 6034"/>
                <a:gd name="T21" fmla="*/ 4153 h 6034"/>
                <a:gd name="T22" fmla="*/ 6033 w 6034"/>
                <a:gd name="T23" fmla="*/ 4031 h 6034"/>
                <a:gd name="T24" fmla="*/ 6009 w 6034"/>
                <a:gd name="T25" fmla="*/ 3933 h 6034"/>
                <a:gd name="T26" fmla="*/ 5985 w 6034"/>
                <a:gd name="T27" fmla="*/ 3811 h 6034"/>
                <a:gd name="T28" fmla="*/ 5936 w 6034"/>
                <a:gd name="T29" fmla="*/ 3713 h 6034"/>
                <a:gd name="T30" fmla="*/ 5862 w 6034"/>
                <a:gd name="T31" fmla="*/ 3615 h 6034"/>
                <a:gd name="T32" fmla="*/ 2419 w 6034"/>
                <a:gd name="T33" fmla="*/ 172 h 6034"/>
                <a:gd name="T34" fmla="*/ 2321 w 6034"/>
                <a:gd name="T35" fmla="*/ 98 h 6034"/>
                <a:gd name="T36" fmla="*/ 2223 w 6034"/>
                <a:gd name="T37" fmla="*/ 50 h 6034"/>
                <a:gd name="T38" fmla="*/ 2101 w 6034"/>
                <a:gd name="T39" fmla="*/ 25 h 6034"/>
                <a:gd name="T40" fmla="*/ 2004 w 6034"/>
                <a:gd name="T41" fmla="*/ 1 h 6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0183" name="Google Shape;255;p30">
              <a:extLst>
                <a:ext uri="{FF2B5EF4-FFF2-40B4-BE49-F238E27FC236}">
                  <a16:creationId xmlns:a16="http://schemas.microsoft.com/office/drawing/2014/main" id="{325C1DAB-D2C8-D44F-B422-23A393AE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075" y="1686400"/>
              <a:ext cx="379800" cy="379800"/>
            </a:xfrm>
            <a:custGeom>
              <a:avLst/>
              <a:gdLst>
                <a:gd name="T0" fmla="*/ 1100 w 15192"/>
                <a:gd name="T1" fmla="*/ 10527 h 15192"/>
                <a:gd name="T2" fmla="*/ 4665 w 15192"/>
                <a:gd name="T3" fmla="*/ 14093 h 15192"/>
                <a:gd name="T4" fmla="*/ 4616 w 15192"/>
                <a:gd name="T5" fmla="*/ 14117 h 15192"/>
                <a:gd name="T6" fmla="*/ 1979 w 15192"/>
                <a:gd name="T7" fmla="*/ 14508 h 15192"/>
                <a:gd name="T8" fmla="*/ 684 w 15192"/>
                <a:gd name="T9" fmla="*/ 13213 h 15192"/>
                <a:gd name="T10" fmla="*/ 1075 w 15192"/>
                <a:gd name="T11" fmla="*/ 10576 h 15192"/>
                <a:gd name="T12" fmla="*/ 1100 w 15192"/>
                <a:gd name="T13" fmla="*/ 10527 h 15192"/>
                <a:gd name="T14" fmla="*/ 10918 w 15192"/>
                <a:gd name="T15" fmla="*/ 1 h 15192"/>
                <a:gd name="T16" fmla="*/ 758 w 15192"/>
                <a:gd name="T17" fmla="*/ 10185 h 15192"/>
                <a:gd name="T18" fmla="*/ 684 w 15192"/>
                <a:gd name="T19" fmla="*/ 10258 h 15192"/>
                <a:gd name="T20" fmla="*/ 636 w 15192"/>
                <a:gd name="T21" fmla="*/ 10332 h 15192"/>
                <a:gd name="T22" fmla="*/ 611 w 15192"/>
                <a:gd name="T23" fmla="*/ 10405 h 15192"/>
                <a:gd name="T24" fmla="*/ 587 w 15192"/>
                <a:gd name="T25" fmla="*/ 10502 h 15192"/>
                <a:gd name="T26" fmla="*/ 1 w 15192"/>
                <a:gd name="T27" fmla="*/ 14532 h 15192"/>
                <a:gd name="T28" fmla="*/ 1 w 15192"/>
                <a:gd name="T29" fmla="*/ 14654 h 15192"/>
                <a:gd name="T30" fmla="*/ 25 w 15192"/>
                <a:gd name="T31" fmla="*/ 14801 h 15192"/>
                <a:gd name="T32" fmla="*/ 98 w 15192"/>
                <a:gd name="T33" fmla="*/ 14923 h 15192"/>
                <a:gd name="T34" fmla="*/ 171 w 15192"/>
                <a:gd name="T35" fmla="*/ 15021 h 15192"/>
                <a:gd name="T36" fmla="*/ 269 w 15192"/>
                <a:gd name="T37" fmla="*/ 15094 h 15192"/>
                <a:gd name="T38" fmla="*/ 367 w 15192"/>
                <a:gd name="T39" fmla="*/ 15143 h 15192"/>
                <a:gd name="T40" fmla="*/ 465 w 15192"/>
                <a:gd name="T41" fmla="*/ 15167 h 15192"/>
                <a:gd name="T42" fmla="*/ 587 w 15192"/>
                <a:gd name="T43" fmla="*/ 15192 h 15192"/>
                <a:gd name="T44" fmla="*/ 660 w 15192"/>
                <a:gd name="T45" fmla="*/ 15192 h 15192"/>
                <a:gd name="T46" fmla="*/ 4690 w 15192"/>
                <a:gd name="T47" fmla="*/ 14606 h 15192"/>
                <a:gd name="T48" fmla="*/ 4861 w 15192"/>
                <a:gd name="T49" fmla="*/ 14557 h 15192"/>
                <a:gd name="T50" fmla="*/ 4934 w 15192"/>
                <a:gd name="T51" fmla="*/ 14508 h 15192"/>
                <a:gd name="T52" fmla="*/ 5007 w 15192"/>
                <a:gd name="T53" fmla="*/ 14435 h 15192"/>
                <a:gd name="T54" fmla="*/ 15192 w 15192"/>
                <a:gd name="T55" fmla="*/ 4275 h 15192"/>
                <a:gd name="T56" fmla="*/ 13970 w 15192"/>
                <a:gd name="T57" fmla="*/ 3053 h 15192"/>
                <a:gd name="T58" fmla="*/ 4152 w 15192"/>
                <a:gd name="T59" fmla="*/ 12872 h 15192"/>
                <a:gd name="T60" fmla="*/ 3810 w 15192"/>
                <a:gd name="T61" fmla="*/ 12530 h 15192"/>
                <a:gd name="T62" fmla="*/ 13629 w 15192"/>
                <a:gd name="T63" fmla="*/ 2712 h 15192"/>
                <a:gd name="T64" fmla="*/ 12481 w 15192"/>
                <a:gd name="T65" fmla="*/ 1564 h 15192"/>
                <a:gd name="T66" fmla="*/ 2663 w 15192"/>
                <a:gd name="T67" fmla="*/ 11382 h 15192"/>
                <a:gd name="T68" fmla="*/ 2321 w 15192"/>
                <a:gd name="T69" fmla="*/ 11040 h 15192"/>
                <a:gd name="T70" fmla="*/ 12139 w 15192"/>
                <a:gd name="T71" fmla="*/ 1222 h 15192"/>
                <a:gd name="T72" fmla="*/ 10918 w 15192"/>
                <a:gd name="T73" fmla="*/ 1 h 15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0181" name="Google Shape;256;p30">
            <a:extLst>
              <a:ext uri="{FF2B5EF4-FFF2-40B4-BE49-F238E27FC236}">
                <a16:creationId xmlns:a16="http://schemas.microsoft.com/office/drawing/2014/main" id="{A90677EB-83D1-024D-87EC-F694CB9A87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6B25272-BB54-4246-85F8-F23940874CF5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19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Google Shape;64;p13">
            <a:extLst>
              <a:ext uri="{FF2B5EF4-FFF2-40B4-BE49-F238E27FC236}">
                <a16:creationId xmlns:a16="http://schemas.microsoft.com/office/drawing/2014/main" id="{25BD9E84-DD74-294E-93CF-C5B148F1CB09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685800" y="1506538"/>
            <a:ext cx="3470275" cy="1160462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72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Hello!</a:t>
            </a:r>
            <a:endParaRPr lang="zh-CN" altLang="zh-CN" sz="72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15362" name="Google Shape;65;p13">
            <a:extLst>
              <a:ext uri="{FF2B5EF4-FFF2-40B4-BE49-F238E27FC236}">
                <a16:creationId xmlns:a16="http://schemas.microsoft.com/office/drawing/2014/main" id="{A9C2A7EB-659D-3C40-8703-CA1044D719D7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685800" y="2414588"/>
            <a:ext cx="3470275" cy="2016125"/>
          </a:xfrm>
        </p:spPr>
        <p:txBody>
          <a:bodyPr anchor="b"/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2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I am Jayden Smith</a:t>
            </a:r>
            <a:endParaRPr lang="zh-CN" altLang="zh-CN" sz="2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eaLnBrk="1" hangingPunct="1">
              <a:spcBef>
                <a:spcPts val="600"/>
              </a:spcBef>
              <a:buSzPts val="1100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 am here because I love to give presentations. 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spcBef>
                <a:spcPts val="600"/>
              </a:spcBef>
              <a:buSzPts val="1100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You can find me at @username</a:t>
            </a:r>
            <a:endParaRPr lang="zh-CN" altLang="zh-CN" sz="2000" b="1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pic>
        <p:nvPicPr>
          <p:cNvPr id="15363" name="Google Shape;66;p13" descr="photo-1434030216411-0b793f4b4173.jpg">
            <a:extLst>
              <a:ext uri="{FF2B5EF4-FFF2-40B4-BE49-F238E27FC236}">
                <a16:creationId xmlns:a16="http://schemas.microsoft.com/office/drawing/2014/main" id="{8B874097-F379-FA40-8106-0E620ADC91E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393700"/>
            <a:ext cx="43688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Google Shape;67;p13">
            <a:extLst>
              <a:ext uri="{FF2B5EF4-FFF2-40B4-BE49-F238E27FC236}">
                <a16:creationId xmlns:a16="http://schemas.microsoft.com/office/drawing/2014/main" id="{6A07995F-C345-904F-8027-88CF0A125E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81F5CB-9880-5140-AD3B-617C829843E8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2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oogle Shape;261;p31">
            <a:extLst>
              <a:ext uri="{FF2B5EF4-FFF2-40B4-BE49-F238E27FC236}">
                <a16:creationId xmlns:a16="http://schemas.microsoft.com/office/drawing/2014/main" id="{C64B2DEE-A02E-A445-A672-0E06992FAA09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636588"/>
            <a:ext cx="312737" cy="395287"/>
            <a:chOff x="584925" y="238125"/>
            <a:chExt cx="415200" cy="525100"/>
          </a:xfrm>
        </p:grpSpPr>
        <p:sp>
          <p:nvSpPr>
            <p:cNvPr id="52505" name="Google Shape;262;p31">
              <a:extLst>
                <a:ext uri="{FF2B5EF4-FFF2-40B4-BE49-F238E27FC236}">
                  <a16:creationId xmlns:a16="http://schemas.microsoft.com/office/drawing/2014/main" id="{9B996E66-68C5-EF43-B947-476F70FD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50" y="299175"/>
              <a:ext cx="378575" cy="464050"/>
            </a:xfrm>
            <a:custGeom>
              <a:avLst/>
              <a:gdLst>
                <a:gd name="T0" fmla="*/ 14166 w 15143"/>
                <a:gd name="T1" fmla="*/ 0 h 18562"/>
                <a:gd name="T2" fmla="*/ 14166 w 15143"/>
                <a:gd name="T3" fmla="*/ 16755 h 18562"/>
                <a:gd name="T4" fmla="*/ 14141 w 15143"/>
                <a:gd name="T5" fmla="*/ 16926 h 18562"/>
                <a:gd name="T6" fmla="*/ 14093 w 15143"/>
                <a:gd name="T7" fmla="*/ 17072 h 18562"/>
                <a:gd name="T8" fmla="*/ 14044 w 15143"/>
                <a:gd name="T9" fmla="*/ 17194 h 18562"/>
                <a:gd name="T10" fmla="*/ 13946 w 15143"/>
                <a:gd name="T11" fmla="*/ 17341 h 18562"/>
                <a:gd name="T12" fmla="*/ 13824 w 15143"/>
                <a:gd name="T13" fmla="*/ 17438 h 18562"/>
                <a:gd name="T14" fmla="*/ 13677 w 15143"/>
                <a:gd name="T15" fmla="*/ 17512 h 18562"/>
                <a:gd name="T16" fmla="*/ 13531 w 15143"/>
                <a:gd name="T17" fmla="*/ 17561 h 18562"/>
                <a:gd name="T18" fmla="*/ 13384 w 15143"/>
                <a:gd name="T19" fmla="*/ 17585 h 18562"/>
                <a:gd name="T20" fmla="*/ 0 w 15143"/>
                <a:gd name="T21" fmla="*/ 17585 h 18562"/>
                <a:gd name="T22" fmla="*/ 0 w 15143"/>
                <a:gd name="T23" fmla="*/ 17731 h 18562"/>
                <a:gd name="T24" fmla="*/ 25 w 15143"/>
                <a:gd name="T25" fmla="*/ 17902 h 18562"/>
                <a:gd name="T26" fmla="*/ 74 w 15143"/>
                <a:gd name="T27" fmla="*/ 18049 h 18562"/>
                <a:gd name="T28" fmla="*/ 123 w 15143"/>
                <a:gd name="T29" fmla="*/ 18171 h 18562"/>
                <a:gd name="T30" fmla="*/ 220 w 15143"/>
                <a:gd name="T31" fmla="*/ 18318 h 18562"/>
                <a:gd name="T32" fmla="*/ 342 w 15143"/>
                <a:gd name="T33" fmla="*/ 18415 h 18562"/>
                <a:gd name="T34" fmla="*/ 489 w 15143"/>
                <a:gd name="T35" fmla="*/ 18489 h 18562"/>
                <a:gd name="T36" fmla="*/ 635 w 15143"/>
                <a:gd name="T37" fmla="*/ 18537 h 18562"/>
                <a:gd name="T38" fmla="*/ 782 w 15143"/>
                <a:gd name="T39" fmla="*/ 18562 h 18562"/>
                <a:gd name="T40" fmla="*/ 14361 w 15143"/>
                <a:gd name="T41" fmla="*/ 18562 h 18562"/>
                <a:gd name="T42" fmla="*/ 14508 w 15143"/>
                <a:gd name="T43" fmla="*/ 18537 h 18562"/>
                <a:gd name="T44" fmla="*/ 14654 w 15143"/>
                <a:gd name="T45" fmla="*/ 18489 h 18562"/>
                <a:gd name="T46" fmla="*/ 14801 w 15143"/>
                <a:gd name="T47" fmla="*/ 18415 h 18562"/>
                <a:gd name="T48" fmla="*/ 14923 w 15143"/>
                <a:gd name="T49" fmla="*/ 18318 h 18562"/>
                <a:gd name="T50" fmla="*/ 15021 w 15143"/>
                <a:gd name="T51" fmla="*/ 18171 h 18562"/>
                <a:gd name="T52" fmla="*/ 15069 w 15143"/>
                <a:gd name="T53" fmla="*/ 18049 h 18562"/>
                <a:gd name="T54" fmla="*/ 15118 w 15143"/>
                <a:gd name="T55" fmla="*/ 17902 h 18562"/>
                <a:gd name="T56" fmla="*/ 15143 w 15143"/>
                <a:gd name="T57" fmla="*/ 17731 h 18562"/>
                <a:gd name="T58" fmla="*/ 15143 w 15143"/>
                <a:gd name="T59" fmla="*/ 733 h 18562"/>
                <a:gd name="T60" fmla="*/ 15118 w 15143"/>
                <a:gd name="T61" fmla="*/ 586 h 18562"/>
                <a:gd name="T62" fmla="*/ 15069 w 15143"/>
                <a:gd name="T63" fmla="*/ 440 h 18562"/>
                <a:gd name="T64" fmla="*/ 15021 w 15143"/>
                <a:gd name="T65" fmla="*/ 318 h 18562"/>
                <a:gd name="T66" fmla="*/ 14923 w 15143"/>
                <a:gd name="T67" fmla="*/ 196 h 18562"/>
                <a:gd name="T68" fmla="*/ 14801 w 15143"/>
                <a:gd name="T69" fmla="*/ 122 h 18562"/>
                <a:gd name="T70" fmla="*/ 14654 w 15143"/>
                <a:gd name="T71" fmla="*/ 49 h 18562"/>
                <a:gd name="T72" fmla="*/ 14508 w 15143"/>
                <a:gd name="T73" fmla="*/ 25 h 18562"/>
                <a:gd name="T74" fmla="*/ 14361 w 15143"/>
                <a:gd name="T75" fmla="*/ 0 h 18562"/>
                <a:gd name="T76" fmla="*/ 14166 w 15143"/>
                <a:gd name="T77" fmla="*/ 0 h 18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lnTo>
                    <a:pt x="14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6" name="Google Shape;263;p31">
              <a:extLst>
                <a:ext uri="{FF2B5EF4-FFF2-40B4-BE49-F238E27FC236}">
                  <a16:creationId xmlns:a16="http://schemas.microsoft.com/office/drawing/2014/main" id="{702273A9-4C77-4642-8734-5DB177D4A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50" y="238125"/>
              <a:ext cx="29350" cy="63500"/>
            </a:xfrm>
            <a:custGeom>
              <a:avLst/>
              <a:gdLst>
                <a:gd name="T0" fmla="*/ 392 w 1174"/>
                <a:gd name="T1" fmla="*/ 0 h 2540"/>
                <a:gd name="T2" fmla="*/ 294 w 1174"/>
                <a:gd name="T3" fmla="*/ 49 h 2540"/>
                <a:gd name="T4" fmla="*/ 221 w 1174"/>
                <a:gd name="T5" fmla="*/ 73 h 2540"/>
                <a:gd name="T6" fmla="*/ 147 w 1174"/>
                <a:gd name="T7" fmla="*/ 147 h 2540"/>
                <a:gd name="T8" fmla="*/ 74 w 1174"/>
                <a:gd name="T9" fmla="*/ 220 h 2540"/>
                <a:gd name="T10" fmla="*/ 50 w 1174"/>
                <a:gd name="T11" fmla="*/ 293 h 2540"/>
                <a:gd name="T12" fmla="*/ 1 w 1174"/>
                <a:gd name="T13" fmla="*/ 391 h 2540"/>
                <a:gd name="T14" fmla="*/ 1 w 1174"/>
                <a:gd name="T15" fmla="*/ 488 h 2540"/>
                <a:gd name="T16" fmla="*/ 1 w 1174"/>
                <a:gd name="T17" fmla="*/ 2052 h 2540"/>
                <a:gd name="T18" fmla="*/ 1 w 1174"/>
                <a:gd name="T19" fmla="*/ 2149 h 2540"/>
                <a:gd name="T20" fmla="*/ 50 w 1174"/>
                <a:gd name="T21" fmla="*/ 2247 h 2540"/>
                <a:gd name="T22" fmla="*/ 74 w 1174"/>
                <a:gd name="T23" fmla="*/ 2320 h 2540"/>
                <a:gd name="T24" fmla="*/ 147 w 1174"/>
                <a:gd name="T25" fmla="*/ 2393 h 2540"/>
                <a:gd name="T26" fmla="*/ 221 w 1174"/>
                <a:gd name="T27" fmla="*/ 2467 h 2540"/>
                <a:gd name="T28" fmla="*/ 294 w 1174"/>
                <a:gd name="T29" fmla="*/ 2491 h 2540"/>
                <a:gd name="T30" fmla="*/ 392 w 1174"/>
                <a:gd name="T31" fmla="*/ 2540 h 2540"/>
                <a:gd name="T32" fmla="*/ 782 w 1174"/>
                <a:gd name="T33" fmla="*/ 2540 h 2540"/>
                <a:gd name="T34" fmla="*/ 880 w 1174"/>
                <a:gd name="T35" fmla="*/ 2491 h 2540"/>
                <a:gd name="T36" fmla="*/ 953 w 1174"/>
                <a:gd name="T37" fmla="*/ 2467 h 2540"/>
                <a:gd name="T38" fmla="*/ 1027 w 1174"/>
                <a:gd name="T39" fmla="*/ 2393 h 2540"/>
                <a:gd name="T40" fmla="*/ 1100 w 1174"/>
                <a:gd name="T41" fmla="*/ 2320 h 2540"/>
                <a:gd name="T42" fmla="*/ 1124 w 1174"/>
                <a:gd name="T43" fmla="*/ 2247 h 2540"/>
                <a:gd name="T44" fmla="*/ 1173 w 1174"/>
                <a:gd name="T45" fmla="*/ 2149 h 2540"/>
                <a:gd name="T46" fmla="*/ 1173 w 1174"/>
                <a:gd name="T47" fmla="*/ 2052 h 2540"/>
                <a:gd name="T48" fmla="*/ 1173 w 1174"/>
                <a:gd name="T49" fmla="*/ 488 h 2540"/>
                <a:gd name="T50" fmla="*/ 1173 w 1174"/>
                <a:gd name="T51" fmla="*/ 391 h 2540"/>
                <a:gd name="T52" fmla="*/ 1124 w 1174"/>
                <a:gd name="T53" fmla="*/ 293 h 2540"/>
                <a:gd name="T54" fmla="*/ 1100 w 1174"/>
                <a:gd name="T55" fmla="*/ 220 h 2540"/>
                <a:gd name="T56" fmla="*/ 1027 w 1174"/>
                <a:gd name="T57" fmla="*/ 147 h 2540"/>
                <a:gd name="T58" fmla="*/ 953 w 1174"/>
                <a:gd name="T59" fmla="*/ 73 h 2540"/>
                <a:gd name="T60" fmla="*/ 880 w 1174"/>
                <a:gd name="T61" fmla="*/ 49 h 2540"/>
                <a:gd name="T62" fmla="*/ 782 w 1174"/>
                <a:gd name="T63" fmla="*/ 0 h 2540"/>
                <a:gd name="T64" fmla="*/ 392 w 1174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7" name="Google Shape;264;p31">
              <a:extLst>
                <a:ext uri="{FF2B5EF4-FFF2-40B4-BE49-F238E27FC236}">
                  <a16:creationId xmlns:a16="http://schemas.microsoft.com/office/drawing/2014/main" id="{9F014C31-4C6C-0446-A954-C262A889E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0" y="238125"/>
              <a:ext cx="29325" cy="63500"/>
            </a:xfrm>
            <a:custGeom>
              <a:avLst/>
              <a:gdLst>
                <a:gd name="T0" fmla="*/ 391 w 1173"/>
                <a:gd name="T1" fmla="*/ 0 h 2540"/>
                <a:gd name="T2" fmla="*/ 294 w 1173"/>
                <a:gd name="T3" fmla="*/ 49 h 2540"/>
                <a:gd name="T4" fmla="*/ 220 w 1173"/>
                <a:gd name="T5" fmla="*/ 73 h 2540"/>
                <a:gd name="T6" fmla="*/ 147 w 1173"/>
                <a:gd name="T7" fmla="*/ 147 h 2540"/>
                <a:gd name="T8" fmla="*/ 74 w 1173"/>
                <a:gd name="T9" fmla="*/ 220 h 2540"/>
                <a:gd name="T10" fmla="*/ 49 w 1173"/>
                <a:gd name="T11" fmla="*/ 293 h 2540"/>
                <a:gd name="T12" fmla="*/ 0 w 1173"/>
                <a:gd name="T13" fmla="*/ 391 h 2540"/>
                <a:gd name="T14" fmla="*/ 0 w 1173"/>
                <a:gd name="T15" fmla="*/ 488 h 2540"/>
                <a:gd name="T16" fmla="*/ 0 w 1173"/>
                <a:gd name="T17" fmla="*/ 2052 h 2540"/>
                <a:gd name="T18" fmla="*/ 0 w 1173"/>
                <a:gd name="T19" fmla="*/ 2149 h 2540"/>
                <a:gd name="T20" fmla="*/ 49 w 1173"/>
                <a:gd name="T21" fmla="*/ 2247 h 2540"/>
                <a:gd name="T22" fmla="*/ 74 w 1173"/>
                <a:gd name="T23" fmla="*/ 2320 h 2540"/>
                <a:gd name="T24" fmla="*/ 147 w 1173"/>
                <a:gd name="T25" fmla="*/ 2393 h 2540"/>
                <a:gd name="T26" fmla="*/ 220 w 1173"/>
                <a:gd name="T27" fmla="*/ 2467 h 2540"/>
                <a:gd name="T28" fmla="*/ 294 w 1173"/>
                <a:gd name="T29" fmla="*/ 2491 h 2540"/>
                <a:gd name="T30" fmla="*/ 391 w 1173"/>
                <a:gd name="T31" fmla="*/ 2540 h 2540"/>
                <a:gd name="T32" fmla="*/ 782 w 1173"/>
                <a:gd name="T33" fmla="*/ 2540 h 2540"/>
                <a:gd name="T34" fmla="*/ 880 w 1173"/>
                <a:gd name="T35" fmla="*/ 2491 h 2540"/>
                <a:gd name="T36" fmla="*/ 953 w 1173"/>
                <a:gd name="T37" fmla="*/ 2467 h 2540"/>
                <a:gd name="T38" fmla="*/ 1026 w 1173"/>
                <a:gd name="T39" fmla="*/ 2393 h 2540"/>
                <a:gd name="T40" fmla="*/ 1099 w 1173"/>
                <a:gd name="T41" fmla="*/ 2320 h 2540"/>
                <a:gd name="T42" fmla="*/ 1124 w 1173"/>
                <a:gd name="T43" fmla="*/ 2247 h 2540"/>
                <a:gd name="T44" fmla="*/ 1173 w 1173"/>
                <a:gd name="T45" fmla="*/ 2149 h 2540"/>
                <a:gd name="T46" fmla="*/ 1173 w 1173"/>
                <a:gd name="T47" fmla="*/ 2052 h 2540"/>
                <a:gd name="T48" fmla="*/ 1173 w 1173"/>
                <a:gd name="T49" fmla="*/ 488 h 2540"/>
                <a:gd name="T50" fmla="*/ 1173 w 1173"/>
                <a:gd name="T51" fmla="*/ 391 h 2540"/>
                <a:gd name="T52" fmla="*/ 1124 w 1173"/>
                <a:gd name="T53" fmla="*/ 293 h 2540"/>
                <a:gd name="T54" fmla="*/ 1099 w 1173"/>
                <a:gd name="T55" fmla="*/ 220 h 2540"/>
                <a:gd name="T56" fmla="*/ 1026 w 1173"/>
                <a:gd name="T57" fmla="*/ 147 h 2540"/>
                <a:gd name="T58" fmla="*/ 953 w 1173"/>
                <a:gd name="T59" fmla="*/ 73 h 2540"/>
                <a:gd name="T60" fmla="*/ 880 w 1173"/>
                <a:gd name="T61" fmla="*/ 49 h 2540"/>
                <a:gd name="T62" fmla="*/ 782 w 1173"/>
                <a:gd name="T63" fmla="*/ 0 h 2540"/>
                <a:gd name="T64" fmla="*/ 391 w 1173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8" name="Google Shape;265;p31">
              <a:extLst>
                <a:ext uri="{FF2B5EF4-FFF2-40B4-BE49-F238E27FC236}">
                  <a16:creationId xmlns:a16="http://schemas.microsoft.com/office/drawing/2014/main" id="{35A0562B-BFC1-6548-BB8E-BBE4DD7D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25" y="238125"/>
              <a:ext cx="29350" cy="63500"/>
            </a:xfrm>
            <a:custGeom>
              <a:avLst/>
              <a:gdLst>
                <a:gd name="T0" fmla="*/ 392 w 1174"/>
                <a:gd name="T1" fmla="*/ 0 h 2540"/>
                <a:gd name="T2" fmla="*/ 294 w 1174"/>
                <a:gd name="T3" fmla="*/ 49 h 2540"/>
                <a:gd name="T4" fmla="*/ 221 w 1174"/>
                <a:gd name="T5" fmla="*/ 73 h 2540"/>
                <a:gd name="T6" fmla="*/ 148 w 1174"/>
                <a:gd name="T7" fmla="*/ 147 h 2540"/>
                <a:gd name="T8" fmla="*/ 74 w 1174"/>
                <a:gd name="T9" fmla="*/ 220 h 2540"/>
                <a:gd name="T10" fmla="*/ 50 w 1174"/>
                <a:gd name="T11" fmla="*/ 293 h 2540"/>
                <a:gd name="T12" fmla="*/ 1 w 1174"/>
                <a:gd name="T13" fmla="*/ 391 h 2540"/>
                <a:gd name="T14" fmla="*/ 1 w 1174"/>
                <a:gd name="T15" fmla="*/ 488 h 2540"/>
                <a:gd name="T16" fmla="*/ 1 w 1174"/>
                <a:gd name="T17" fmla="*/ 2052 h 2540"/>
                <a:gd name="T18" fmla="*/ 1 w 1174"/>
                <a:gd name="T19" fmla="*/ 2149 h 2540"/>
                <a:gd name="T20" fmla="*/ 50 w 1174"/>
                <a:gd name="T21" fmla="*/ 2247 h 2540"/>
                <a:gd name="T22" fmla="*/ 74 w 1174"/>
                <a:gd name="T23" fmla="*/ 2320 h 2540"/>
                <a:gd name="T24" fmla="*/ 148 w 1174"/>
                <a:gd name="T25" fmla="*/ 2393 h 2540"/>
                <a:gd name="T26" fmla="*/ 221 w 1174"/>
                <a:gd name="T27" fmla="*/ 2467 h 2540"/>
                <a:gd name="T28" fmla="*/ 294 w 1174"/>
                <a:gd name="T29" fmla="*/ 2491 h 2540"/>
                <a:gd name="T30" fmla="*/ 392 w 1174"/>
                <a:gd name="T31" fmla="*/ 2540 h 2540"/>
                <a:gd name="T32" fmla="*/ 783 w 1174"/>
                <a:gd name="T33" fmla="*/ 2540 h 2540"/>
                <a:gd name="T34" fmla="*/ 880 w 1174"/>
                <a:gd name="T35" fmla="*/ 2491 h 2540"/>
                <a:gd name="T36" fmla="*/ 953 w 1174"/>
                <a:gd name="T37" fmla="*/ 2467 h 2540"/>
                <a:gd name="T38" fmla="*/ 1027 w 1174"/>
                <a:gd name="T39" fmla="*/ 2393 h 2540"/>
                <a:gd name="T40" fmla="*/ 1100 w 1174"/>
                <a:gd name="T41" fmla="*/ 2320 h 2540"/>
                <a:gd name="T42" fmla="*/ 1124 w 1174"/>
                <a:gd name="T43" fmla="*/ 2247 h 2540"/>
                <a:gd name="T44" fmla="*/ 1173 w 1174"/>
                <a:gd name="T45" fmla="*/ 2149 h 2540"/>
                <a:gd name="T46" fmla="*/ 1173 w 1174"/>
                <a:gd name="T47" fmla="*/ 2052 h 2540"/>
                <a:gd name="T48" fmla="*/ 1173 w 1174"/>
                <a:gd name="T49" fmla="*/ 488 h 2540"/>
                <a:gd name="T50" fmla="*/ 1173 w 1174"/>
                <a:gd name="T51" fmla="*/ 391 h 2540"/>
                <a:gd name="T52" fmla="*/ 1124 w 1174"/>
                <a:gd name="T53" fmla="*/ 293 h 2540"/>
                <a:gd name="T54" fmla="*/ 1100 w 1174"/>
                <a:gd name="T55" fmla="*/ 220 h 2540"/>
                <a:gd name="T56" fmla="*/ 1027 w 1174"/>
                <a:gd name="T57" fmla="*/ 147 h 2540"/>
                <a:gd name="T58" fmla="*/ 953 w 1174"/>
                <a:gd name="T59" fmla="*/ 73 h 2540"/>
                <a:gd name="T60" fmla="*/ 880 w 1174"/>
                <a:gd name="T61" fmla="*/ 49 h 2540"/>
                <a:gd name="T62" fmla="*/ 783 w 1174"/>
                <a:gd name="T63" fmla="*/ 0 h 2540"/>
                <a:gd name="T64" fmla="*/ 392 w 1174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9" name="Google Shape;266;p31">
              <a:extLst>
                <a:ext uri="{FF2B5EF4-FFF2-40B4-BE49-F238E27FC236}">
                  <a16:creationId xmlns:a16="http://schemas.microsoft.com/office/drawing/2014/main" id="{95436EA7-1D78-2B47-80EF-B4F0BA24D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75" y="238125"/>
              <a:ext cx="29325" cy="63500"/>
            </a:xfrm>
            <a:custGeom>
              <a:avLst/>
              <a:gdLst>
                <a:gd name="T0" fmla="*/ 391 w 1173"/>
                <a:gd name="T1" fmla="*/ 0 h 2540"/>
                <a:gd name="T2" fmla="*/ 294 w 1173"/>
                <a:gd name="T3" fmla="*/ 49 h 2540"/>
                <a:gd name="T4" fmla="*/ 220 w 1173"/>
                <a:gd name="T5" fmla="*/ 73 h 2540"/>
                <a:gd name="T6" fmla="*/ 147 w 1173"/>
                <a:gd name="T7" fmla="*/ 147 h 2540"/>
                <a:gd name="T8" fmla="*/ 74 w 1173"/>
                <a:gd name="T9" fmla="*/ 220 h 2540"/>
                <a:gd name="T10" fmla="*/ 49 w 1173"/>
                <a:gd name="T11" fmla="*/ 293 h 2540"/>
                <a:gd name="T12" fmla="*/ 1 w 1173"/>
                <a:gd name="T13" fmla="*/ 391 h 2540"/>
                <a:gd name="T14" fmla="*/ 1 w 1173"/>
                <a:gd name="T15" fmla="*/ 488 h 2540"/>
                <a:gd name="T16" fmla="*/ 1 w 1173"/>
                <a:gd name="T17" fmla="*/ 2052 h 2540"/>
                <a:gd name="T18" fmla="*/ 1 w 1173"/>
                <a:gd name="T19" fmla="*/ 2149 h 2540"/>
                <a:gd name="T20" fmla="*/ 49 w 1173"/>
                <a:gd name="T21" fmla="*/ 2247 h 2540"/>
                <a:gd name="T22" fmla="*/ 74 w 1173"/>
                <a:gd name="T23" fmla="*/ 2320 h 2540"/>
                <a:gd name="T24" fmla="*/ 147 w 1173"/>
                <a:gd name="T25" fmla="*/ 2393 h 2540"/>
                <a:gd name="T26" fmla="*/ 220 w 1173"/>
                <a:gd name="T27" fmla="*/ 2467 h 2540"/>
                <a:gd name="T28" fmla="*/ 294 w 1173"/>
                <a:gd name="T29" fmla="*/ 2491 h 2540"/>
                <a:gd name="T30" fmla="*/ 391 w 1173"/>
                <a:gd name="T31" fmla="*/ 2540 h 2540"/>
                <a:gd name="T32" fmla="*/ 782 w 1173"/>
                <a:gd name="T33" fmla="*/ 2540 h 2540"/>
                <a:gd name="T34" fmla="*/ 880 w 1173"/>
                <a:gd name="T35" fmla="*/ 2491 h 2540"/>
                <a:gd name="T36" fmla="*/ 953 w 1173"/>
                <a:gd name="T37" fmla="*/ 2467 h 2540"/>
                <a:gd name="T38" fmla="*/ 1026 w 1173"/>
                <a:gd name="T39" fmla="*/ 2393 h 2540"/>
                <a:gd name="T40" fmla="*/ 1100 w 1173"/>
                <a:gd name="T41" fmla="*/ 2320 h 2540"/>
                <a:gd name="T42" fmla="*/ 1124 w 1173"/>
                <a:gd name="T43" fmla="*/ 2247 h 2540"/>
                <a:gd name="T44" fmla="*/ 1173 w 1173"/>
                <a:gd name="T45" fmla="*/ 2149 h 2540"/>
                <a:gd name="T46" fmla="*/ 1173 w 1173"/>
                <a:gd name="T47" fmla="*/ 2052 h 2540"/>
                <a:gd name="T48" fmla="*/ 1173 w 1173"/>
                <a:gd name="T49" fmla="*/ 488 h 2540"/>
                <a:gd name="T50" fmla="*/ 1173 w 1173"/>
                <a:gd name="T51" fmla="*/ 391 h 2540"/>
                <a:gd name="T52" fmla="*/ 1124 w 1173"/>
                <a:gd name="T53" fmla="*/ 293 h 2540"/>
                <a:gd name="T54" fmla="*/ 1100 w 1173"/>
                <a:gd name="T55" fmla="*/ 220 h 2540"/>
                <a:gd name="T56" fmla="*/ 1026 w 1173"/>
                <a:gd name="T57" fmla="*/ 147 h 2540"/>
                <a:gd name="T58" fmla="*/ 953 w 1173"/>
                <a:gd name="T59" fmla="*/ 73 h 2540"/>
                <a:gd name="T60" fmla="*/ 880 w 1173"/>
                <a:gd name="T61" fmla="*/ 49 h 2540"/>
                <a:gd name="T62" fmla="*/ 782 w 1173"/>
                <a:gd name="T63" fmla="*/ 0 h 2540"/>
                <a:gd name="T64" fmla="*/ 391 w 1173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10" name="Google Shape;267;p31">
              <a:extLst>
                <a:ext uri="{FF2B5EF4-FFF2-40B4-BE49-F238E27FC236}">
                  <a16:creationId xmlns:a16="http://schemas.microsoft.com/office/drawing/2014/main" id="{2DFFEFEC-31D4-B046-AD57-523B8DCE2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25" y="261325"/>
              <a:ext cx="378575" cy="464050"/>
            </a:xfrm>
            <a:custGeom>
              <a:avLst/>
              <a:gdLst>
                <a:gd name="T0" fmla="*/ 3053 w 15143"/>
                <a:gd name="T1" fmla="*/ 318 h 18562"/>
                <a:gd name="T2" fmla="*/ 3419 w 15143"/>
                <a:gd name="T3" fmla="*/ 904 h 18562"/>
                <a:gd name="T4" fmla="*/ 3297 w 15143"/>
                <a:gd name="T5" fmla="*/ 1588 h 18562"/>
                <a:gd name="T6" fmla="*/ 2711 w 15143"/>
                <a:gd name="T7" fmla="*/ 1954 h 18562"/>
                <a:gd name="T8" fmla="*/ 2027 w 15143"/>
                <a:gd name="T9" fmla="*/ 1832 h 18562"/>
                <a:gd name="T10" fmla="*/ 1661 w 15143"/>
                <a:gd name="T11" fmla="*/ 1246 h 18562"/>
                <a:gd name="T12" fmla="*/ 1783 w 15143"/>
                <a:gd name="T13" fmla="*/ 562 h 18562"/>
                <a:gd name="T14" fmla="*/ 2369 w 15143"/>
                <a:gd name="T15" fmla="*/ 195 h 18562"/>
                <a:gd name="T16" fmla="*/ 6204 w 15143"/>
                <a:gd name="T17" fmla="*/ 244 h 18562"/>
                <a:gd name="T18" fmla="*/ 6692 w 15143"/>
                <a:gd name="T19" fmla="*/ 733 h 18562"/>
                <a:gd name="T20" fmla="*/ 6692 w 15143"/>
                <a:gd name="T21" fmla="*/ 1417 h 18562"/>
                <a:gd name="T22" fmla="*/ 6204 w 15143"/>
                <a:gd name="T23" fmla="*/ 1905 h 18562"/>
                <a:gd name="T24" fmla="*/ 5520 w 15143"/>
                <a:gd name="T25" fmla="*/ 1905 h 18562"/>
                <a:gd name="T26" fmla="*/ 5031 w 15143"/>
                <a:gd name="T27" fmla="*/ 1417 h 18562"/>
                <a:gd name="T28" fmla="*/ 5031 w 15143"/>
                <a:gd name="T29" fmla="*/ 733 h 18562"/>
                <a:gd name="T30" fmla="*/ 5520 w 15143"/>
                <a:gd name="T31" fmla="*/ 244 h 18562"/>
                <a:gd name="T32" fmla="*/ 9354 w 15143"/>
                <a:gd name="T33" fmla="*/ 195 h 18562"/>
                <a:gd name="T34" fmla="*/ 9940 w 15143"/>
                <a:gd name="T35" fmla="*/ 562 h 18562"/>
                <a:gd name="T36" fmla="*/ 10062 w 15143"/>
                <a:gd name="T37" fmla="*/ 1246 h 18562"/>
                <a:gd name="T38" fmla="*/ 9696 w 15143"/>
                <a:gd name="T39" fmla="*/ 1832 h 18562"/>
                <a:gd name="T40" fmla="*/ 9012 w 15143"/>
                <a:gd name="T41" fmla="*/ 1954 h 18562"/>
                <a:gd name="T42" fmla="*/ 8426 w 15143"/>
                <a:gd name="T43" fmla="*/ 1588 h 18562"/>
                <a:gd name="T44" fmla="*/ 8304 w 15143"/>
                <a:gd name="T45" fmla="*/ 904 h 18562"/>
                <a:gd name="T46" fmla="*/ 8670 w 15143"/>
                <a:gd name="T47" fmla="*/ 318 h 18562"/>
                <a:gd name="T48" fmla="*/ 12505 w 15143"/>
                <a:gd name="T49" fmla="*/ 171 h 18562"/>
                <a:gd name="T50" fmla="*/ 13140 w 15143"/>
                <a:gd name="T51" fmla="*/ 440 h 18562"/>
                <a:gd name="T52" fmla="*/ 13408 w 15143"/>
                <a:gd name="T53" fmla="*/ 1075 h 18562"/>
                <a:gd name="T54" fmla="*/ 13140 w 15143"/>
                <a:gd name="T55" fmla="*/ 1710 h 18562"/>
                <a:gd name="T56" fmla="*/ 12505 w 15143"/>
                <a:gd name="T57" fmla="*/ 1978 h 18562"/>
                <a:gd name="T58" fmla="*/ 11870 w 15143"/>
                <a:gd name="T59" fmla="*/ 1710 h 18562"/>
                <a:gd name="T60" fmla="*/ 11601 w 15143"/>
                <a:gd name="T61" fmla="*/ 1075 h 18562"/>
                <a:gd name="T62" fmla="*/ 11870 w 15143"/>
                <a:gd name="T63" fmla="*/ 440 h 18562"/>
                <a:gd name="T64" fmla="*/ 12505 w 15143"/>
                <a:gd name="T65" fmla="*/ 171 h 18562"/>
                <a:gd name="T66" fmla="*/ 13311 w 15143"/>
                <a:gd name="T67" fmla="*/ 5666 h 18562"/>
                <a:gd name="T68" fmla="*/ 13189 w 15143"/>
                <a:gd name="T69" fmla="*/ 5984 h 18562"/>
                <a:gd name="T70" fmla="*/ 1783 w 15143"/>
                <a:gd name="T71" fmla="*/ 5935 h 18562"/>
                <a:gd name="T72" fmla="*/ 1783 w 15143"/>
                <a:gd name="T73" fmla="*/ 5593 h 18562"/>
                <a:gd name="T74" fmla="*/ 13189 w 15143"/>
                <a:gd name="T75" fmla="*/ 7840 h 18562"/>
                <a:gd name="T76" fmla="*/ 13311 w 15143"/>
                <a:gd name="T77" fmla="*/ 8182 h 18562"/>
                <a:gd name="T78" fmla="*/ 1954 w 15143"/>
                <a:gd name="T79" fmla="*/ 8328 h 18562"/>
                <a:gd name="T80" fmla="*/ 1710 w 15143"/>
                <a:gd name="T81" fmla="*/ 8084 h 18562"/>
                <a:gd name="T82" fmla="*/ 13189 w 15143"/>
                <a:gd name="T83" fmla="*/ 7840 h 18562"/>
                <a:gd name="T84" fmla="*/ 13311 w 15143"/>
                <a:gd name="T85" fmla="*/ 10282 h 18562"/>
                <a:gd name="T86" fmla="*/ 13189 w 15143"/>
                <a:gd name="T87" fmla="*/ 10600 h 18562"/>
                <a:gd name="T88" fmla="*/ 1783 w 15143"/>
                <a:gd name="T89" fmla="*/ 10551 h 18562"/>
                <a:gd name="T90" fmla="*/ 1783 w 15143"/>
                <a:gd name="T91" fmla="*/ 10209 h 18562"/>
                <a:gd name="T92" fmla="*/ 8206 w 15143"/>
                <a:gd name="T93" fmla="*/ 12456 h 18562"/>
                <a:gd name="T94" fmla="*/ 8450 w 15143"/>
                <a:gd name="T95" fmla="*/ 12700 h 18562"/>
                <a:gd name="T96" fmla="*/ 8206 w 15143"/>
                <a:gd name="T97" fmla="*/ 12944 h 18562"/>
                <a:gd name="T98" fmla="*/ 1734 w 15143"/>
                <a:gd name="T99" fmla="*/ 12798 h 18562"/>
                <a:gd name="T100" fmla="*/ 1856 w 15143"/>
                <a:gd name="T101" fmla="*/ 12480 h 18562"/>
                <a:gd name="T102" fmla="*/ 635 w 15143"/>
                <a:gd name="T103" fmla="*/ 25 h 18562"/>
                <a:gd name="T104" fmla="*/ 122 w 15143"/>
                <a:gd name="T105" fmla="*/ 342 h 18562"/>
                <a:gd name="T106" fmla="*/ 0 w 15143"/>
                <a:gd name="T107" fmla="*/ 17780 h 18562"/>
                <a:gd name="T108" fmla="*/ 220 w 15143"/>
                <a:gd name="T109" fmla="*/ 18342 h 18562"/>
                <a:gd name="T110" fmla="*/ 782 w 15143"/>
                <a:gd name="T111" fmla="*/ 18562 h 18562"/>
                <a:gd name="T112" fmla="*/ 14800 w 15143"/>
                <a:gd name="T113" fmla="*/ 18440 h 18562"/>
                <a:gd name="T114" fmla="*/ 15118 w 15143"/>
                <a:gd name="T115" fmla="*/ 17927 h 18562"/>
                <a:gd name="T116" fmla="*/ 15069 w 15143"/>
                <a:gd name="T117" fmla="*/ 489 h 18562"/>
                <a:gd name="T118" fmla="*/ 14654 w 15143"/>
                <a:gd name="T119" fmla="*/ 73 h 18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lnTo>
                    <a:pt x="13091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lnTo>
                    <a:pt x="13189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lnTo>
                    <a:pt x="13091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lnTo>
                    <a:pt x="8206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27" name="Google Shape;268;p31">
            <a:extLst>
              <a:ext uri="{FF2B5EF4-FFF2-40B4-BE49-F238E27FC236}">
                <a16:creationId xmlns:a16="http://schemas.microsoft.com/office/drawing/2014/main" id="{C23DB168-5B17-8249-8DC5-72CAE0E7FC08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693738"/>
            <a:ext cx="334962" cy="277812"/>
            <a:chOff x="1244325" y="314425"/>
            <a:chExt cx="444525" cy="370050"/>
          </a:xfrm>
        </p:grpSpPr>
        <p:sp>
          <p:nvSpPr>
            <p:cNvPr id="52503" name="Google Shape;269;p31">
              <a:extLst>
                <a:ext uri="{FF2B5EF4-FFF2-40B4-BE49-F238E27FC236}">
                  <a16:creationId xmlns:a16="http://schemas.microsoft.com/office/drawing/2014/main" id="{96183C7A-08DA-F842-B12E-43AF24FEF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25" y="463425"/>
              <a:ext cx="143525" cy="143500"/>
            </a:xfrm>
            <a:custGeom>
              <a:avLst/>
              <a:gdLst>
                <a:gd name="T0" fmla="*/ 2809 w 5741"/>
                <a:gd name="T1" fmla="*/ 0 h 5740"/>
                <a:gd name="T2" fmla="*/ 2492 w 5741"/>
                <a:gd name="T3" fmla="*/ 49 h 5740"/>
                <a:gd name="T4" fmla="*/ 2199 w 5741"/>
                <a:gd name="T5" fmla="*/ 122 h 5740"/>
                <a:gd name="T6" fmla="*/ 1906 w 5741"/>
                <a:gd name="T7" fmla="*/ 244 h 5740"/>
                <a:gd name="T8" fmla="*/ 1637 w 5741"/>
                <a:gd name="T9" fmla="*/ 366 h 5740"/>
                <a:gd name="T10" fmla="*/ 1368 w 5741"/>
                <a:gd name="T11" fmla="*/ 537 h 5740"/>
                <a:gd name="T12" fmla="*/ 1149 w 5741"/>
                <a:gd name="T13" fmla="*/ 708 h 5740"/>
                <a:gd name="T14" fmla="*/ 904 w 5741"/>
                <a:gd name="T15" fmla="*/ 904 h 5740"/>
                <a:gd name="T16" fmla="*/ 709 w 5741"/>
                <a:gd name="T17" fmla="*/ 1124 h 5740"/>
                <a:gd name="T18" fmla="*/ 538 w 5741"/>
                <a:gd name="T19" fmla="*/ 1368 h 5740"/>
                <a:gd name="T20" fmla="*/ 367 w 5741"/>
                <a:gd name="T21" fmla="*/ 1636 h 5740"/>
                <a:gd name="T22" fmla="*/ 245 w 5741"/>
                <a:gd name="T23" fmla="*/ 1905 h 5740"/>
                <a:gd name="T24" fmla="*/ 147 w 5741"/>
                <a:gd name="T25" fmla="*/ 2198 h 5740"/>
                <a:gd name="T26" fmla="*/ 74 w 5741"/>
                <a:gd name="T27" fmla="*/ 2491 h 5740"/>
                <a:gd name="T28" fmla="*/ 25 w 5741"/>
                <a:gd name="T29" fmla="*/ 2809 h 5740"/>
                <a:gd name="T30" fmla="*/ 1 w 5741"/>
                <a:gd name="T31" fmla="*/ 3126 h 5740"/>
                <a:gd name="T32" fmla="*/ 25 w 5741"/>
                <a:gd name="T33" fmla="*/ 3517 h 5740"/>
                <a:gd name="T34" fmla="*/ 98 w 5741"/>
                <a:gd name="T35" fmla="*/ 3908 h 5740"/>
                <a:gd name="T36" fmla="*/ 221 w 5741"/>
                <a:gd name="T37" fmla="*/ 4274 h 5740"/>
                <a:gd name="T38" fmla="*/ 392 w 5741"/>
                <a:gd name="T39" fmla="*/ 4641 h 5740"/>
                <a:gd name="T40" fmla="*/ 611 w 5741"/>
                <a:gd name="T41" fmla="*/ 4958 h 5740"/>
                <a:gd name="T42" fmla="*/ 856 w 5741"/>
                <a:gd name="T43" fmla="*/ 5251 h 5740"/>
                <a:gd name="T44" fmla="*/ 1124 w 5741"/>
                <a:gd name="T45" fmla="*/ 5520 h 5740"/>
                <a:gd name="T46" fmla="*/ 1442 w 5741"/>
                <a:gd name="T47" fmla="*/ 5740 h 5740"/>
                <a:gd name="T48" fmla="*/ 1393 w 5741"/>
                <a:gd name="T49" fmla="*/ 5422 h 5740"/>
                <a:gd name="T50" fmla="*/ 1368 w 5741"/>
                <a:gd name="T51" fmla="*/ 5080 h 5740"/>
                <a:gd name="T52" fmla="*/ 1393 w 5741"/>
                <a:gd name="T53" fmla="*/ 4689 h 5740"/>
                <a:gd name="T54" fmla="*/ 1442 w 5741"/>
                <a:gd name="T55" fmla="*/ 4323 h 5740"/>
                <a:gd name="T56" fmla="*/ 1539 w 5741"/>
                <a:gd name="T57" fmla="*/ 3957 h 5740"/>
                <a:gd name="T58" fmla="*/ 1662 w 5741"/>
                <a:gd name="T59" fmla="*/ 3639 h 5740"/>
                <a:gd name="T60" fmla="*/ 1808 w 5741"/>
                <a:gd name="T61" fmla="*/ 3297 h 5740"/>
                <a:gd name="T62" fmla="*/ 2003 w 5741"/>
                <a:gd name="T63" fmla="*/ 3004 h 5740"/>
                <a:gd name="T64" fmla="*/ 2223 w 5741"/>
                <a:gd name="T65" fmla="*/ 2711 h 5740"/>
                <a:gd name="T66" fmla="*/ 2468 w 5741"/>
                <a:gd name="T67" fmla="*/ 2442 h 5740"/>
                <a:gd name="T68" fmla="*/ 2712 w 5741"/>
                <a:gd name="T69" fmla="*/ 2198 h 5740"/>
                <a:gd name="T70" fmla="*/ 3005 w 5741"/>
                <a:gd name="T71" fmla="*/ 2003 h 5740"/>
                <a:gd name="T72" fmla="*/ 3322 w 5741"/>
                <a:gd name="T73" fmla="*/ 1807 h 5740"/>
                <a:gd name="T74" fmla="*/ 3640 w 5741"/>
                <a:gd name="T75" fmla="*/ 1661 h 5740"/>
                <a:gd name="T76" fmla="*/ 3982 w 5741"/>
                <a:gd name="T77" fmla="*/ 1514 h 5740"/>
                <a:gd name="T78" fmla="*/ 4324 w 5741"/>
                <a:gd name="T79" fmla="*/ 1441 h 5740"/>
                <a:gd name="T80" fmla="*/ 4690 w 5741"/>
                <a:gd name="T81" fmla="*/ 1368 h 5740"/>
                <a:gd name="T82" fmla="*/ 5423 w 5741"/>
                <a:gd name="T83" fmla="*/ 1368 h 5740"/>
                <a:gd name="T84" fmla="*/ 5740 w 5741"/>
                <a:gd name="T85" fmla="*/ 1417 h 5740"/>
                <a:gd name="T86" fmla="*/ 5520 w 5741"/>
                <a:gd name="T87" fmla="*/ 1124 h 5740"/>
                <a:gd name="T88" fmla="*/ 5252 w 5741"/>
                <a:gd name="T89" fmla="*/ 831 h 5740"/>
                <a:gd name="T90" fmla="*/ 4959 w 5741"/>
                <a:gd name="T91" fmla="*/ 586 h 5740"/>
                <a:gd name="T92" fmla="*/ 4641 w 5741"/>
                <a:gd name="T93" fmla="*/ 391 h 5740"/>
                <a:gd name="T94" fmla="*/ 4299 w 5741"/>
                <a:gd name="T95" fmla="*/ 220 h 5740"/>
                <a:gd name="T96" fmla="*/ 3933 w 5741"/>
                <a:gd name="T97" fmla="*/ 98 h 5740"/>
                <a:gd name="T98" fmla="*/ 3542 w 5741"/>
                <a:gd name="T99" fmla="*/ 25 h 5740"/>
                <a:gd name="T100" fmla="*/ 3127 w 5741"/>
                <a:gd name="T101" fmla="*/ 0 h 5740"/>
                <a:gd name="T102" fmla="*/ 2809 w 5741"/>
                <a:gd name="T103" fmla="*/ 0 h 5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4" name="Google Shape;270;p31">
              <a:extLst>
                <a:ext uri="{FF2B5EF4-FFF2-40B4-BE49-F238E27FC236}">
                  <a16:creationId xmlns:a16="http://schemas.microsoft.com/office/drawing/2014/main" id="{00213CD7-82D5-6949-8A55-57DFA2B3D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325" y="314425"/>
              <a:ext cx="444525" cy="370050"/>
            </a:xfrm>
            <a:custGeom>
              <a:avLst/>
              <a:gdLst>
                <a:gd name="T0" fmla="*/ 11919 w 17781"/>
                <a:gd name="T1" fmla="*/ 2175 h 14802"/>
                <a:gd name="T2" fmla="*/ 11968 w 17781"/>
                <a:gd name="T3" fmla="*/ 2419 h 14802"/>
                <a:gd name="T4" fmla="*/ 11748 w 17781"/>
                <a:gd name="T5" fmla="*/ 2565 h 14802"/>
                <a:gd name="T6" fmla="*/ 5862 w 17781"/>
                <a:gd name="T7" fmla="*/ 2492 h 14802"/>
                <a:gd name="T8" fmla="*/ 5814 w 17781"/>
                <a:gd name="T9" fmla="*/ 2248 h 14802"/>
                <a:gd name="T10" fmla="*/ 6033 w 17781"/>
                <a:gd name="T11" fmla="*/ 2101 h 14802"/>
                <a:gd name="T12" fmla="*/ 16047 w 17781"/>
                <a:gd name="T13" fmla="*/ 4568 h 14802"/>
                <a:gd name="T14" fmla="*/ 16267 w 17781"/>
                <a:gd name="T15" fmla="*/ 4739 h 14802"/>
                <a:gd name="T16" fmla="*/ 16340 w 17781"/>
                <a:gd name="T17" fmla="*/ 5008 h 14802"/>
                <a:gd name="T18" fmla="*/ 16316 w 17781"/>
                <a:gd name="T19" fmla="*/ 5985 h 14802"/>
                <a:gd name="T20" fmla="*/ 16145 w 17781"/>
                <a:gd name="T21" fmla="*/ 6204 h 14802"/>
                <a:gd name="T22" fmla="*/ 14069 w 17781"/>
                <a:gd name="T23" fmla="*/ 6278 h 14802"/>
                <a:gd name="T24" fmla="*/ 13824 w 17781"/>
                <a:gd name="T25" fmla="*/ 6131 h 14802"/>
                <a:gd name="T26" fmla="*/ 13678 w 17781"/>
                <a:gd name="T27" fmla="*/ 5887 h 14802"/>
                <a:gd name="T28" fmla="*/ 13678 w 17781"/>
                <a:gd name="T29" fmla="*/ 4910 h 14802"/>
                <a:gd name="T30" fmla="*/ 13824 w 17781"/>
                <a:gd name="T31" fmla="*/ 4666 h 14802"/>
                <a:gd name="T32" fmla="*/ 14069 w 17781"/>
                <a:gd name="T33" fmla="*/ 4519 h 14802"/>
                <a:gd name="T34" fmla="*/ 9306 w 17781"/>
                <a:gd name="T35" fmla="*/ 5130 h 14802"/>
                <a:gd name="T36" fmla="*/ 10430 w 17781"/>
                <a:gd name="T37" fmla="*/ 5423 h 14802"/>
                <a:gd name="T38" fmla="*/ 11406 w 17781"/>
                <a:gd name="T39" fmla="*/ 6009 h 14802"/>
                <a:gd name="T40" fmla="*/ 12188 w 17781"/>
                <a:gd name="T41" fmla="*/ 6864 h 14802"/>
                <a:gd name="T42" fmla="*/ 12676 w 17781"/>
                <a:gd name="T43" fmla="*/ 7890 h 14802"/>
                <a:gd name="T44" fmla="*/ 12872 w 17781"/>
                <a:gd name="T45" fmla="*/ 9086 h 14802"/>
                <a:gd name="T46" fmla="*/ 12676 w 17781"/>
                <a:gd name="T47" fmla="*/ 10259 h 14802"/>
                <a:gd name="T48" fmla="*/ 12188 w 17781"/>
                <a:gd name="T49" fmla="*/ 11309 h 14802"/>
                <a:gd name="T50" fmla="*/ 11406 w 17781"/>
                <a:gd name="T51" fmla="*/ 12139 h 14802"/>
                <a:gd name="T52" fmla="*/ 10430 w 17781"/>
                <a:gd name="T53" fmla="*/ 12750 h 14802"/>
                <a:gd name="T54" fmla="*/ 9306 w 17781"/>
                <a:gd name="T55" fmla="*/ 13018 h 14802"/>
                <a:gd name="T56" fmla="*/ 8085 w 17781"/>
                <a:gd name="T57" fmla="*/ 12970 h 14802"/>
                <a:gd name="T58" fmla="*/ 6986 w 17781"/>
                <a:gd name="T59" fmla="*/ 12579 h 14802"/>
                <a:gd name="T60" fmla="*/ 6082 w 17781"/>
                <a:gd name="T61" fmla="*/ 11895 h 14802"/>
                <a:gd name="T62" fmla="*/ 5398 w 17781"/>
                <a:gd name="T63" fmla="*/ 10967 h 14802"/>
                <a:gd name="T64" fmla="*/ 5008 w 17781"/>
                <a:gd name="T65" fmla="*/ 9868 h 14802"/>
                <a:gd name="T66" fmla="*/ 4934 w 17781"/>
                <a:gd name="T67" fmla="*/ 8671 h 14802"/>
                <a:gd name="T68" fmla="*/ 5227 w 17781"/>
                <a:gd name="T69" fmla="*/ 7523 h 14802"/>
                <a:gd name="T70" fmla="*/ 5814 w 17781"/>
                <a:gd name="T71" fmla="*/ 6546 h 14802"/>
                <a:gd name="T72" fmla="*/ 6668 w 17781"/>
                <a:gd name="T73" fmla="*/ 5789 h 14802"/>
                <a:gd name="T74" fmla="*/ 7719 w 17781"/>
                <a:gd name="T75" fmla="*/ 5276 h 14802"/>
                <a:gd name="T76" fmla="*/ 8891 w 17781"/>
                <a:gd name="T77" fmla="*/ 5105 h 14802"/>
                <a:gd name="T78" fmla="*/ 5008 w 17781"/>
                <a:gd name="T79" fmla="*/ 123 h 14802"/>
                <a:gd name="T80" fmla="*/ 4641 w 17781"/>
                <a:gd name="T81" fmla="*/ 465 h 14802"/>
                <a:gd name="T82" fmla="*/ 4080 w 17781"/>
                <a:gd name="T83" fmla="*/ 2565 h 14802"/>
                <a:gd name="T84" fmla="*/ 3225 w 17781"/>
                <a:gd name="T85" fmla="*/ 2370 h 14802"/>
                <a:gd name="T86" fmla="*/ 3054 w 17781"/>
                <a:gd name="T87" fmla="*/ 2150 h 14802"/>
                <a:gd name="T88" fmla="*/ 1955 w 17781"/>
                <a:gd name="T89" fmla="*/ 2077 h 14802"/>
                <a:gd name="T90" fmla="*/ 1711 w 17781"/>
                <a:gd name="T91" fmla="*/ 2223 h 14802"/>
                <a:gd name="T92" fmla="*/ 1564 w 17781"/>
                <a:gd name="T93" fmla="*/ 2468 h 14802"/>
                <a:gd name="T94" fmla="*/ 636 w 17781"/>
                <a:gd name="T95" fmla="*/ 2590 h 14802"/>
                <a:gd name="T96" fmla="*/ 221 w 17781"/>
                <a:gd name="T97" fmla="*/ 2785 h 14802"/>
                <a:gd name="T98" fmla="*/ 25 w 17781"/>
                <a:gd name="T99" fmla="*/ 3200 h 14802"/>
                <a:gd name="T100" fmla="*/ 25 w 17781"/>
                <a:gd name="T101" fmla="*/ 14191 h 14802"/>
                <a:gd name="T102" fmla="*/ 221 w 17781"/>
                <a:gd name="T103" fmla="*/ 14581 h 14802"/>
                <a:gd name="T104" fmla="*/ 636 w 17781"/>
                <a:gd name="T105" fmla="*/ 14801 h 14802"/>
                <a:gd name="T106" fmla="*/ 17439 w 17781"/>
                <a:gd name="T107" fmla="*/ 14679 h 14802"/>
                <a:gd name="T108" fmla="*/ 17708 w 17781"/>
                <a:gd name="T109" fmla="*/ 14337 h 14802"/>
                <a:gd name="T110" fmla="*/ 17781 w 17781"/>
                <a:gd name="T111" fmla="*/ 3347 h 14802"/>
                <a:gd name="T112" fmla="*/ 17659 w 17781"/>
                <a:gd name="T113" fmla="*/ 2907 h 14802"/>
                <a:gd name="T114" fmla="*/ 17292 w 17781"/>
                <a:gd name="T115" fmla="*/ 2639 h 14802"/>
                <a:gd name="T116" fmla="*/ 13702 w 17781"/>
                <a:gd name="T117" fmla="*/ 2565 h 14802"/>
                <a:gd name="T118" fmla="*/ 13141 w 17781"/>
                <a:gd name="T119" fmla="*/ 465 h 14802"/>
                <a:gd name="T120" fmla="*/ 12774 w 17781"/>
                <a:gd name="T121" fmla="*/ 123 h 14802"/>
                <a:gd name="T122" fmla="*/ 5301 w 17781"/>
                <a:gd name="T123" fmla="*/ 1 h 1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lnTo>
                    <a:pt x="11748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lnTo>
                    <a:pt x="1594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lnTo>
                    <a:pt x="5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28" name="Google Shape;271;p31">
            <a:extLst>
              <a:ext uri="{FF2B5EF4-FFF2-40B4-BE49-F238E27FC236}">
                <a16:creationId xmlns:a16="http://schemas.microsoft.com/office/drawing/2014/main" id="{82DBFF36-C928-BE45-875F-D34D51CF21C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692150"/>
            <a:ext cx="319088" cy="280988"/>
            <a:chOff x="1928175" y="312600"/>
            <a:chExt cx="425000" cy="373700"/>
          </a:xfrm>
        </p:grpSpPr>
        <p:sp>
          <p:nvSpPr>
            <p:cNvPr id="52501" name="Google Shape;272;p31">
              <a:extLst>
                <a:ext uri="{FF2B5EF4-FFF2-40B4-BE49-F238E27FC236}">
                  <a16:creationId xmlns:a16="http://schemas.microsoft.com/office/drawing/2014/main" id="{E69DC14E-0797-4643-AFD4-178249E6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175" y="312600"/>
              <a:ext cx="425000" cy="373700"/>
            </a:xfrm>
            <a:custGeom>
              <a:avLst/>
              <a:gdLst>
                <a:gd name="T0" fmla="*/ 16022 w 17000"/>
                <a:gd name="T1" fmla="*/ 978 h 14948"/>
                <a:gd name="T2" fmla="*/ 16022 w 17000"/>
                <a:gd name="T3" fmla="*/ 13971 h 14948"/>
                <a:gd name="T4" fmla="*/ 978 w 17000"/>
                <a:gd name="T5" fmla="*/ 13971 h 14948"/>
                <a:gd name="T6" fmla="*/ 978 w 17000"/>
                <a:gd name="T7" fmla="*/ 978 h 14948"/>
                <a:gd name="T8" fmla="*/ 16022 w 17000"/>
                <a:gd name="T9" fmla="*/ 978 h 14948"/>
                <a:gd name="T10" fmla="*/ 782 w 17000"/>
                <a:gd name="T11" fmla="*/ 1 h 14948"/>
                <a:gd name="T12" fmla="*/ 636 w 17000"/>
                <a:gd name="T13" fmla="*/ 25 h 14948"/>
                <a:gd name="T14" fmla="*/ 489 w 17000"/>
                <a:gd name="T15" fmla="*/ 74 h 14948"/>
                <a:gd name="T16" fmla="*/ 343 w 17000"/>
                <a:gd name="T17" fmla="*/ 147 h 14948"/>
                <a:gd name="T18" fmla="*/ 221 w 17000"/>
                <a:gd name="T19" fmla="*/ 245 h 14948"/>
                <a:gd name="T20" fmla="*/ 123 w 17000"/>
                <a:gd name="T21" fmla="*/ 343 h 14948"/>
                <a:gd name="T22" fmla="*/ 74 w 17000"/>
                <a:gd name="T23" fmla="*/ 489 h 14948"/>
                <a:gd name="T24" fmla="*/ 25 w 17000"/>
                <a:gd name="T25" fmla="*/ 636 h 14948"/>
                <a:gd name="T26" fmla="*/ 1 w 17000"/>
                <a:gd name="T27" fmla="*/ 782 h 14948"/>
                <a:gd name="T28" fmla="*/ 1 w 17000"/>
                <a:gd name="T29" fmla="*/ 14166 h 14948"/>
                <a:gd name="T30" fmla="*/ 25 w 17000"/>
                <a:gd name="T31" fmla="*/ 14313 h 14948"/>
                <a:gd name="T32" fmla="*/ 74 w 17000"/>
                <a:gd name="T33" fmla="*/ 14459 h 14948"/>
                <a:gd name="T34" fmla="*/ 123 w 17000"/>
                <a:gd name="T35" fmla="*/ 14606 h 14948"/>
                <a:gd name="T36" fmla="*/ 221 w 17000"/>
                <a:gd name="T37" fmla="*/ 14703 h 14948"/>
                <a:gd name="T38" fmla="*/ 343 w 17000"/>
                <a:gd name="T39" fmla="*/ 14801 h 14948"/>
                <a:gd name="T40" fmla="*/ 489 w 17000"/>
                <a:gd name="T41" fmla="*/ 14874 h 14948"/>
                <a:gd name="T42" fmla="*/ 636 w 17000"/>
                <a:gd name="T43" fmla="*/ 14923 h 14948"/>
                <a:gd name="T44" fmla="*/ 782 w 17000"/>
                <a:gd name="T45" fmla="*/ 14948 h 14948"/>
                <a:gd name="T46" fmla="*/ 16218 w 17000"/>
                <a:gd name="T47" fmla="*/ 14948 h 14948"/>
                <a:gd name="T48" fmla="*/ 16364 w 17000"/>
                <a:gd name="T49" fmla="*/ 14923 h 14948"/>
                <a:gd name="T50" fmla="*/ 16511 w 17000"/>
                <a:gd name="T51" fmla="*/ 14874 h 14948"/>
                <a:gd name="T52" fmla="*/ 16657 w 17000"/>
                <a:gd name="T53" fmla="*/ 14801 h 14948"/>
                <a:gd name="T54" fmla="*/ 16779 w 17000"/>
                <a:gd name="T55" fmla="*/ 14703 h 14948"/>
                <a:gd name="T56" fmla="*/ 16877 w 17000"/>
                <a:gd name="T57" fmla="*/ 14606 h 14948"/>
                <a:gd name="T58" fmla="*/ 16926 w 17000"/>
                <a:gd name="T59" fmla="*/ 14459 h 14948"/>
                <a:gd name="T60" fmla="*/ 16975 w 17000"/>
                <a:gd name="T61" fmla="*/ 14313 h 14948"/>
                <a:gd name="T62" fmla="*/ 16999 w 17000"/>
                <a:gd name="T63" fmla="*/ 14166 h 14948"/>
                <a:gd name="T64" fmla="*/ 16999 w 17000"/>
                <a:gd name="T65" fmla="*/ 782 h 14948"/>
                <a:gd name="T66" fmla="*/ 16975 w 17000"/>
                <a:gd name="T67" fmla="*/ 636 h 14948"/>
                <a:gd name="T68" fmla="*/ 16926 w 17000"/>
                <a:gd name="T69" fmla="*/ 489 h 14948"/>
                <a:gd name="T70" fmla="*/ 16877 w 17000"/>
                <a:gd name="T71" fmla="*/ 343 h 14948"/>
                <a:gd name="T72" fmla="*/ 16779 w 17000"/>
                <a:gd name="T73" fmla="*/ 245 h 14948"/>
                <a:gd name="T74" fmla="*/ 16657 w 17000"/>
                <a:gd name="T75" fmla="*/ 147 h 14948"/>
                <a:gd name="T76" fmla="*/ 16511 w 17000"/>
                <a:gd name="T77" fmla="*/ 74 h 14948"/>
                <a:gd name="T78" fmla="*/ 16364 w 17000"/>
                <a:gd name="T79" fmla="*/ 25 h 14948"/>
                <a:gd name="T80" fmla="*/ 16218 w 17000"/>
                <a:gd name="T81" fmla="*/ 1 h 14948"/>
                <a:gd name="T82" fmla="*/ 782 w 17000"/>
                <a:gd name="T83" fmla="*/ 1 h 14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lnTo>
                    <a:pt x="16022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2" name="Google Shape;273;p31">
              <a:extLst>
                <a:ext uri="{FF2B5EF4-FFF2-40B4-BE49-F238E27FC236}">
                  <a16:creationId xmlns:a16="http://schemas.microsoft.com/office/drawing/2014/main" id="{E8828561-51B7-6C41-A5C1-ED590EEF3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825" y="349250"/>
              <a:ext cx="351700" cy="300425"/>
            </a:xfrm>
            <a:custGeom>
              <a:avLst/>
              <a:gdLst>
                <a:gd name="T0" fmla="*/ 10307 w 14068"/>
                <a:gd name="T1" fmla="*/ 1588 h 12017"/>
                <a:gd name="T2" fmla="*/ 10697 w 14068"/>
                <a:gd name="T3" fmla="*/ 1661 h 12017"/>
                <a:gd name="T4" fmla="*/ 11039 w 14068"/>
                <a:gd name="T5" fmla="*/ 1807 h 12017"/>
                <a:gd name="T6" fmla="*/ 11357 w 14068"/>
                <a:gd name="T7" fmla="*/ 2027 h 12017"/>
                <a:gd name="T8" fmla="*/ 11625 w 14068"/>
                <a:gd name="T9" fmla="*/ 2271 h 12017"/>
                <a:gd name="T10" fmla="*/ 11821 w 14068"/>
                <a:gd name="T11" fmla="*/ 2589 h 12017"/>
                <a:gd name="T12" fmla="*/ 11967 w 14068"/>
                <a:gd name="T13" fmla="*/ 2955 h 12017"/>
                <a:gd name="T14" fmla="*/ 12041 w 14068"/>
                <a:gd name="T15" fmla="*/ 3322 h 12017"/>
                <a:gd name="T16" fmla="*/ 12041 w 14068"/>
                <a:gd name="T17" fmla="*/ 3737 h 12017"/>
                <a:gd name="T18" fmla="*/ 11967 w 14068"/>
                <a:gd name="T19" fmla="*/ 4103 h 12017"/>
                <a:gd name="T20" fmla="*/ 11821 w 14068"/>
                <a:gd name="T21" fmla="*/ 4445 h 12017"/>
                <a:gd name="T22" fmla="*/ 11625 w 14068"/>
                <a:gd name="T23" fmla="*/ 4763 h 12017"/>
                <a:gd name="T24" fmla="*/ 11357 w 14068"/>
                <a:gd name="T25" fmla="*/ 5031 h 12017"/>
                <a:gd name="T26" fmla="*/ 11039 w 14068"/>
                <a:gd name="T27" fmla="*/ 5251 h 12017"/>
                <a:gd name="T28" fmla="*/ 10697 w 14068"/>
                <a:gd name="T29" fmla="*/ 5398 h 12017"/>
                <a:gd name="T30" fmla="*/ 10307 w 14068"/>
                <a:gd name="T31" fmla="*/ 5471 h 12017"/>
                <a:gd name="T32" fmla="*/ 9720 w 14068"/>
                <a:gd name="T33" fmla="*/ 5446 h 12017"/>
                <a:gd name="T34" fmla="*/ 9354 w 14068"/>
                <a:gd name="T35" fmla="*/ 5324 h 12017"/>
                <a:gd name="T36" fmla="*/ 9012 w 14068"/>
                <a:gd name="T37" fmla="*/ 5153 h 12017"/>
                <a:gd name="T38" fmla="*/ 8719 w 14068"/>
                <a:gd name="T39" fmla="*/ 4909 h 12017"/>
                <a:gd name="T40" fmla="*/ 8475 w 14068"/>
                <a:gd name="T41" fmla="*/ 4616 h 12017"/>
                <a:gd name="T42" fmla="*/ 8304 w 14068"/>
                <a:gd name="T43" fmla="*/ 4274 h 12017"/>
                <a:gd name="T44" fmla="*/ 8182 w 14068"/>
                <a:gd name="T45" fmla="*/ 3908 h 12017"/>
                <a:gd name="T46" fmla="*/ 8157 w 14068"/>
                <a:gd name="T47" fmla="*/ 3517 h 12017"/>
                <a:gd name="T48" fmla="*/ 8182 w 14068"/>
                <a:gd name="T49" fmla="*/ 3126 h 12017"/>
                <a:gd name="T50" fmla="*/ 8304 w 14068"/>
                <a:gd name="T51" fmla="*/ 2760 h 12017"/>
                <a:gd name="T52" fmla="*/ 8475 w 14068"/>
                <a:gd name="T53" fmla="*/ 2442 h 12017"/>
                <a:gd name="T54" fmla="*/ 8719 w 14068"/>
                <a:gd name="T55" fmla="*/ 2149 h 12017"/>
                <a:gd name="T56" fmla="*/ 9012 w 14068"/>
                <a:gd name="T57" fmla="*/ 1905 h 12017"/>
                <a:gd name="T58" fmla="*/ 9354 w 14068"/>
                <a:gd name="T59" fmla="*/ 1734 h 12017"/>
                <a:gd name="T60" fmla="*/ 9720 w 14068"/>
                <a:gd name="T61" fmla="*/ 1612 h 12017"/>
                <a:gd name="T62" fmla="*/ 10111 w 14068"/>
                <a:gd name="T63" fmla="*/ 1563 h 12017"/>
                <a:gd name="T64" fmla="*/ 0 w 14068"/>
                <a:gd name="T65" fmla="*/ 9232 h 12017"/>
                <a:gd name="T66" fmla="*/ 3346 w 14068"/>
                <a:gd name="T67" fmla="*/ 4958 h 12017"/>
                <a:gd name="T68" fmla="*/ 3590 w 14068"/>
                <a:gd name="T69" fmla="*/ 4836 h 12017"/>
                <a:gd name="T70" fmla="*/ 3859 w 14068"/>
                <a:gd name="T71" fmla="*/ 4836 h 12017"/>
                <a:gd name="T72" fmla="*/ 4128 w 14068"/>
                <a:gd name="T73" fmla="*/ 4958 h 12017"/>
                <a:gd name="T74" fmla="*/ 9647 w 14068"/>
                <a:gd name="T75" fmla="*/ 12016 h 12017"/>
                <a:gd name="T76" fmla="*/ 10087 w 14068"/>
                <a:gd name="T77" fmla="*/ 11772 h 12017"/>
                <a:gd name="T78" fmla="*/ 9403 w 14068"/>
                <a:gd name="T79" fmla="*/ 7718 h 12017"/>
                <a:gd name="T80" fmla="*/ 9623 w 14068"/>
                <a:gd name="T81" fmla="*/ 7522 h 12017"/>
                <a:gd name="T82" fmla="*/ 9891 w 14068"/>
                <a:gd name="T83" fmla="*/ 7449 h 12017"/>
                <a:gd name="T84" fmla="*/ 10160 w 14068"/>
                <a:gd name="T85" fmla="*/ 7522 h 12017"/>
                <a:gd name="T86" fmla="*/ 10380 w 14068"/>
                <a:gd name="T87" fmla="*/ 7718 h 12017"/>
                <a:gd name="T88" fmla="*/ 14068 w 14068"/>
                <a:gd name="T89" fmla="*/ 12016 h 12017"/>
                <a:gd name="T90" fmla="*/ 0 w 14068"/>
                <a:gd name="T91" fmla="*/ 0 h 1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29" name="Google Shape;274;p31">
            <a:extLst>
              <a:ext uri="{FF2B5EF4-FFF2-40B4-BE49-F238E27FC236}">
                <a16:creationId xmlns:a16="http://schemas.microsoft.com/office/drawing/2014/main" id="{E018BED3-723F-5749-A1C3-1FC8716A281D}"/>
              </a:ext>
            </a:extLst>
          </p:cNvPr>
          <p:cNvSpPr>
            <a:spLocks/>
          </p:cNvSpPr>
          <p:nvPr/>
        </p:nvSpPr>
        <p:spPr bwMode="auto">
          <a:xfrm>
            <a:off x="2251075" y="682625"/>
            <a:ext cx="261938" cy="301625"/>
          </a:xfrm>
          <a:custGeom>
            <a:avLst/>
            <a:gdLst>
              <a:gd name="T0" fmla="*/ 3249 w 13922"/>
              <a:gd name="T1" fmla="*/ 3249 h 16022"/>
              <a:gd name="T2" fmla="*/ 2907 w 13922"/>
              <a:gd name="T3" fmla="*/ 12627 h 16022"/>
              <a:gd name="T4" fmla="*/ 2198 w 13922"/>
              <a:gd name="T5" fmla="*/ 12676 h 16022"/>
              <a:gd name="T6" fmla="*/ 1612 w 13922"/>
              <a:gd name="T7" fmla="*/ 12847 h 16022"/>
              <a:gd name="T8" fmla="*/ 1197 w 13922"/>
              <a:gd name="T9" fmla="*/ 13067 h 16022"/>
              <a:gd name="T10" fmla="*/ 806 w 13922"/>
              <a:gd name="T11" fmla="*/ 13311 h 16022"/>
              <a:gd name="T12" fmla="*/ 513 w 13922"/>
              <a:gd name="T13" fmla="*/ 13580 h 16022"/>
              <a:gd name="T14" fmla="*/ 269 w 13922"/>
              <a:gd name="T15" fmla="*/ 13897 h 16022"/>
              <a:gd name="T16" fmla="*/ 98 w 13922"/>
              <a:gd name="T17" fmla="*/ 14215 h 16022"/>
              <a:gd name="T18" fmla="*/ 25 w 13922"/>
              <a:gd name="T19" fmla="*/ 14532 h 16022"/>
              <a:gd name="T20" fmla="*/ 25 w 13922"/>
              <a:gd name="T21" fmla="*/ 14874 h 16022"/>
              <a:gd name="T22" fmla="*/ 123 w 13922"/>
              <a:gd name="T23" fmla="*/ 15191 h 16022"/>
              <a:gd name="T24" fmla="*/ 293 w 13922"/>
              <a:gd name="T25" fmla="*/ 15460 h 16022"/>
              <a:gd name="T26" fmla="*/ 562 w 13922"/>
              <a:gd name="T27" fmla="*/ 15680 h 16022"/>
              <a:gd name="T28" fmla="*/ 880 w 13922"/>
              <a:gd name="T29" fmla="*/ 15851 h 16022"/>
              <a:gd name="T30" fmla="*/ 1246 w 13922"/>
              <a:gd name="T31" fmla="*/ 15973 h 16022"/>
              <a:gd name="T32" fmla="*/ 1661 w 13922"/>
              <a:gd name="T33" fmla="*/ 16022 h 16022"/>
              <a:gd name="T34" fmla="*/ 2101 w 13922"/>
              <a:gd name="T35" fmla="*/ 15997 h 16022"/>
              <a:gd name="T36" fmla="*/ 2565 w 13922"/>
              <a:gd name="T37" fmla="*/ 15924 h 16022"/>
              <a:gd name="T38" fmla="*/ 3224 w 13922"/>
              <a:gd name="T39" fmla="*/ 15704 h 16022"/>
              <a:gd name="T40" fmla="*/ 3908 w 13922"/>
              <a:gd name="T41" fmla="*/ 15289 h 16022"/>
              <a:gd name="T42" fmla="*/ 4372 w 13922"/>
              <a:gd name="T43" fmla="*/ 14752 h 16022"/>
              <a:gd name="T44" fmla="*/ 4543 w 13922"/>
              <a:gd name="T45" fmla="*/ 14459 h 16022"/>
              <a:gd name="T46" fmla="*/ 4616 w 13922"/>
              <a:gd name="T47" fmla="*/ 14166 h 16022"/>
              <a:gd name="T48" fmla="*/ 4641 w 13922"/>
              <a:gd name="T49" fmla="*/ 13873 h 16022"/>
              <a:gd name="T50" fmla="*/ 12505 w 13922"/>
              <a:gd name="T51" fmla="*/ 3737 h 16022"/>
              <a:gd name="T52" fmla="*/ 12187 w 13922"/>
              <a:gd name="T53" fmla="*/ 10111 h 16022"/>
              <a:gd name="T54" fmla="*/ 11479 w 13922"/>
              <a:gd name="T55" fmla="*/ 10160 h 16022"/>
              <a:gd name="T56" fmla="*/ 10893 w 13922"/>
              <a:gd name="T57" fmla="*/ 10331 h 16022"/>
              <a:gd name="T58" fmla="*/ 10453 w 13922"/>
              <a:gd name="T59" fmla="*/ 10551 h 16022"/>
              <a:gd name="T60" fmla="*/ 10087 w 13922"/>
              <a:gd name="T61" fmla="*/ 10795 h 16022"/>
              <a:gd name="T62" fmla="*/ 9794 w 13922"/>
              <a:gd name="T63" fmla="*/ 11064 h 16022"/>
              <a:gd name="T64" fmla="*/ 9550 w 13922"/>
              <a:gd name="T65" fmla="*/ 11381 h 16022"/>
              <a:gd name="T66" fmla="*/ 9379 w 13922"/>
              <a:gd name="T67" fmla="*/ 11699 h 16022"/>
              <a:gd name="T68" fmla="*/ 9306 w 13922"/>
              <a:gd name="T69" fmla="*/ 12016 h 16022"/>
              <a:gd name="T70" fmla="*/ 9306 w 13922"/>
              <a:gd name="T71" fmla="*/ 12358 h 16022"/>
              <a:gd name="T72" fmla="*/ 9403 w 13922"/>
              <a:gd name="T73" fmla="*/ 12676 h 16022"/>
              <a:gd name="T74" fmla="*/ 9574 w 13922"/>
              <a:gd name="T75" fmla="*/ 12945 h 16022"/>
              <a:gd name="T76" fmla="*/ 9843 w 13922"/>
              <a:gd name="T77" fmla="*/ 13164 h 16022"/>
              <a:gd name="T78" fmla="*/ 10160 w 13922"/>
              <a:gd name="T79" fmla="*/ 13335 h 16022"/>
              <a:gd name="T80" fmla="*/ 10527 w 13922"/>
              <a:gd name="T81" fmla="*/ 13457 h 16022"/>
              <a:gd name="T82" fmla="*/ 10942 w 13922"/>
              <a:gd name="T83" fmla="*/ 13506 h 16022"/>
              <a:gd name="T84" fmla="*/ 11382 w 13922"/>
              <a:gd name="T85" fmla="*/ 13482 h 16022"/>
              <a:gd name="T86" fmla="*/ 11846 w 13922"/>
              <a:gd name="T87" fmla="*/ 13409 h 16022"/>
              <a:gd name="T88" fmla="*/ 12456 w 13922"/>
              <a:gd name="T89" fmla="*/ 13213 h 16022"/>
              <a:gd name="T90" fmla="*/ 13091 w 13922"/>
              <a:gd name="T91" fmla="*/ 12822 h 16022"/>
              <a:gd name="T92" fmla="*/ 13580 w 13922"/>
              <a:gd name="T93" fmla="*/ 12358 h 16022"/>
              <a:gd name="T94" fmla="*/ 13848 w 13922"/>
              <a:gd name="T95" fmla="*/ 11821 h 16022"/>
              <a:gd name="T96" fmla="*/ 13922 w 13922"/>
              <a:gd name="T97" fmla="*/ 11552 h 16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30" name="Google Shape;275;p31">
            <a:extLst>
              <a:ext uri="{FF2B5EF4-FFF2-40B4-BE49-F238E27FC236}">
                <a16:creationId xmlns:a16="http://schemas.microsoft.com/office/drawing/2014/main" id="{60699C4D-AD84-524E-A817-B3F84D16D39F}"/>
              </a:ext>
            </a:extLst>
          </p:cNvPr>
          <p:cNvSpPr>
            <a:spLocks/>
          </p:cNvSpPr>
          <p:nvPr/>
        </p:nvSpPr>
        <p:spPr bwMode="auto">
          <a:xfrm>
            <a:off x="2776538" y="682625"/>
            <a:ext cx="225425" cy="300038"/>
          </a:xfrm>
          <a:custGeom>
            <a:avLst/>
            <a:gdLst>
              <a:gd name="T0" fmla="*/ 6766 w 12018"/>
              <a:gd name="T1" fmla="*/ 3542 h 15924"/>
              <a:gd name="T2" fmla="*/ 7450 w 12018"/>
              <a:gd name="T3" fmla="*/ 3883 h 15924"/>
              <a:gd name="T4" fmla="*/ 7987 w 12018"/>
              <a:gd name="T5" fmla="*/ 4372 h 15924"/>
              <a:gd name="T6" fmla="*/ 8378 w 12018"/>
              <a:gd name="T7" fmla="*/ 5007 h 15924"/>
              <a:gd name="T8" fmla="*/ 8573 w 12018"/>
              <a:gd name="T9" fmla="*/ 5740 h 15924"/>
              <a:gd name="T10" fmla="*/ 8525 w 12018"/>
              <a:gd name="T11" fmla="*/ 6521 h 15924"/>
              <a:gd name="T12" fmla="*/ 8280 w 12018"/>
              <a:gd name="T13" fmla="*/ 7229 h 15924"/>
              <a:gd name="T14" fmla="*/ 7816 w 12018"/>
              <a:gd name="T15" fmla="*/ 7816 h 15924"/>
              <a:gd name="T16" fmla="*/ 7230 w 12018"/>
              <a:gd name="T17" fmla="*/ 8280 h 15924"/>
              <a:gd name="T18" fmla="*/ 6522 w 12018"/>
              <a:gd name="T19" fmla="*/ 8524 h 15924"/>
              <a:gd name="T20" fmla="*/ 5496 w 12018"/>
              <a:gd name="T21" fmla="*/ 8524 h 15924"/>
              <a:gd name="T22" fmla="*/ 4788 w 12018"/>
              <a:gd name="T23" fmla="*/ 8280 h 15924"/>
              <a:gd name="T24" fmla="*/ 4202 w 12018"/>
              <a:gd name="T25" fmla="*/ 7816 h 15924"/>
              <a:gd name="T26" fmla="*/ 3738 w 12018"/>
              <a:gd name="T27" fmla="*/ 7229 h 15924"/>
              <a:gd name="T28" fmla="*/ 3493 w 12018"/>
              <a:gd name="T29" fmla="*/ 6521 h 15924"/>
              <a:gd name="T30" fmla="*/ 3445 w 12018"/>
              <a:gd name="T31" fmla="*/ 5740 h 15924"/>
              <a:gd name="T32" fmla="*/ 3640 w 12018"/>
              <a:gd name="T33" fmla="*/ 5007 h 15924"/>
              <a:gd name="T34" fmla="*/ 4031 w 12018"/>
              <a:gd name="T35" fmla="*/ 4372 h 15924"/>
              <a:gd name="T36" fmla="*/ 4568 w 12018"/>
              <a:gd name="T37" fmla="*/ 3883 h 15924"/>
              <a:gd name="T38" fmla="*/ 5252 w 12018"/>
              <a:gd name="T39" fmla="*/ 3542 h 15924"/>
              <a:gd name="T40" fmla="*/ 6278 w 12018"/>
              <a:gd name="T41" fmla="*/ 3444 h 15924"/>
              <a:gd name="T42" fmla="*/ 5105 w 12018"/>
              <a:gd name="T43" fmla="*/ 73 h 15924"/>
              <a:gd name="T44" fmla="*/ 4226 w 12018"/>
              <a:gd name="T45" fmla="*/ 269 h 15924"/>
              <a:gd name="T46" fmla="*/ 2639 w 12018"/>
              <a:gd name="T47" fmla="*/ 1026 h 15924"/>
              <a:gd name="T48" fmla="*/ 1369 w 12018"/>
              <a:gd name="T49" fmla="*/ 2198 h 15924"/>
              <a:gd name="T50" fmla="*/ 465 w 12018"/>
              <a:gd name="T51" fmla="*/ 3664 h 15924"/>
              <a:gd name="T52" fmla="*/ 123 w 12018"/>
              <a:gd name="T53" fmla="*/ 4787 h 15924"/>
              <a:gd name="T54" fmla="*/ 1 w 12018"/>
              <a:gd name="T55" fmla="*/ 5691 h 15924"/>
              <a:gd name="T56" fmla="*/ 74 w 12018"/>
              <a:gd name="T57" fmla="*/ 6887 h 15924"/>
              <a:gd name="T58" fmla="*/ 392 w 12018"/>
              <a:gd name="T59" fmla="*/ 8231 h 15924"/>
              <a:gd name="T60" fmla="*/ 929 w 12018"/>
              <a:gd name="T61" fmla="*/ 9550 h 15924"/>
              <a:gd name="T62" fmla="*/ 1906 w 12018"/>
              <a:gd name="T63" fmla="*/ 11210 h 15924"/>
              <a:gd name="T64" fmla="*/ 3567 w 12018"/>
              <a:gd name="T65" fmla="*/ 13408 h 15924"/>
              <a:gd name="T66" fmla="*/ 5081 w 12018"/>
              <a:gd name="T67" fmla="*/ 15045 h 15924"/>
              <a:gd name="T68" fmla="*/ 6278 w 12018"/>
              <a:gd name="T69" fmla="*/ 15680 h 15924"/>
              <a:gd name="T70" fmla="*/ 7914 w 12018"/>
              <a:gd name="T71" fmla="*/ 14019 h 15924"/>
              <a:gd name="T72" fmla="*/ 9575 w 12018"/>
              <a:gd name="T73" fmla="*/ 11992 h 15924"/>
              <a:gd name="T74" fmla="*/ 10869 w 12018"/>
              <a:gd name="T75" fmla="*/ 9965 h 15924"/>
              <a:gd name="T76" fmla="*/ 11455 w 12018"/>
              <a:gd name="T77" fmla="*/ 8670 h 15924"/>
              <a:gd name="T78" fmla="*/ 11871 w 12018"/>
              <a:gd name="T79" fmla="*/ 7352 h 15924"/>
              <a:gd name="T80" fmla="*/ 12017 w 12018"/>
              <a:gd name="T81" fmla="*/ 6008 h 15924"/>
              <a:gd name="T82" fmla="*/ 11944 w 12018"/>
              <a:gd name="T83" fmla="*/ 5105 h 15924"/>
              <a:gd name="T84" fmla="*/ 11748 w 12018"/>
              <a:gd name="T85" fmla="*/ 4225 h 15924"/>
              <a:gd name="T86" fmla="*/ 10991 w 12018"/>
              <a:gd name="T87" fmla="*/ 2638 h 15924"/>
              <a:gd name="T88" fmla="*/ 9819 w 12018"/>
              <a:gd name="T89" fmla="*/ 1368 h 15924"/>
              <a:gd name="T90" fmla="*/ 8354 w 12018"/>
              <a:gd name="T91" fmla="*/ 464 h 15924"/>
              <a:gd name="T92" fmla="*/ 7230 w 12018"/>
              <a:gd name="T93" fmla="*/ 122 h 15924"/>
              <a:gd name="T94" fmla="*/ 6326 w 12018"/>
              <a:gd name="T95" fmla="*/ 0 h 15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lnTo>
                  <a:pt x="6278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lnTo>
                  <a:pt x="56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31" name="Google Shape;276;p31">
            <a:extLst>
              <a:ext uri="{FF2B5EF4-FFF2-40B4-BE49-F238E27FC236}">
                <a16:creationId xmlns:a16="http://schemas.microsoft.com/office/drawing/2014/main" id="{71473E8F-986E-0A46-AC4D-4EFDC64C5582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677863"/>
            <a:ext cx="368300" cy="309562"/>
            <a:chOff x="3918650" y="293075"/>
            <a:chExt cx="488500" cy="412775"/>
          </a:xfrm>
        </p:grpSpPr>
        <p:sp>
          <p:nvSpPr>
            <p:cNvPr id="52498" name="Google Shape;277;p31">
              <a:extLst>
                <a:ext uri="{FF2B5EF4-FFF2-40B4-BE49-F238E27FC236}">
                  <a16:creationId xmlns:a16="http://schemas.microsoft.com/office/drawing/2014/main" id="{3C32A22E-2224-3C4F-A8B9-0BE4B117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350" y="293675"/>
              <a:ext cx="154500" cy="412175"/>
            </a:xfrm>
            <a:custGeom>
              <a:avLst/>
              <a:gdLst>
                <a:gd name="T0" fmla="*/ 1050 w 6180"/>
                <a:gd name="T1" fmla="*/ 5667 h 16487"/>
                <a:gd name="T2" fmla="*/ 1368 w 6180"/>
                <a:gd name="T3" fmla="*/ 5984 h 16487"/>
                <a:gd name="T4" fmla="*/ 1221 w 6180"/>
                <a:gd name="T5" fmla="*/ 6228 h 16487"/>
                <a:gd name="T6" fmla="*/ 977 w 6180"/>
                <a:gd name="T7" fmla="*/ 6204 h 16487"/>
                <a:gd name="T8" fmla="*/ 513 w 6180"/>
                <a:gd name="T9" fmla="*/ 5911 h 16487"/>
                <a:gd name="T10" fmla="*/ 489 w 6180"/>
                <a:gd name="T11" fmla="*/ 5642 h 16487"/>
                <a:gd name="T12" fmla="*/ 709 w 6180"/>
                <a:gd name="T13" fmla="*/ 5496 h 16487"/>
                <a:gd name="T14" fmla="*/ 1856 w 6180"/>
                <a:gd name="T15" fmla="*/ 6448 h 16487"/>
                <a:gd name="T16" fmla="*/ 2150 w 6180"/>
                <a:gd name="T17" fmla="*/ 6986 h 16487"/>
                <a:gd name="T18" fmla="*/ 2027 w 6180"/>
                <a:gd name="T19" fmla="*/ 7230 h 16487"/>
                <a:gd name="T20" fmla="*/ 1783 w 6180"/>
                <a:gd name="T21" fmla="*/ 7230 h 16487"/>
                <a:gd name="T22" fmla="*/ 1441 w 6180"/>
                <a:gd name="T23" fmla="*/ 6741 h 16487"/>
                <a:gd name="T24" fmla="*/ 1441 w 6180"/>
                <a:gd name="T25" fmla="*/ 6448 h 16487"/>
                <a:gd name="T26" fmla="*/ 1685 w 6180"/>
                <a:gd name="T27" fmla="*/ 6351 h 16487"/>
                <a:gd name="T28" fmla="*/ 2418 w 6180"/>
                <a:gd name="T29" fmla="*/ 7572 h 16487"/>
                <a:gd name="T30" fmla="*/ 2662 w 6180"/>
                <a:gd name="T31" fmla="*/ 8207 h 16487"/>
                <a:gd name="T32" fmla="*/ 2516 w 6180"/>
                <a:gd name="T33" fmla="*/ 8426 h 16487"/>
                <a:gd name="T34" fmla="*/ 2272 w 6180"/>
                <a:gd name="T35" fmla="*/ 8402 h 16487"/>
                <a:gd name="T36" fmla="*/ 2027 w 6180"/>
                <a:gd name="T37" fmla="*/ 7840 h 16487"/>
                <a:gd name="T38" fmla="*/ 2076 w 6180"/>
                <a:gd name="T39" fmla="*/ 7572 h 16487"/>
                <a:gd name="T40" fmla="*/ 2711 w 6180"/>
                <a:gd name="T41" fmla="*/ 8720 h 16487"/>
                <a:gd name="T42" fmla="*/ 2907 w 6180"/>
                <a:gd name="T43" fmla="*/ 8866 h 16487"/>
                <a:gd name="T44" fmla="*/ 3078 w 6180"/>
                <a:gd name="T45" fmla="*/ 9526 h 16487"/>
                <a:gd name="T46" fmla="*/ 2858 w 6180"/>
                <a:gd name="T47" fmla="*/ 9672 h 16487"/>
                <a:gd name="T48" fmla="*/ 2662 w 6180"/>
                <a:gd name="T49" fmla="*/ 9574 h 16487"/>
                <a:gd name="T50" fmla="*/ 2443 w 6180"/>
                <a:gd name="T51" fmla="*/ 8939 h 16487"/>
                <a:gd name="T52" fmla="*/ 2614 w 6180"/>
                <a:gd name="T53" fmla="*/ 8720 h 16487"/>
                <a:gd name="T54" fmla="*/ 3297 w 6180"/>
                <a:gd name="T55" fmla="*/ 10014 h 16487"/>
                <a:gd name="T56" fmla="*/ 3566 w 6180"/>
                <a:gd name="T57" fmla="*/ 10625 h 16487"/>
                <a:gd name="T58" fmla="*/ 3444 w 6180"/>
                <a:gd name="T59" fmla="*/ 10844 h 16487"/>
                <a:gd name="T60" fmla="*/ 3200 w 6180"/>
                <a:gd name="T61" fmla="*/ 10844 h 16487"/>
                <a:gd name="T62" fmla="*/ 2907 w 6180"/>
                <a:gd name="T63" fmla="*/ 10258 h 16487"/>
                <a:gd name="T64" fmla="*/ 2955 w 6180"/>
                <a:gd name="T65" fmla="*/ 10014 h 16487"/>
                <a:gd name="T66" fmla="*/ 3761 w 6180"/>
                <a:gd name="T67" fmla="*/ 11089 h 16487"/>
                <a:gd name="T68" fmla="*/ 4177 w 6180"/>
                <a:gd name="T69" fmla="*/ 11577 h 16487"/>
                <a:gd name="T70" fmla="*/ 4201 w 6180"/>
                <a:gd name="T71" fmla="*/ 11846 h 16487"/>
                <a:gd name="T72" fmla="*/ 3884 w 6180"/>
                <a:gd name="T73" fmla="*/ 11968 h 16487"/>
                <a:gd name="T74" fmla="*/ 3493 w 6180"/>
                <a:gd name="T75" fmla="*/ 11455 h 16487"/>
                <a:gd name="T76" fmla="*/ 3517 w 6180"/>
                <a:gd name="T77" fmla="*/ 11186 h 16487"/>
                <a:gd name="T78" fmla="*/ 3761 w 6180"/>
                <a:gd name="T79" fmla="*/ 11089 h 16487"/>
                <a:gd name="T80" fmla="*/ 4909 w 6180"/>
                <a:gd name="T81" fmla="*/ 12212 h 16487"/>
                <a:gd name="T82" fmla="*/ 5227 w 6180"/>
                <a:gd name="T83" fmla="*/ 12481 h 16487"/>
                <a:gd name="T84" fmla="*/ 5154 w 6180"/>
                <a:gd name="T85" fmla="*/ 12725 h 16487"/>
                <a:gd name="T86" fmla="*/ 4983 w 6180"/>
                <a:gd name="T87" fmla="*/ 12798 h 16487"/>
                <a:gd name="T88" fmla="*/ 4421 w 6180"/>
                <a:gd name="T89" fmla="*/ 12481 h 16487"/>
                <a:gd name="T90" fmla="*/ 4323 w 6180"/>
                <a:gd name="T91" fmla="*/ 12236 h 16487"/>
                <a:gd name="T92" fmla="*/ 4543 w 6180"/>
                <a:gd name="T93" fmla="*/ 12041 h 16487"/>
                <a:gd name="T94" fmla="*/ 0 w 6180"/>
                <a:gd name="T95" fmla="*/ 5325 h 16487"/>
                <a:gd name="T96" fmla="*/ 171 w 6180"/>
                <a:gd name="T97" fmla="*/ 5496 h 16487"/>
                <a:gd name="T98" fmla="*/ 122 w 6180"/>
                <a:gd name="T99" fmla="*/ 5716 h 16487"/>
                <a:gd name="T100" fmla="*/ 0 w 6180"/>
                <a:gd name="T101" fmla="*/ 13360 h 16487"/>
                <a:gd name="T102" fmla="*/ 5935 w 6180"/>
                <a:gd name="T103" fmla="*/ 13091 h 16487"/>
                <a:gd name="T104" fmla="*/ 5520 w 6180"/>
                <a:gd name="T105" fmla="*/ 12945 h 16487"/>
                <a:gd name="T106" fmla="*/ 5520 w 6180"/>
                <a:gd name="T107" fmla="*/ 12676 h 16487"/>
                <a:gd name="T108" fmla="*/ 5789 w 6180"/>
                <a:gd name="T109" fmla="*/ 12554 h 16487"/>
                <a:gd name="T110" fmla="*/ 0 w 6180"/>
                <a:gd name="T111" fmla="*/ 1 h 16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lnTo>
                    <a:pt x="1685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lnTo>
                    <a:pt x="2711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lnTo>
                    <a:pt x="3224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lnTo>
                    <a:pt x="3761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lnTo>
                    <a:pt x="4616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9" name="Google Shape;278;p31">
              <a:extLst>
                <a:ext uri="{FF2B5EF4-FFF2-40B4-BE49-F238E27FC236}">
                  <a16:creationId xmlns:a16="http://schemas.microsoft.com/office/drawing/2014/main" id="{96396289-C804-8547-8480-03347478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650" y="293075"/>
              <a:ext cx="153900" cy="407275"/>
            </a:xfrm>
            <a:custGeom>
              <a:avLst/>
              <a:gdLst>
                <a:gd name="T0" fmla="*/ 5520 w 6156"/>
                <a:gd name="T1" fmla="*/ 5569 h 16291"/>
                <a:gd name="T2" fmla="*/ 5545 w 6156"/>
                <a:gd name="T3" fmla="*/ 5837 h 16291"/>
                <a:gd name="T4" fmla="*/ 5203 w 6156"/>
                <a:gd name="T5" fmla="*/ 6057 h 16291"/>
                <a:gd name="T6" fmla="*/ 4812 w 6156"/>
                <a:gd name="T7" fmla="*/ 6179 h 16291"/>
                <a:gd name="T8" fmla="*/ 4666 w 6156"/>
                <a:gd name="T9" fmla="*/ 6057 h 16291"/>
                <a:gd name="T10" fmla="*/ 4690 w 6156"/>
                <a:gd name="T11" fmla="*/ 5788 h 16291"/>
                <a:gd name="T12" fmla="*/ 5252 w 6156"/>
                <a:gd name="T13" fmla="*/ 5520 h 16291"/>
                <a:gd name="T14" fmla="*/ 4348 w 6156"/>
                <a:gd name="T15" fmla="*/ 6179 h 16291"/>
                <a:gd name="T16" fmla="*/ 4470 w 6156"/>
                <a:gd name="T17" fmla="*/ 6423 h 16291"/>
                <a:gd name="T18" fmla="*/ 4226 w 6156"/>
                <a:gd name="T19" fmla="*/ 6741 h 16291"/>
                <a:gd name="T20" fmla="*/ 3884 w 6156"/>
                <a:gd name="T21" fmla="*/ 7010 h 16291"/>
                <a:gd name="T22" fmla="*/ 3664 w 6156"/>
                <a:gd name="T23" fmla="*/ 6863 h 16291"/>
                <a:gd name="T24" fmla="*/ 3713 w 6156"/>
                <a:gd name="T25" fmla="*/ 6594 h 16291"/>
                <a:gd name="T26" fmla="*/ 4153 w 6156"/>
                <a:gd name="T27" fmla="*/ 6179 h 16291"/>
                <a:gd name="T28" fmla="*/ 3542 w 6156"/>
                <a:gd name="T29" fmla="*/ 7205 h 16291"/>
                <a:gd name="T30" fmla="*/ 3664 w 6156"/>
                <a:gd name="T31" fmla="*/ 7449 h 16291"/>
                <a:gd name="T32" fmla="*/ 3371 w 6156"/>
                <a:gd name="T33" fmla="*/ 8011 h 16291"/>
                <a:gd name="T34" fmla="*/ 3176 w 6156"/>
                <a:gd name="T35" fmla="*/ 8084 h 16291"/>
                <a:gd name="T36" fmla="*/ 2956 w 6156"/>
                <a:gd name="T37" fmla="*/ 7913 h 16291"/>
                <a:gd name="T38" fmla="*/ 3225 w 6156"/>
                <a:gd name="T39" fmla="*/ 7278 h 16291"/>
                <a:gd name="T40" fmla="*/ 3469 w 6156"/>
                <a:gd name="T41" fmla="*/ 7156 h 16291"/>
                <a:gd name="T42" fmla="*/ 3029 w 6156"/>
                <a:gd name="T43" fmla="*/ 8402 h 16291"/>
                <a:gd name="T44" fmla="*/ 3103 w 6156"/>
                <a:gd name="T45" fmla="*/ 8670 h 16291"/>
                <a:gd name="T46" fmla="*/ 2858 w 6156"/>
                <a:gd name="T47" fmla="*/ 9232 h 16291"/>
                <a:gd name="T48" fmla="*/ 2541 w 6156"/>
                <a:gd name="T49" fmla="*/ 9232 h 16291"/>
                <a:gd name="T50" fmla="*/ 2468 w 6156"/>
                <a:gd name="T51" fmla="*/ 8963 h 16291"/>
                <a:gd name="T52" fmla="*/ 2761 w 6156"/>
                <a:gd name="T53" fmla="*/ 8353 h 16291"/>
                <a:gd name="T54" fmla="*/ 2638 w 6156"/>
                <a:gd name="T55" fmla="*/ 9623 h 16291"/>
                <a:gd name="T56" fmla="*/ 2736 w 6156"/>
                <a:gd name="T57" fmla="*/ 9867 h 16291"/>
                <a:gd name="T58" fmla="*/ 2541 w 6156"/>
                <a:gd name="T59" fmla="*/ 10502 h 16291"/>
                <a:gd name="T60" fmla="*/ 2345 w 6156"/>
                <a:gd name="T61" fmla="*/ 10551 h 16291"/>
                <a:gd name="T62" fmla="*/ 2150 w 6156"/>
                <a:gd name="T63" fmla="*/ 10355 h 16291"/>
                <a:gd name="T64" fmla="*/ 2297 w 6156"/>
                <a:gd name="T65" fmla="*/ 9672 h 16291"/>
                <a:gd name="T66" fmla="*/ 2541 w 6156"/>
                <a:gd name="T67" fmla="*/ 9574 h 16291"/>
                <a:gd name="T68" fmla="*/ 2468 w 6156"/>
                <a:gd name="T69" fmla="*/ 10942 h 16291"/>
                <a:gd name="T70" fmla="*/ 2492 w 6156"/>
                <a:gd name="T71" fmla="*/ 11357 h 16291"/>
                <a:gd name="T72" fmla="*/ 2345 w 6156"/>
                <a:gd name="T73" fmla="*/ 11552 h 16291"/>
                <a:gd name="T74" fmla="*/ 2126 w 6156"/>
                <a:gd name="T75" fmla="*/ 11552 h 16291"/>
                <a:gd name="T76" fmla="*/ 2003 w 6156"/>
                <a:gd name="T77" fmla="*/ 11308 h 16291"/>
                <a:gd name="T78" fmla="*/ 2126 w 6156"/>
                <a:gd name="T79" fmla="*/ 10893 h 16291"/>
                <a:gd name="T80" fmla="*/ 6155 w 6156"/>
                <a:gd name="T81" fmla="*/ 0 h 16291"/>
                <a:gd name="T82" fmla="*/ 318 w 6156"/>
                <a:gd name="T83" fmla="*/ 3004 h 16291"/>
                <a:gd name="T84" fmla="*/ 74 w 6156"/>
                <a:gd name="T85" fmla="*/ 3322 h 16291"/>
                <a:gd name="T86" fmla="*/ 1 w 6156"/>
                <a:gd name="T87" fmla="*/ 3688 h 16291"/>
                <a:gd name="T88" fmla="*/ 50 w 6156"/>
                <a:gd name="T89" fmla="*/ 16119 h 16291"/>
                <a:gd name="T90" fmla="*/ 245 w 6156"/>
                <a:gd name="T91" fmla="*/ 16266 h 16291"/>
                <a:gd name="T92" fmla="*/ 563 w 6156"/>
                <a:gd name="T93" fmla="*/ 16217 h 16291"/>
                <a:gd name="T94" fmla="*/ 6009 w 6156"/>
                <a:gd name="T95" fmla="*/ 5813 h 16291"/>
                <a:gd name="T96" fmla="*/ 5862 w 6156"/>
                <a:gd name="T97" fmla="*/ 5593 h 16291"/>
                <a:gd name="T98" fmla="*/ 6009 w 6156"/>
                <a:gd name="T99" fmla="*/ 5373 h 16291"/>
                <a:gd name="T100" fmla="*/ 6155 w 6156"/>
                <a:gd name="T101" fmla="*/ 0 h 16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lnTo>
                    <a:pt x="2541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lnTo>
                    <a:pt x="2297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500" name="Google Shape;279;p31">
              <a:extLst>
                <a:ext uri="{FF2B5EF4-FFF2-40B4-BE49-F238E27FC236}">
                  <a16:creationId xmlns:a16="http://schemas.microsoft.com/office/drawing/2014/main" id="{0E9DD713-B0BB-F149-AF7A-10E88B498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250" y="298550"/>
              <a:ext cx="153900" cy="406675"/>
            </a:xfrm>
            <a:custGeom>
              <a:avLst/>
              <a:gdLst>
                <a:gd name="T0" fmla="*/ 3811 w 6156"/>
                <a:gd name="T1" fmla="*/ 4421 h 16267"/>
                <a:gd name="T2" fmla="*/ 3224 w 6156"/>
                <a:gd name="T3" fmla="*/ 5716 h 16267"/>
                <a:gd name="T4" fmla="*/ 3835 w 6156"/>
                <a:gd name="T5" fmla="*/ 6180 h 16267"/>
                <a:gd name="T6" fmla="*/ 3566 w 6156"/>
                <a:gd name="T7" fmla="*/ 6668 h 16267"/>
                <a:gd name="T8" fmla="*/ 2834 w 6156"/>
                <a:gd name="T9" fmla="*/ 6400 h 16267"/>
                <a:gd name="T10" fmla="*/ 2003 w 6156"/>
                <a:gd name="T11" fmla="*/ 7548 h 16267"/>
                <a:gd name="T12" fmla="*/ 1857 w 6156"/>
                <a:gd name="T13" fmla="*/ 7450 h 16267"/>
                <a:gd name="T14" fmla="*/ 2443 w 6156"/>
                <a:gd name="T15" fmla="*/ 6156 h 16267"/>
                <a:gd name="T16" fmla="*/ 1832 w 6156"/>
                <a:gd name="T17" fmla="*/ 5691 h 16267"/>
                <a:gd name="T18" fmla="*/ 2101 w 6156"/>
                <a:gd name="T19" fmla="*/ 5203 h 16267"/>
                <a:gd name="T20" fmla="*/ 2834 w 6156"/>
                <a:gd name="T21" fmla="*/ 5496 h 16267"/>
                <a:gd name="T22" fmla="*/ 3664 w 6156"/>
                <a:gd name="T23" fmla="*/ 4348 h 16267"/>
                <a:gd name="T24" fmla="*/ 3322 w 6156"/>
                <a:gd name="T25" fmla="*/ 7401 h 16267"/>
                <a:gd name="T26" fmla="*/ 3371 w 6156"/>
                <a:gd name="T27" fmla="*/ 7914 h 16267"/>
                <a:gd name="T28" fmla="*/ 3029 w 6156"/>
                <a:gd name="T29" fmla="*/ 7963 h 16267"/>
                <a:gd name="T30" fmla="*/ 2883 w 6156"/>
                <a:gd name="T31" fmla="*/ 7499 h 16267"/>
                <a:gd name="T32" fmla="*/ 3176 w 6156"/>
                <a:gd name="T33" fmla="*/ 7303 h 16267"/>
                <a:gd name="T34" fmla="*/ 3493 w 6156"/>
                <a:gd name="T35" fmla="*/ 8500 h 16267"/>
                <a:gd name="T36" fmla="*/ 3518 w 6156"/>
                <a:gd name="T37" fmla="*/ 9208 h 16267"/>
                <a:gd name="T38" fmla="*/ 3176 w 6156"/>
                <a:gd name="T39" fmla="*/ 9331 h 16267"/>
                <a:gd name="T40" fmla="*/ 3054 w 6156"/>
                <a:gd name="T41" fmla="*/ 9013 h 16267"/>
                <a:gd name="T42" fmla="*/ 3176 w 6156"/>
                <a:gd name="T43" fmla="*/ 8378 h 16267"/>
                <a:gd name="T44" fmla="*/ 3420 w 6156"/>
                <a:gd name="T45" fmla="*/ 9746 h 16267"/>
                <a:gd name="T46" fmla="*/ 3322 w 6156"/>
                <a:gd name="T47" fmla="*/ 10527 h 16267"/>
                <a:gd name="T48" fmla="*/ 3054 w 6156"/>
                <a:gd name="T49" fmla="*/ 10625 h 16267"/>
                <a:gd name="T50" fmla="*/ 2883 w 6156"/>
                <a:gd name="T51" fmla="*/ 10307 h 16267"/>
                <a:gd name="T52" fmla="*/ 3151 w 6156"/>
                <a:gd name="T53" fmla="*/ 9648 h 16267"/>
                <a:gd name="T54" fmla="*/ 3005 w 6156"/>
                <a:gd name="T55" fmla="*/ 10967 h 16267"/>
                <a:gd name="T56" fmla="*/ 2907 w 6156"/>
                <a:gd name="T57" fmla="*/ 11480 h 16267"/>
                <a:gd name="T58" fmla="*/ 2467 w 6156"/>
                <a:gd name="T59" fmla="*/ 11773 h 16267"/>
                <a:gd name="T60" fmla="*/ 2321 w 6156"/>
                <a:gd name="T61" fmla="*/ 11480 h 16267"/>
                <a:gd name="T62" fmla="*/ 2663 w 6156"/>
                <a:gd name="T63" fmla="*/ 10918 h 16267"/>
                <a:gd name="T64" fmla="*/ 2101 w 6156"/>
                <a:gd name="T65" fmla="*/ 11871 h 16267"/>
                <a:gd name="T66" fmla="*/ 2174 w 6156"/>
                <a:gd name="T67" fmla="*/ 12212 h 16267"/>
                <a:gd name="T68" fmla="*/ 1539 w 6156"/>
                <a:gd name="T69" fmla="*/ 12579 h 16267"/>
                <a:gd name="T70" fmla="*/ 1319 w 6156"/>
                <a:gd name="T71" fmla="*/ 12432 h 16267"/>
                <a:gd name="T72" fmla="*/ 1442 w 6156"/>
                <a:gd name="T73" fmla="*/ 12115 h 16267"/>
                <a:gd name="T74" fmla="*/ 2028 w 6156"/>
                <a:gd name="T75" fmla="*/ 11846 h 16267"/>
                <a:gd name="T76" fmla="*/ 1026 w 6156"/>
                <a:gd name="T77" fmla="*/ 12530 h 16267"/>
                <a:gd name="T78" fmla="*/ 855 w 6156"/>
                <a:gd name="T79" fmla="*/ 12823 h 16267"/>
                <a:gd name="T80" fmla="*/ 147 w 6156"/>
                <a:gd name="T81" fmla="*/ 12823 h 16267"/>
                <a:gd name="T82" fmla="*/ 123 w 6156"/>
                <a:gd name="T83" fmla="*/ 12506 h 16267"/>
                <a:gd name="T84" fmla="*/ 831 w 6156"/>
                <a:gd name="T85" fmla="*/ 12335 h 16267"/>
                <a:gd name="T86" fmla="*/ 1 w 6156"/>
                <a:gd name="T87" fmla="*/ 16267 h 16267"/>
                <a:gd name="T88" fmla="*/ 5935 w 6156"/>
                <a:gd name="T89" fmla="*/ 13165 h 16267"/>
                <a:gd name="T90" fmla="*/ 6155 w 6156"/>
                <a:gd name="T91" fmla="*/ 12701 h 16267"/>
                <a:gd name="T92" fmla="*/ 6106 w 6156"/>
                <a:gd name="T93" fmla="*/ 147 h 16267"/>
                <a:gd name="T94" fmla="*/ 5691 w 6156"/>
                <a:gd name="T95" fmla="*/ 1 h 1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lnTo>
                    <a:pt x="3713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lnTo>
                    <a:pt x="3176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lnTo>
                    <a:pt x="3249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lnTo>
                    <a:pt x="2028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lnTo>
                    <a:pt x="831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lnTo>
                    <a:pt x="56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32" name="Google Shape;280;p31">
            <a:extLst>
              <a:ext uri="{FF2B5EF4-FFF2-40B4-BE49-F238E27FC236}">
                <a16:creationId xmlns:a16="http://schemas.microsoft.com/office/drawing/2014/main" id="{91335CB3-7660-AC4E-A110-611EAAF818E4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654050"/>
            <a:ext cx="303213" cy="357188"/>
            <a:chOff x="4636075" y="261925"/>
            <a:chExt cx="401800" cy="475050"/>
          </a:xfrm>
        </p:grpSpPr>
        <p:sp>
          <p:nvSpPr>
            <p:cNvPr id="52494" name="Google Shape;281;p31">
              <a:extLst>
                <a:ext uri="{FF2B5EF4-FFF2-40B4-BE49-F238E27FC236}">
                  <a16:creationId xmlns:a16="http://schemas.microsoft.com/office/drawing/2014/main" id="{CF6D882F-B5DE-D948-8376-38B42644C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400" y="326650"/>
              <a:ext cx="372475" cy="97100"/>
            </a:xfrm>
            <a:custGeom>
              <a:avLst/>
              <a:gdLst>
                <a:gd name="T0" fmla="*/ 928 w 14899"/>
                <a:gd name="T1" fmla="*/ 0 h 3884"/>
                <a:gd name="T2" fmla="*/ 733 w 14899"/>
                <a:gd name="T3" fmla="*/ 25 h 3884"/>
                <a:gd name="T4" fmla="*/ 562 w 14899"/>
                <a:gd name="T5" fmla="*/ 74 h 3884"/>
                <a:gd name="T6" fmla="*/ 391 w 14899"/>
                <a:gd name="T7" fmla="*/ 171 h 3884"/>
                <a:gd name="T8" fmla="*/ 269 w 14899"/>
                <a:gd name="T9" fmla="*/ 269 h 3884"/>
                <a:gd name="T10" fmla="*/ 147 w 14899"/>
                <a:gd name="T11" fmla="*/ 416 h 3884"/>
                <a:gd name="T12" fmla="*/ 73 w 14899"/>
                <a:gd name="T13" fmla="*/ 562 h 3884"/>
                <a:gd name="T14" fmla="*/ 0 w 14899"/>
                <a:gd name="T15" fmla="*/ 733 h 3884"/>
                <a:gd name="T16" fmla="*/ 0 w 14899"/>
                <a:gd name="T17" fmla="*/ 928 h 3884"/>
                <a:gd name="T18" fmla="*/ 0 w 14899"/>
                <a:gd name="T19" fmla="*/ 2956 h 3884"/>
                <a:gd name="T20" fmla="*/ 0 w 14899"/>
                <a:gd name="T21" fmla="*/ 3151 h 3884"/>
                <a:gd name="T22" fmla="*/ 73 w 14899"/>
                <a:gd name="T23" fmla="*/ 3322 h 3884"/>
                <a:gd name="T24" fmla="*/ 147 w 14899"/>
                <a:gd name="T25" fmla="*/ 3468 h 3884"/>
                <a:gd name="T26" fmla="*/ 269 w 14899"/>
                <a:gd name="T27" fmla="*/ 3615 h 3884"/>
                <a:gd name="T28" fmla="*/ 391 w 14899"/>
                <a:gd name="T29" fmla="*/ 3737 h 3884"/>
                <a:gd name="T30" fmla="*/ 562 w 14899"/>
                <a:gd name="T31" fmla="*/ 3810 h 3884"/>
                <a:gd name="T32" fmla="*/ 733 w 14899"/>
                <a:gd name="T33" fmla="*/ 3859 h 3884"/>
                <a:gd name="T34" fmla="*/ 928 w 14899"/>
                <a:gd name="T35" fmla="*/ 3884 h 3884"/>
                <a:gd name="T36" fmla="*/ 12798 w 14899"/>
                <a:gd name="T37" fmla="*/ 3884 h 3884"/>
                <a:gd name="T38" fmla="*/ 14898 w 14899"/>
                <a:gd name="T39" fmla="*/ 1954 h 3884"/>
                <a:gd name="T40" fmla="*/ 12798 w 14899"/>
                <a:gd name="T41" fmla="*/ 0 h 3884"/>
                <a:gd name="T42" fmla="*/ 928 w 14899"/>
                <a:gd name="T43" fmla="*/ 0 h 3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5" name="Google Shape;282;p31">
              <a:extLst>
                <a:ext uri="{FF2B5EF4-FFF2-40B4-BE49-F238E27FC236}">
                  <a16:creationId xmlns:a16="http://schemas.microsoft.com/office/drawing/2014/main" id="{2846500E-AAA2-1548-9161-06418EE87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075" y="438375"/>
              <a:ext cx="372475" cy="97125"/>
            </a:xfrm>
            <a:custGeom>
              <a:avLst/>
              <a:gdLst>
                <a:gd name="T0" fmla="*/ 2101 w 14899"/>
                <a:gd name="T1" fmla="*/ 1 h 3885"/>
                <a:gd name="T2" fmla="*/ 1 w 14899"/>
                <a:gd name="T3" fmla="*/ 1930 h 3885"/>
                <a:gd name="T4" fmla="*/ 2101 w 14899"/>
                <a:gd name="T5" fmla="*/ 3884 h 3885"/>
                <a:gd name="T6" fmla="*/ 13971 w 14899"/>
                <a:gd name="T7" fmla="*/ 3884 h 3885"/>
                <a:gd name="T8" fmla="*/ 14166 w 14899"/>
                <a:gd name="T9" fmla="*/ 3860 h 3885"/>
                <a:gd name="T10" fmla="*/ 14337 w 14899"/>
                <a:gd name="T11" fmla="*/ 3811 h 3885"/>
                <a:gd name="T12" fmla="*/ 14508 w 14899"/>
                <a:gd name="T13" fmla="*/ 3713 h 3885"/>
                <a:gd name="T14" fmla="*/ 14630 w 14899"/>
                <a:gd name="T15" fmla="*/ 3615 h 3885"/>
                <a:gd name="T16" fmla="*/ 14752 w 14899"/>
                <a:gd name="T17" fmla="*/ 3469 h 3885"/>
                <a:gd name="T18" fmla="*/ 14826 w 14899"/>
                <a:gd name="T19" fmla="*/ 3322 h 3885"/>
                <a:gd name="T20" fmla="*/ 14899 w 14899"/>
                <a:gd name="T21" fmla="*/ 3151 h 3885"/>
                <a:gd name="T22" fmla="*/ 14899 w 14899"/>
                <a:gd name="T23" fmla="*/ 2956 h 3885"/>
                <a:gd name="T24" fmla="*/ 14899 w 14899"/>
                <a:gd name="T25" fmla="*/ 929 h 3885"/>
                <a:gd name="T26" fmla="*/ 14899 w 14899"/>
                <a:gd name="T27" fmla="*/ 733 h 3885"/>
                <a:gd name="T28" fmla="*/ 14826 w 14899"/>
                <a:gd name="T29" fmla="*/ 563 h 3885"/>
                <a:gd name="T30" fmla="*/ 14752 w 14899"/>
                <a:gd name="T31" fmla="*/ 416 h 3885"/>
                <a:gd name="T32" fmla="*/ 14630 w 14899"/>
                <a:gd name="T33" fmla="*/ 269 h 3885"/>
                <a:gd name="T34" fmla="*/ 14508 w 14899"/>
                <a:gd name="T35" fmla="*/ 147 h 3885"/>
                <a:gd name="T36" fmla="*/ 14337 w 14899"/>
                <a:gd name="T37" fmla="*/ 74 h 3885"/>
                <a:gd name="T38" fmla="*/ 14166 w 14899"/>
                <a:gd name="T39" fmla="*/ 25 h 3885"/>
                <a:gd name="T40" fmla="*/ 13971 w 14899"/>
                <a:gd name="T41" fmla="*/ 1 h 3885"/>
                <a:gd name="T42" fmla="*/ 2101 w 14899"/>
                <a:gd name="T43" fmla="*/ 1 h 3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6" name="Google Shape;283;p31">
              <a:extLst>
                <a:ext uri="{FF2B5EF4-FFF2-40B4-BE49-F238E27FC236}">
                  <a16:creationId xmlns:a16="http://schemas.microsoft.com/office/drawing/2014/main" id="{A09A106F-281B-4B40-8725-4CA33B39B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75" y="261925"/>
              <a:ext cx="44000" cy="50100"/>
            </a:xfrm>
            <a:custGeom>
              <a:avLst/>
              <a:gdLst>
                <a:gd name="T0" fmla="*/ 563 w 1760"/>
                <a:gd name="T1" fmla="*/ 1 h 2004"/>
                <a:gd name="T2" fmla="*/ 465 w 1760"/>
                <a:gd name="T3" fmla="*/ 25 h 2004"/>
                <a:gd name="T4" fmla="*/ 343 w 1760"/>
                <a:gd name="T5" fmla="*/ 49 h 2004"/>
                <a:gd name="T6" fmla="*/ 245 w 1760"/>
                <a:gd name="T7" fmla="*/ 98 h 2004"/>
                <a:gd name="T8" fmla="*/ 172 w 1760"/>
                <a:gd name="T9" fmla="*/ 171 h 2004"/>
                <a:gd name="T10" fmla="*/ 99 w 1760"/>
                <a:gd name="T11" fmla="*/ 269 h 2004"/>
                <a:gd name="T12" fmla="*/ 25 w 1760"/>
                <a:gd name="T13" fmla="*/ 367 h 2004"/>
                <a:gd name="T14" fmla="*/ 1 w 1760"/>
                <a:gd name="T15" fmla="*/ 465 h 2004"/>
                <a:gd name="T16" fmla="*/ 1 w 1760"/>
                <a:gd name="T17" fmla="*/ 587 h 2004"/>
                <a:gd name="T18" fmla="*/ 1 w 1760"/>
                <a:gd name="T19" fmla="*/ 2003 h 2004"/>
                <a:gd name="T20" fmla="*/ 1759 w 1760"/>
                <a:gd name="T21" fmla="*/ 2003 h 2004"/>
                <a:gd name="T22" fmla="*/ 1759 w 1760"/>
                <a:gd name="T23" fmla="*/ 587 h 2004"/>
                <a:gd name="T24" fmla="*/ 1759 w 1760"/>
                <a:gd name="T25" fmla="*/ 465 h 2004"/>
                <a:gd name="T26" fmla="*/ 1735 w 1760"/>
                <a:gd name="T27" fmla="*/ 367 h 2004"/>
                <a:gd name="T28" fmla="*/ 1662 w 1760"/>
                <a:gd name="T29" fmla="*/ 269 h 2004"/>
                <a:gd name="T30" fmla="*/ 1588 w 1760"/>
                <a:gd name="T31" fmla="*/ 171 h 2004"/>
                <a:gd name="T32" fmla="*/ 1515 w 1760"/>
                <a:gd name="T33" fmla="*/ 98 h 2004"/>
                <a:gd name="T34" fmla="*/ 1417 w 1760"/>
                <a:gd name="T35" fmla="*/ 49 h 2004"/>
                <a:gd name="T36" fmla="*/ 1295 w 1760"/>
                <a:gd name="T37" fmla="*/ 25 h 2004"/>
                <a:gd name="T38" fmla="*/ 1198 w 1760"/>
                <a:gd name="T39" fmla="*/ 1 h 2004"/>
                <a:gd name="T40" fmla="*/ 563 w 1760"/>
                <a:gd name="T41" fmla="*/ 1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7" name="Google Shape;284;p31">
              <a:extLst>
                <a:ext uri="{FF2B5EF4-FFF2-40B4-BE49-F238E27FC236}">
                  <a16:creationId xmlns:a16="http://schemas.microsoft.com/office/drawing/2014/main" id="{855A94D5-34AC-5942-9F69-5243E461C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75" y="550125"/>
              <a:ext cx="44000" cy="186850"/>
            </a:xfrm>
            <a:custGeom>
              <a:avLst/>
              <a:gdLst>
                <a:gd name="T0" fmla="*/ 1 w 1760"/>
                <a:gd name="T1" fmla="*/ 0 h 7474"/>
                <a:gd name="T2" fmla="*/ 1 w 1760"/>
                <a:gd name="T3" fmla="*/ 7474 h 7474"/>
                <a:gd name="T4" fmla="*/ 1759 w 1760"/>
                <a:gd name="T5" fmla="*/ 7474 h 7474"/>
                <a:gd name="T6" fmla="*/ 1759 w 1760"/>
                <a:gd name="T7" fmla="*/ 0 h 7474"/>
                <a:gd name="T8" fmla="*/ 1 w 1760"/>
                <a:gd name="T9" fmla="*/ 0 h 7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33" name="Google Shape;285;p31">
            <a:extLst>
              <a:ext uri="{FF2B5EF4-FFF2-40B4-BE49-F238E27FC236}">
                <a16:creationId xmlns:a16="http://schemas.microsoft.com/office/drawing/2014/main" id="{E6DB568F-E336-9345-B549-C08B4EAFABF7}"/>
              </a:ext>
            </a:extLst>
          </p:cNvPr>
          <p:cNvSpPr>
            <a:spLocks/>
          </p:cNvSpPr>
          <p:nvPr/>
        </p:nvSpPr>
        <p:spPr bwMode="auto">
          <a:xfrm>
            <a:off x="4238625" y="681038"/>
            <a:ext cx="347663" cy="303212"/>
          </a:xfrm>
          <a:custGeom>
            <a:avLst/>
            <a:gdLst>
              <a:gd name="T0" fmla="*/ 9208 w 18416"/>
              <a:gd name="T1" fmla="*/ 1 h 16072"/>
              <a:gd name="T2" fmla="*/ 1 w 18416"/>
              <a:gd name="T3" fmla="*/ 8866 h 16072"/>
              <a:gd name="T4" fmla="*/ 2882 w 18416"/>
              <a:gd name="T5" fmla="*/ 8866 h 16072"/>
              <a:gd name="T6" fmla="*/ 2882 w 18416"/>
              <a:gd name="T7" fmla="*/ 15290 h 16072"/>
              <a:gd name="T8" fmla="*/ 2907 w 18416"/>
              <a:gd name="T9" fmla="*/ 15461 h 16072"/>
              <a:gd name="T10" fmla="*/ 2956 w 18416"/>
              <a:gd name="T11" fmla="*/ 15607 h 16072"/>
              <a:gd name="T12" fmla="*/ 3029 w 18416"/>
              <a:gd name="T13" fmla="*/ 15729 h 16072"/>
              <a:gd name="T14" fmla="*/ 3102 w 18416"/>
              <a:gd name="T15" fmla="*/ 15851 h 16072"/>
              <a:gd name="T16" fmla="*/ 3224 w 18416"/>
              <a:gd name="T17" fmla="*/ 15949 h 16072"/>
              <a:gd name="T18" fmla="*/ 3371 w 18416"/>
              <a:gd name="T19" fmla="*/ 16022 h 16072"/>
              <a:gd name="T20" fmla="*/ 3517 w 18416"/>
              <a:gd name="T21" fmla="*/ 16071 h 16072"/>
              <a:gd name="T22" fmla="*/ 7425 w 18416"/>
              <a:gd name="T23" fmla="*/ 16071 h 16072"/>
              <a:gd name="T24" fmla="*/ 7425 w 18416"/>
              <a:gd name="T25" fmla="*/ 13458 h 16072"/>
              <a:gd name="T26" fmla="*/ 7450 w 18416"/>
              <a:gd name="T27" fmla="*/ 13165 h 16072"/>
              <a:gd name="T28" fmla="*/ 7547 w 18416"/>
              <a:gd name="T29" fmla="*/ 12896 h 16072"/>
              <a:gd name="T30" fmla="*/ 7669 w 18416"/>
              <a:gd name="T31" fmla="*/ 12652 h 16072"/>
              <a:gd name="T32" fmla="*/ 7840 w 18416"/>
              <a:gd name="T33" fmla="*/ 12457 h 16072"/>
              <a:gd name="T34" fmla="*/ 8060 w 18416"/>
              <a:gd name="T35" fmla="*/ 12286 h 16072"/>
              <a:gd name="T36" fmla="*/ 8280 w 18416"/>
              <a:gd name="T37" fmla="*/ 12164 h 16072"/>
              <a:gd name="T38" fmla="*/ 8549 w 18416"/>
              <a:gd name="T39" fmla="*/ 12066 h 16072"/>
              <a:gd name="T40" fmla="*/ 8842 w 18416"/>
              <a:gd name="T41" fmla="*/ 12041 h 16072"/>
              <a:gd name="T42" fmla="*/ 9574 w 18416"/>
              <a:gd name="T43" fmla="*/ 12041 h 16072"/>
              <a:gd name="T44" fmla="*/ 9867 w 18416"/>
              <a:gd name="T45" fmla="*/ 12066 h 16072"/>
              <a:gd name="T46" fmla="*/ 10136 w 18416"/>
              <a:gd name="T47" fmla="*/ 12164 h 16072"/>
              <a:gd name="T48" fmla="*/ 10356 w 18416"/>
              <a:gd name="T49" fmla="*/ 12286 h 16072"/>
              <a:gd name="T50" fmla="*/ 10576 w 18416"/>
              <a:gd name="T51" fmla="*/ 12457 h 16072"/>
              <a:gd name="T52" fmla="*/ 10747 w 18416"/>
              <a:gd name="T53" fmla="*/ 12652 h 16072"/>
              <a:gd name="T54" fmla="*/ 10869 w 18416"/>
              <a:gd name="T55" fmla="*/ 12896 h 16072"/>
              <a:gd name="T56" fmla="*/ 10967 w 18416"/>
              <a:gd name="T57" fmla="*/ 13165 h 16072"/>
              <a:gd name="T58" fmla="*/ 10991 w 18416"/>
              <a:gd name="T59" fmla="*/ 13458 h 16072"/>
              <a:gd name="T60" fmla="*/ 10991 w 18416"/>
              <a:gd name="T61" fmla="*/ 16071 h 16072"/>
              <a:gd name="T62" fmla="*/ 14899 w 18416"/>
              <a:gd name="T63" fmla="*/ 16071 h 16072"/>
              <a:gd name="T64" fmla="*/ 15045 w 18416"/>
              <a:gd name="T65" fmla="*/ 16022 h 16072"/>
              <a:gd name="T66" fmla="*/ 15192 w 18416"/>
              <a:gd name="T67" fmla="*/ 15949 h 16072"/>
              <a:gd name="T68" fmla="*/ 15314 w 18416"/>
              <a:gd name="T69" fmla="*/ 15851 h 16072"/>
              <a:gd name="T70" fmla="*/ 15387 w 18416"/>
              <a:gd name="T71" fmla="*/ 15729 h 16072"/>
              <a:gd name="T72" fmla="*/ 15460 w 18416"/>
              <a:gd name="T73" fmla="*/ 15607 h 16072"/>
              <a:gd name="T74" fmla="*/ 15509 w 18416"/>
              <a:gd name="T75" fmla="*/ 15461 h 16072"/>
              <a:gd name="T76" fmla="*/ 15534 w 18416"/>
              <a:gd name="T77" fmla="*/ 15290 h 16072"/>
              <a:gd name="T78" fmla="*/ 15534 w 18416"/>
              <a:gd name="T79" fmla="*/ 8866 h 16072"/>
              <a:gd name="T80" fmla="*/ 18416 w 18416"/>
              <a:gd name="T81" fmla="*/ 8866 h 16072"/>
              <a:gd name="T82" fmla="*/ 9208 w 18416"/>
              <a:gd name="T83" fmla="*/ 1 h 16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34" name="Google Shape;286;p31">
            <a:extLst>
              <a:ext uri="{FF2B5EF4-FFF2-40B4-BE49-F238E27FC236}">
                <a16:creationId xmlns:a16="http://schemas.microsoft.com/office/drawing/2014/main" id="{7B1694D7-AC3A-EF42-B776-E0C5A4DC4337}"/>
              </a:ext>
            </a:extLst>
          </p:cNvPr>
          <p:cNvGrpSpPr>
            <a:grpSpLocks/>
          </p:cNvGrpSpPr>
          <p:nvPr/>
        </p:nvGrpSpPr>
        <p:grpSpPr bwMode="auto">
          <a:xfrm>
            <a:off x="4767263" y="684213"/>
            <a:ext cx="304800" cy="296862"/>
            <a:chOff x="5983625" y="301625"/>
            <a:chExt cx="403000" cy="395050"/>
          </a:xfrm>
        </p:grpSpPr>
        <p:sp>
          <p:nvSpPr>
            <p:cNvPr id="52474" name="Google Shape;287;p31">
              <a:extLst>
                <a:ext uri="{FF2B5EF4-FFF2-40B4-BE49-F238E27FC236}">
                  <a16:creationId xmlns:a16="http://schemas.microsoft.com/office/drawing/2014/main" id="{24DC7DBE-49D5-8046-A1C8-14E9BC4B2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625" y="319925"/>
              <a:ext cx="403000" cy="67200"/>
            </a:xfrm>
            <a:custGeom>
              <a:avLst/>
              <a:gdLst>
                <a:gd name="T0" fmla="*/ 3273 w 16120"/>
                <a:gd name="T1" fmla="*/ 465 h 2688"/>
                <a:gd name="T2" fmla="*/ 3566 w 16120"/>
                <a:gd name="T3" fmla="*/ 660 h 2688"/>
                <a:gd name="T4" fmla="*/ 3762 w 16120"/>
                <a:gd name="T5" fmla="*/ 953 h 2688"/>
                <a:gd name="T6" fmla="*/ 3835 w 16120"/>
                <a:gd name="T7" fmla="*/ 1320 h 2688"/>
                <a:gd name="T8" fmla="*/ 3762 w 16120"/>
                <a:gd name="T9" fmla="*/ 1661 h 2688"/>
                <a:gd name="T10" fmla="*/ 3566 w 16120"/>
                <a:gd name="T11" fmla="*/ 1955 h 2688"/>
                <a:gd name="T12" fmla="*/ 3273 w 16120"/>
                <a:gd name="T13" fmla="*/ 2150 h 2688"/>
                <a:gd name="T14" fmla="*/ 2931 w 16120"/>
                <a:gd name="T15" fmla="*/ 2223 h 2688"/>
                <a:gd name="T16" fmla="*/ 2589 w 16120"/>
                <a:gd name="T17" fmla="*/ 2150 h 2688"/>
                <a:gd name="T18" fmla="*/ 2296 w 16120"/>
                <a:gd name="T19" fmla="*/ 1955 h 2688"/>
                <a:gd name="T20" fmla="*/ 2101 w 16120"/>
                <a:gd name="T21" fmla="*/ 1661 h 2688"/>
                <a:gd name="T22" fmla="*/ 2028 w 16120"/>
                <a:gd name="T23" fmla="*/ 1320 h 2688"/>
                <a:gd name="T24" fmla="*/ 2101 w 16120"/>
                <a:gd name="T25" fmla="*/ 953 h 2688"/>
                <a:gd name="T26" fmla="*/ 2296 w 16120"/>
                <a:gd name="T27" fmla="*/ 660 h 2688"/>
                <a:gd name="T28" fmla="*/ 2589 w 16120"/>
                <a:gd name="T29" fmla="*/ 465 h 2688"/>
                <a:gd name="T30" fmla="*/ 3102 w 16120"/>
                <a:gd name="T31" fmla="*/ 416 h 2688"/>
                <a:gd name="T32" fmla="*/ 13531 w 16120"/>
                <a:gd name="T33" fmla="*/ 465 h 2688"/>
                <a:gd name="T34" fmla="*/ 13824 w 16120"/>
                <a:gd name="T35" fmla="*/ 660 h 2688"/>
                <a:gd name="T36" fmla="*/ 14019 w 16120"/>
                <a:gd name="T37" fmla="*/ 953 h 2688"/>
                <a:gd name="T38" fmla="*/ 14093 w 16120"/>
                <a:gd name="T39" fmla="*/ 1320 h 2688"/>
                <a:gd name="T40" fmla="*/ 14019 w 16120"/>
                <a:gd name="T41" fmla="*/ 1661 h 2688"/>
                <a:gd name="T42" fmla="*/ 13824 w 16120"/>
                <a:gd name="T43" fmla="*/ 1955 h 2688"/>
                <a:gd name="T44" fmla="*/ 13531 w 16120"/>
                <a:gd name="T45" fmla="*/ 2150 h 2688"/>
                <a:gd name="T46" fmla="*/ 13189 w 16120"/>
                <a:gd name="T47" fmla="*/ 2223 h 2688"/>
                <a:gd name="T48" fmla="*/ 12847 w 16120"/>
                <a:gd name="T49" fmla="*/ 2150 h 2688"/>
                <a:gd name="T50" fmla="*/ 12554 w 16120"/>
                <a:gd name="T51" fmla="*/ 1955 h 2688"/>
                <a:gd name="T52" fmla="*/ 12359 w 16120"/>
                <a:gd name="T53" fmla="*/ 1661 h 2688"/>
                <a:gd name="T54" fmla="*/ 12285 w 16120"/>
                <a:gd name="T55" fmla="*/ 1320 h 2688"/>
                <a:gd name="T56" fmla="*/ 12359 w 16120"/>
                <a:gd name="T57" fmla="*/ 953 h 2688"/>
                <a:gd name="T58" fmla="*/ 12554 w 16120"/>
                <a:gd name="T59" fmla="*/ 660 h 2688"/>
                <a:gd name="T60" fmla="*/ 12847 w 16120"/>
                <a:gd name="T61" fmla="*/ 465 h 2688"/>
                <a:gd name="T62" fmla="*/ 13360 w 16120"/>
                <a:gd name="T63" fmla="*/ 416 h 2688"/>
                <a:gd name="T64" fmla="*/ 0 w 16120"/>
                <a:gd name="T65" fmla="*/ 2687 h 2688"/>
                <a:gd name="T66" fmla="*/ 16120 w 16120"/>
                <a:gd name="T67" fmla="*/ 1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lnTo>
                    <a:pt x="3102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lnTo>
                    <a:pt x="13360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5" name="Google Shape;288;p31">
              <a:extLst>
                <a:ext uri="{FF2B5EF4-FFF2-40B4-BE49-F238E27FC236}">
                  <a16:creationId xmlns:a16="http://schemas.microsoft.com/office/drawing/2014/main" id="{F0BBB1EA-1F84-5244-9B71-E1A1E1EF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625" y="664900"/>
              <a:ext cx="403000" cy="31775"/>
            </a:xfrm>
            <a:custGeom>
              <a:avLst/>
              <a:gdLst>
                <a:gd name="T0" fmla="*/ 0 w 16120"/>
                <a:gd name="T1" fmla="*/ 1 h 1271"/>
                <a:gd name="T2" fmla="*/ 0 w 16120"/>
                <a:gd name="T3" fmla="*/ 489 h 1271"/>
                <a:gd name="T4" fmla="*/ 25 w 16120"/>
                <a:gd name="T5" fmla="*/ 660 h 1271"/>
                <a:gd name="T6" fmla="*/ 74 w 16120"/>
                <a:gd name="T7" fmla="*/ 807 h 1271"/>
                <a:gd name="T8" fmla="*/ 147 w 16120"/>
                <a:gd name="T9" fmla="*/ 929 h 1271"/>
                <a:gd name="T10" fmla="*/ 220 w 16120"/>
                <a:gd name="T11" fmla="*/ 1051 h 1271"/>
                <a:gd name="T12" fmla="*/ 342 w 16120"/>
                <a:gd name="T13" fmla="*/ 1149 h 1271"/>
                <a:gd name="T14" fmla="*/ 489 w 16120"/>
                <a:gd name="T15" fmla="*/ 1222 h 1271"/>
                <a:gd name="T16" fmla="*/ 635 w 16120"/>
                <a:gd name="T17" fmla="*/ 1271 h 1271"/>
                <a:gd name="T18" fmla="*/ 15485 w 16120"/>
                <a:gd name="T19" fmla="*/ 1271 h 1271"/>
                <a:gd name="T20" fmla="*/ 15631 w 16120"/>
                <a:gd name="T21" fmla="*/ 1222 h 1271"/>
                <a:gd name="T22" fmla="*/ 15778 w 16120"/>
                <a:gd name="T23" fmla="*/ 1149 h 1271"/>
                <a:gd name="T24" fmla="*/ 15900 w 16120"/>
                <a:gd name="T25" fmla="*/ 1051 h 1271"/>
                <a:gd name="T26" fmla="*/ 15973 w 16120"/>
                <a:gd name="T27" fmla="*/ 929 h 1271"/>
                <a:gd name="T28" fmla="*/ 16046 w 16120"/>
                <a:gd name="T29" fmla="*/ 807 h 1271"/>
                <a:gd name="T30" fmla="*/ 16095 w 16120"/>
                <a:gd name="T31" fmla="*/ 660 h 1271"/>
                <a:gd name="T32" fmla="*/ 16120 w 16120"/>
                <a:gd name="T33" fmla="*/ 489 h 1271"/>
                <a:gd name="T34" fmla="*/ 16120 w 16120"/>
                <a:gd name="T35" fmla="*/ 1 h 1271"/>
                <a:gd name="T36" fmla="*/ 16095 w 16120"/>
                <a:gd name="T37" fmla="*/ 172 h 1271"/>
                <a:gd name="T38" fmla="*/ 16046 w 16120"/>
                <a:gd name="T39" fmla="*/ 318 h 1271"/>
                <a:gd name="T40" fmla="*/ 15973 w 16120"/>
                <a:gd name="T41" fmla="*/ 440 h 1271"/>
                <a:gd name="T42" fmla="*/ 15900 w 16120"/>
                <a:gd name="T43" fmla="*/ 562 h 1271"/>
                <a:gd name="T44" fmla="*/ 15778 w 16120"/>
                <a:gd name="T45" fmla="*/ 660 h 1271"/>
                <a:gd name="T46" fmla="*/ 15631 w 16120"/>
                <a:gd name="T47" fmla="*/ 733 h 1271"/>
                <a:gd name="T48" fmla="*/ 15485 w 16120"/>
                <a:gd name="T49" fmla="*/ 782 h 1271"/>
                <a:gd name="T50" fmla="*/ 635 w 16120"/>
                <a:gd name="T51" fmla="*/ 782 h 1271"/>
                <a:gd name="T52" fmla="*/ 489 w 16120"/>
                <a:gd name="T53" fmla="*/ 733 h 1271"/>
                <a:gd name="T54" fmla="*/ 342 w 16120"/>
                <a:gd name="T55" fmla="*/ 660 h 1271"/>
                <a:gd name="T56" fmla="*/ 220 w 16120"/>
                <a:gd name="T57" fmla="*/ 562 h 1271"/>
                <a:gd name="T58" fmla="*/ 147 w 16120"/>
                <a:gd name="T59" fmla="*/ 440 h 1271"/>
                <a:gd name="T60" fmla="*/ 74 w 16120"/>
                <a:gd name="T61" fmla="*/ 318 h 1271"/>
                <a:gd name="T62" fmla="*/ 25 w 16120"/>
                <a:gd name="T63" fmla="*/ 172 h 1271"/>
                <a:gd name="T64" fmla="*/ 0 w 16120"/>
                <a:gd name="T65" fmla="*/ 1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6" name="Google Shape;289;p31">
              <a:extLst>
                <a:ext uri="{FF2B5EF4-FFF2-40B4-BE49-F238E27FC236}">
                  <a16:creationId xmlns:a16="http://schemas.microsoft.com/office/drawing/2014/main" id="{039C1769-5240-CF4D-B3B9-C1E7A8E00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025" y="301625"/>
              <a:ext cx="29325" cy="63500"/>
            </a:xfrm>
            <a:custGeom>
              <a:avLst/>
              <a:gdLst>
                <a:gd name="T0" fmla="*/ 391 w 1173"/>
                <a:gd name="T1" fmla="*/ 0 h 2540"/>
                <a:gd name="T2" fmla="*/ 293 w 1173"/>
                <a:gd name="T3" fmla="*/ 49 h 2540"/>
                <a:gd name="T4" fmla="*/ 220 w 1173"/>
                <a:gd name="T5" fmla="*/ 73 h 2540"/>
                <a:gd name="T6" fmla="*/ 147 w 1173"/>
                <a:gd name="T7" fmla="*/ 147 h 2540"/>
                <a:gd name="T8" fmla="*/ 74 w 1173"/>
                <a:gd name="T9" fmla="*/ 220 h 2540"/>
                <a:gd name="T10" fmla="*/ 49 w 1173"/>
                <a:gd name="T11" fmla="*/ 293 h 2540"/>
                <a:gd name="T12" fmla="*/ 0 w 1173"/>
                <a:gd name="T13" fmla="*/ 391 h 2540"/>
                <a:gd name="T14" fmla="*/ 0 w 1173"/>
                <a:gd name="T15" fmla="*/ 488 h 2540"/>
                <a:gd name="T16" fmla="*/ 0 w 1173"/>
                <a:gd name="T17" fmla="*/ 2052 h 2540"/>
                <a:gd name="T18" fmla="*/ 0 w 1173"/>
                <a:gd name="T19" fmla="*/ 2149 h 2540"/>
                <a:gd name="T20" fmla="*/ 49 w 1173"/>
                <a:gd name="T21" fmla="*/ 2247 h 2540"/>
                <a:gd name="T22" fmla="*/ 74 w 1173"/>
                <a:gd name="T23" fmla="*/ 2320 h 2540"/>
                <a:gd name="T24" fmla="*/ 147 w 1173"/>
                <a:gd name="T25" fmla="*/ 2393 h 2540"/>
                <a:gd name="T26" fmla="*/ 220 w 1173"/>
                <a:gd name="T27" fmla="*/ 2467 h 2540"/>
                <a:gd name="T28" fmla="*/ 293 w 1173"/>
                <a:gd name="T29" fmla="*/ 2491 h 2540"/>
                <a:gd name="T30" fmla="*/ 391 w 1173"/>
                <a:gd name="T31" fmla="*/ 2540 h 2540"/>
                <a:gd name="T32" fmla="*/ 782 w 1173"/>
                <a:gd name="T33" fmla="*/ 2540 h 2540"/>
                <a:gd name="T34" fmla="*/ 879 w 1173"/>
                <a:gd name="T35" fmla="*/ 2491 h 2540"/>
                <a:gd name="T36" fmla="*/ 953 w 1173"/>
                <a:gd name="T37" fmla="*/ 2467 h 2540"/>
                <a:gd name="T38" fmla="*/ 1026 w 1173"/>
                <a:gd name="T39" fmla="*/ 2393 h 2540"/>
                <a:gd name="T40" fmla="*/ 1099 w 1173"/>
                <a:gd name="T41" fmla="*/ 2320 h 2540"/>
                <a:gd name="T42" fmla="*/ 1124 w 1173"/>
                <a:gd name="T43" fmla="*/ 2247 h 2540"/>
                <a:gd name="T44" fmla="*/ 1173 w 1173"/>
                <a:gd name="T45" fmla="*/ 2149 h 2540"/>
                <a:gd name="T46" fmla="*/ 1173 w 1173"/>
                <a:gd name="T47" fmla="*/ 2052 h 2540"/>
                <a:gd name="T48" fmla="*/ 1173 w 1173"/>
                <a:gd name="T49" fmla="*/ 488 h 2540"/>
                <a:gd name="T50" fmla="*/ 1173 w 1173"/>
                <a:gd name="T51" fmla="*/ 391 h 2540"/>
                <a:gd name="T52" fmla="*/ 1124 w 1173"/>
                <a:gd name="T53" fmla="*/ 293 h 2540"/>
                <a:gd name="T54" fmla="*/ 1099 w 1173"/>
                <a:gd name="T55" fmla="*/ 220 h 2540"/>
                <a:gd name="T56" fmla="*/ 1026 w 1173"/>
                <a:gd name="T57" fmla="*/ 147 h 2540"/>
                <a:gd name="T58" fmla="*/ 953 w 1173"/>
                <a:gd name="T59" fmla="*/ 73 h 2540"/>
                <a:gd name="T60" fmla="*/ 879 w 1173"/>
                <a:gd name="T61" fmla="*/ 49 h 2540"/>
                <a:gd name="T62" fmla="*/ 782 w 1173"/>
                <a:gd name="T63" fmla="*/ 0 h 2540"/>
                <a:gd name="T64" fmla="*/ 391 w 1173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7" name="Google Shape;290;p31">
              <a:extLst>
                <a:ext uri="{FF2B5EF4-FFF2-40B4-BE49-F238E27FC236}">
                  <a16:creationId xmlns:a16="http://schemas.microsoft.com/office/drawing/2014/main" id="{CCF57600-972D-814E-B245-4E36A73A8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450" y="301625"/>
              <a:ext cx="29350" cy="63500"/>
            </a:xfrm>
            <a:custGeom>
              <a:avLst/>
              <a:gdLst>
                <a:gd name="T0" fmla="*/ 392 w 1174"/>
                <a:gd name="T1" fmla="*/ 0 h 2540"/>
                <a:gd name="T2" fmla="*/ 294 w 1174"/>
                <a:gd name="T3" fmla="*/ 49 h 2540"/>
                <a:gd name="T4" fmla="*/ 221 w 1174"/>
                <a:gd name="T5" fmla="*/ 73 h 2540"/>
                <a:gd name="T6" fmla="*/ 147 w 1174"/>
                <a:gd name="T7" fmla="*/ 147 h 2540"/>
                <a:gd name="T8" fmla="*/ 74 w 1174"/>
                <a:gd name="T9" fmla="*/ 220 h 2540"/>
                <a:gd name="T10" fmla="*/ 50 w 1174"/>
                <a:gd name="T11" fmla="*/ 293 h 2540"/>
                <a:gd name="T12" fmla="*/ 1 w 1174"/>
                <a:gd name="T13" fmla="*/ 391 h 2540"/>
                <a:gd name="T14" fmla="*/ 1 w 1174"/>
                <a:gd name="T15" fmla="*/ 488 h 2540"/>
                <a:gd name="T16" fmla="*/ 1 w 1174"/>
                <a:gd name="T17" fmla="*/ 2052 h 2540"/>
                <a:gd name="T18" fmla="*/ 1 w 1174"/>
                <a:gd name="T19" fmla="*/ 2149 h 2540"/>
                <a:gd name="T20" fmla="*/ 50 w 1174"/>
                <a:gd name="T21" fmla="*/ 2247 h 2540"/>
                <a:gd name="T22" fmla="*/ 74 w 1174"/>
                <a:gd name="T23" fmla="*/ 2320 h 2540"/>
                <a:gd name="T24" fmla="*/ 147 w 1174"/>
                <a:gd name="T25" fmla="*/ 2393 h 2540"/>
                <a:gd name="T26" fmla="*/ 221 w 1174"/>
                <a:gd name="T27" fmla="*/ 2467 h 2540"/>
                <a:gd name="T28" fmla="*/ 294 w 1174"/>
                <a:gd name="T29" fmla="*/ 2491 h 2540"/>
                <a:gd name="T30" fmla="*/ 392 w 1174"/>
                <a:gd name="T31" fmla="*/ 2540 h 2540"/>
                <a:gd name="T32" fmla="*/ 782 w 1174"/>
                <a:gd name="T33" fmla="*/ 2540 h 2540"/>
                <a:gd name="T34" fmla="*/ 880 w 1174"/>
                <a:gd name="T35" fmla="*/ 2491 h 2540"/>
                <a:gd name="T36" fmla="*/ 953 w 1174"/>
                <a:gd name="T37" fmla="*/ 2467 h 2540"/>
                <a:gd name="T38" fmla="*/ 1027 w 1174"/>
                <a:gd name="T39" fmla="*/ 2393 h 2540"/>
                <a:gd name="T40" fmla="*/ 1100 w 1174"/>
                <a:gd name="T41" fmla="*/ 2320 h 2540"/>
                <a:gd name="T42" fmla="*/ 1124 w 1174"/>
                <a:gd name="T43" fmla="*/ 2247 h 2540"/>
                <a:gd name="T44" fmla="*/ 1173 w 1174"/>
                <a:gd name="T45" fmla="*/ 2149 h 2540"/>
                <a:gd name="T46" fmla="*/ 1173 w 1174"/>
                <a:gd name="T47" fmla="*/ 2052 h 2540"/>
                <a:gd name="T48" fmla="*/ 1173 w 1174"/>
                <a:gd name="T49" fmla="*/ 488 h 2540"/>
                <a:gd name="T50" fmla="*/ 1173 w 1174"/>
                <a:gd name="T51" fmla="*/ 391 h 2540"/>
                <a:gd name="T52" fmla="*/ 1124 w 1174"/>
                <a:gd name="T53" fmla="*/ 293 h 2540"/>
                <a:gd name="T54" fmla="*/ 1100 w 1174"/>
                <a:gd name="T55" fmla="*/ 220 h 2540"/>
                <a:gd name="T56" fmla="*/ 1027 w 1174"/>
                <a:gd name="T57" fmla="*/ 147 h 2540"/>
                <a:gd name="T58" fmla="*/ 953 w 1174"/>
                <a:gd name="T59" fmla="*/ 73 h 2540"/>
                <a:gd name="T60" fmla="*/ 880 w 1174"/>
                <a:gd name="T61" fmla="*/ 49 h 2540"/>
                <a:gd name="T62" fmla="*/ 782 w 1174"/>
                <a:gd name="T63" fmla="*/ 0 h 2540"/>
                <a:gd name="T64" fmla="*/ 392 w 1174"/>
                <a:gd name="T65" fmla="*/ 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8" name="Google Shape;291;p31">
              <a:extLst>
                <a:ext uri="{FF2B5EF4-FFF2-40B4-BE49-F238E27FC236}">
                  <a16:creationId xmlns:a16="http://schemas.microsoft.com/office/drawing/2014/main" id="{DF867939-27C1-5442-AAB9-8989944E9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200" y="509200"/>
              <a:ext cx="50700" cy="53775"/>
            </a:xfrm>
            <a:custGeom>
              <a:avLst/>
              <a:gdLst>
                <a:gd name="T0" fmla="*/ 0 w 2028"/>
                <a:gd name="T1" fmla="*/ 1 h 2151"/>
                <a:gd name="T2" fmla="*/ 0 w 2028"/>
                <a:gd name="T3" fmla="*/ 2150 h 2151"/>
                <a:gd name="T4" fmla="*/ 2027 w 2028"/>
                <a:gd name="T5" fmla="*/ 2150 h 2151"/>
                <a:gd name="T6" fmla="*/ 2027 w 2028"/>
                <a:gd name="T7" fmla="*/ 1 h 2151"/>
                <a:gd name="T8" fmla="*/ 0 w 2028"/>
                <a:gd name="T9" fmla="*/ 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9" name="Google Shape;292;p31">
              <a:extLst>
                <a:ext uri="{FF2B5EF4-FFF2-40B4-BE49-F238E27FC236}">
                  <a16:creationId xmlns:a16="http://schemas.microsoft.com/office/drawing/2014/main" id="{DCDBC1BD-A0ED-674A-B85B-A955A575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200" y="448150"/>
              <a:ext cx="50700" cy="48875"/>
            </a:xfrm>
            <a:custGeom>
              <a:avLst/>
              <a:gdLst>
                <a:gd name="T0" fmla="*/ 0 w 2028"/>
                <a:gd name="T1" fmla="*/ 1 h 1955"/>
                <a:gd name="T2" fmla="*/ 0 w 2028"/>
                <a:gd name="T3" fmla="*/ 1954 h 1955"/>
                <a:gd name="T4" fmla="*/ 2027 w 2028"/>
                <a:gd name="T5" fmla="*/ 1954 h 1955"/>
                <a:gd name="T6" fmla="*/ 2027 w 2028"/>
                <a:gd name="T7" fmla="*/ 1 h 1955"/>
                <a:gd name="T8" fmla="*/ 0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0" name="Google Shape;293;p31">
              <a:extLst>
                <a:ext uri="{FF2B5EF4-FFF2-40B4-BE49-F238E27FC236}">
                  <a16:creationId xmlns:a16="http://schemas.microsoft.com/office/drawing/2014/main" id="{D1E250E6-8C0E-9943-A00A-4D5ED418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200" y="575150"/>
              <a:ext cx="50700" cy="48875"/>
            </a:xfrm>
            <a:custGeom>
              <a:avLst/>
              <a:gdLst>
                <a:gd name="T0" fmla="*/ 0 w 2028"/>
                <a:gd name="T1" fmla="*/ 1 h 1955"/>
                <a:gd name="T2" fmla="*/ 0 w 2028"/>
                <a:gd name="T3" fmla="*/ 1954 h 1955"/>
                <a:gd name="T4" fmla="*/ 2027 w 2028"/>
                <a:gd name="T5" fmla="*/ 1954 h 1955"/>
                <a:gd name="T6" fmla="*/ 2027 w 2028"/>
                <a:gd name="T7" fmla="*/ 1 h 1955"/>
                <a:gd name="T8" fmla="*/ 0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1" name="Google Shape;294;p31">
              <a:extLst>
                <a:ext uri="{FF2B5EF4-FFF2-40B4-BE49-F238E27FC236}">
                  <a16:creationId xmlns:a16="http://schemas.microsoft.com/office/drawing/2014/main" id="{9E05DB2B-83C7-544D-8AD0-53043F66F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075" y="575150"/>
              <a:ext cx="50100" cy="48875"/>
            </a:xfrm>
            <a:custGeom>
              <a:avLst/>
              <a:gdLst>
                <a:gd name="T0" fmla="*/ 1 w 2004"/>
                <a:gd name="T1" fmla="*/ 1 h 1955"/>
                <a:gd name="T2" fmla="*/ 1 w 2004"/>
                <a:gd name="T3" fmla="*/ 1954 h 1955"/>
                <a:gd name="T4" fmla="*/ 2003 w 2004"/>
                <a:gd name="T5" fmla="*/ 1954 h 1955"/>
                <a:gd name="T6" fmla="*/ 2003 w 2004"/>
                <a:gd name="T7" fmla="*/ 1 h 1955"/>
                <a:gd name="T8" fmla="*/ 1 w 2004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2" name="Google Shape;295;p31">
              <a:extLst>
                <a:ext uri="{FF2B5EF4-FFF2-40B4-BE49-F238E27FC236}">
                  <a16:creationId xmlns:a16="http://schemas.microsoft.com/office/drawing/2014/main" id="{77430200-754C-6944-B59A-2F875033D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300" y="509200"/>
              <a:ext cx="50700" cy="53775"/>
            </a:xfrm>
            <a:custGeom>
              <a:avLst/>
              <a:gdLst>
                <a:gd name="T0" fmla="*/ 1 w 2028"/>
                <a:gd name="T1" fmla="*/ 1 h 2151"/>
                <a:gd name="T2" fmla="*/ 1 w 2028"/>
                <a:gd name="T3" fmla="*/ 2150 h 2151"/>
                <a:gd name="T4" fmla="*/ 2028 w 2028"/>
                <a:gd name="T5" fmla="*/ 2150 h 2151"/>
                <a:gd name="T6" fmla="*/ 2028 w 2028"/>
                <a:gd name="T7" fmla="*/ 1 h 2151"/>
                <a:gd name="T8" fmla="*/ 1 w 2028"/>
                <a:gd name="T9" fmla="*/ 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3" name="Google Shape;296;p31">
              <a:extLst>
                <a:ext uri="{FF2B5EF4-FFF2-40B4-BE49-F238E27FC236}">
                  <a16:creationId xmlns:a16="http://schemas.microsoft.com/office/drawing/2014/main" id="{6AF9BAD9-6E61-ED40-A74A-554B42A46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300" y="575150"/>
              <a:ext cx="50700" cy="48875"/>
            </a:xfrm>
            <a:custGeom>
              <a:avLst/>
              <a:gdLst>
                <a:gd name="T0" fmla="*/ 1 w 2028"/>
                <a:gd name="T1" fmla="*/ 1 h 1955"/>
                <a:gd name="T2" fmla="*/ 1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1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4" name="Google Shape;297;p31">
              <a:extLst>
                <a:ext uri="{FF2B5EF4-FFF2-40B4-BE49-F238E27FC236}">
                  <a16:creationId xmlns:a16="http://schemas.microsoft.com/office/drawing/2014/main" id="{47F14FF8-168D-A54A-9F24-D92563F4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300" y="448150"/>
              <a:ext cx="50700" cy="48875"/>
            </a:xfrm>
            <a:custGeom>
              <a:avLst/>
              <a:gdLst>
                <a:gd name="T0" fmla="*/ 1 w 2028"/>
                <a:gd name="T1" fmla="*/ 1 h 1955"/>
                <a:gd name="T2" fmla="*/ 1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1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5" name="Google Shape;298;p31">
              <a:extLst>
                <a:ext uri="{FF2B5EF4-FFF2-40B4-BE49-F238E27FC236}">
                  <a16:creationId xmlns:a16="http://schemas.microsoft.com/office/drawing/2014/main" id="{E9BC734C-8F55-694F-9CA1-AF204703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075" y="509200"/>
              <a:ext cx="50100" cy="53775"/>
            </a:xfrm>
            <a:custGeom>
              <a:avLst/>
              <a:gdLst>
                <a:gd name="T0" fmla="*/ 1 w 2004"/>
                <a:gd name="T1" fmla="*/ 1 h 2151"/>
                <a:gd name="T2" fmla="*/ 1 w 2004"/>
                <a:gd name="T3" fmla="*/ 2150 h 2151"/>
                <a:gd name="T4" fmla="*/ 2003 w 2004"/>
                <a:gd name="T5" fmla="*/ 2150 h 2151"/>
                <a:gd name="T6" fmla="*/ 2003 w 2004"/>
                <a:gd name="T7" fmla="*/ 1 h 2151"/>
                <a:gd name="T8" fmla="*/ 1 w 2004"/>
                <a:gd name="T9" fmla="*/ 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6" name="Google Shape;299;p31">
              <a:extLst>
                <a:ext uri="{FF2B5EF4-FFF2-40B4-BE49-F238E27FC236}">
                  <a16:creationId xmlns:a16="http://schemas.microsoft.com/office/drawing/2014/main" id="{CFD2B6D8-C5C6-F549-A7AA-FFBB3FD1F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625" y="399300"/>
              <a:ext cx="403000" cy="272950"/>
            </a:xfrm>
            <a:custGeom>
              <a:avLst/>
              <a:gdLst>
                <a:gd name="T0" fmla="*/ 14434 w 16120"/>
                <a:gd name="T1" fmla="*/ 1466 h 10918"/>
                <a:gd name="T2" fmla="*/ 14508 w 16120"/>
                <a:gd name="T3" fmla="*/ 1515 h 10918"/>
                <a:gd name="T4" fmla="*/ 14557 w 16120"/>
                <a:gd name="T5" fmla="*/ 1613 h 10918"/>
                <a:gd name="T6" fmla="*/ 14581 w 16120"/>
                <a:gd name="T7" fmla="*/ 1710 h 10918"/>
                <a:gd name="T8" fmla="*/ 14581 w 16120"/>
                <a:gd name="T9" fmla="*/ 9233 h 10918"/>
                <a:gd name="T10" fmla="*/ 14557 w 16120"/>
                <a:gd name="T11" fmla="*/ 9330 h 10918"/>
                <a:gd name="T12" fmla="*/ 14508 w 16120"/>
                <a:gd name="T13" fmla="*/ 9404 h 10918"/>
                <a:gd name="T14" fmla="*/ 14434 w 16120"/>
                <a:gd name="T15" fmla="*/ 9452 h 10918"/>
                <a:gd name="T16" fmla="*/ 14337 w 16120"/>
                <a:gd name="T17" fmla="*/ 9477 h 10918"/>
                <a:gd name="T18" fmla="*/ 1783 w 16120"/>
                <a:gd name="T19" fmla="*/ 9477 h 10918"/>
                <a:gd name="T20" fmla="*/ 1686 w 16120"/>
                <a:gd name="T21" fmla="*/ 9452 h 10918"/>
                <a:gd name="T22" fmla="*/ 1612 w 16120"/>
                <a:gd name="T23" fmla="*/ 9404 h 10918"/>
                <a:gd name="T24" fmla="*/ 1564 w 16120"/>
                <a:gd name="T25" fmla="*/ 9330 h 10918"/>
                <a:gd name="T26" fmla="*/ 1539 w 16120"/>
                <a:gd name="T27" fmla="*/ 9233 h 10918"/>
                <a:gd name="T28" fmla="*/ 1539 w 16120"/>
                <a:gd name="T29" fmla="*/ 1710 h 10918"/>
                <a:gd name="T30" fmla="*/ 1564 w 16120"/>
                <a:gd name="T31" fmla="*/ 1613 h 10918"/>
                <a:gd name="T32" fmla="*/ 1612 w 16120"/>
                <a:gd name="T33" fmla="*/ 1515 h 10918"/>
                <a:gd name="T34" fmla="*/ 1686 w 16120"/>
                <a:gd name="T35" fmla="*/ 1466 h 10918"/>
                <a:gd name="T36" fmla="*/ 14434 w 16120"/>
                <a:gd name="T37" fmla="*/ 1466 h 10918"/>
                <a:gd name="T38" fmla="*/ 0 w 16120"/>
                <a:gd name="T39" fmla="*/ 1 h 10918"/>
                <a:gd name="T40" fmla="*/ 0 w 16120"/>
                <a:gd name="T41" fmla="*/ 10332 h 10918"/>
                <a:gd name="T42" fmla="*/ 25 w 16120"/>
                <a:gd name="T43" fmla="*/ 10429 h 10918"/>
                <a:gd name="T44" fmla="*/ 74 w 16120"/>
                <a:gd name="T45" fmla="*/ 10527 h 10918"/>
                <a:gd name="T46" fmla="*/ 147 w 16120"/>
                <a:gd name="T47" fmla="*/ 10625 h 10918"/>
                <a:gd name="T48" fmla="*/ 220 w 16120"/>
                <a:gd name="T49" fmla="*/ 10722 h 10918"/>
                <a:gd name="T50" fmla="*/ 342 w 16120"/>
                <a:gd name="T51" fmla="*/ 10796 h 10918"/>
                <a:gd name="T52" fmla="*/ 489 w 16120"/>
                <a:gd name="T53" fmla="*/ 10869 h 10918"/>
                <a:gd name="T54" fmla="*/ 635 w 16120"/>
                <a:gd name="T55" fmla="*/ 10918 h 10918"/>
                <a:gd name="T56" fmla="*/ 15485 w 16120"/>
                <a:gd name="T57" fmla="*/ 10918 h 10918"/>
                <a:gd name="T58" fmla="*/ 15631 w 16120"/>
                <a:gd name="T59" fmla="*/ 10869 h 10918"/>
                <a:gd name="T60" fmla="*/ 15778 w 16120"/>
                <a:gd name="T61" fmla="*/ 10796 h 10918"/>
                <a:gd name="T62" fmla="*/ 15900 w 16120"/>
                <a:gd name="T63" fmla="*/ 10698 h 10918"/>
                <a:gd name="T64" fmla="*/ 15973 w 16120"/>
                <a:gd name="T65" fmla="*/ 10576 h 10918"/>
                <a:gd name="T66" fmla="*/ 16046 w 16120"/>
                <a:gd name="T67" fmla="*/ 10454 h 10918"/>
                <a:gd name="T68" fmla="*/ 16095 w 16120"/>
                <a:gd name="T69" fmla="*/ 10307 h 10918"/>
                <a:gd name="T70" fmla="*/ 16120 w 16120"/>
                <a:gd name="T71" fmla="*/ 10136 h 10918"/>
                <a:gd name="T72" fmla="*/ 16120 w 16120"/>
                <a:gd name="T73" fmla="*/ 1 h 10918"/>
                <a:gd name="T74" fmla="*/ 0 w 16120"/>
                <a:gd name="T75" fmla="*/ 1 h 10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lnTo>
                    <a:pt x="14434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7" name="Google Shape;300;p31">
              <a:extLst>
                <a:ext uri="{FF2B5EF4-FFF2-40B4-BE49-F238E27FC236}">
                  <a16:creationId xmlns:a16="http://schemas.microsoft.com/office/drawing/2014/main" id="{A8CA73AC-D448-5D43-9DA3-E183B81EE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250" y="575150"/>
              <a:ext cx="50700" cy="48875"/>
            </a:xfrm>
            <a:custGeom>
              <a:avLst/>
              <a:gdLst>
                <a:gd name="T0" fmla="*/ 0 w 2028"/>
                <a:gd name="T1" fmla="*/ 1 h 1955"/>
                <a:gd name="T2" fmla="*/ 0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0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8" name="Google Shape;301;p31">
              <a:extLst>
                <a:ext uri="{FF2B5EF4-FFF2-40B4-BE49-F238E27FC236}">
                  <a16:creationId xmlns:a16="http://schemas.microsoft.com/office/drawing/2014/main" id="{FD266515-4AE5-7641-8D25-9638B7B4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250" y="509200"/>
              <a:ext cx="50700" cy="53775"/>
            </a:xfrm>
            <a:custGeom>
              <a:avLst/>
              <a:gdLst>
                <a:gd name="T0" fmla="*/ 0 w 2028"/>
                <a:gd name="T1" fmla="*/ 1 h 2151"/>
                <a:gd name="T2" fmla="*/ 0 w 2028"/>
                <a:gd name="T3" fmla="*/ 2150 h 2151"/>
                <a:gd name="T4" fmla="*/ 2028 w 2028"/>
                <a:gd name="T5" fmla="*/ 2150 h 2151"/>
                <a:gd name="T6" fmla="*/ 2028 w 2028"/>
                <a:gd name="T7" fmla="*/ 1 h 2151"/>
                <a:gd name="T8" fmla="*/ 0 w 2028"/>
                <a:gd name="T9" fmla="*/ 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89" name="Google Shape;302;p31">
              <a:extLst>
                <a:ext uri="{FF2B5EF4-FFF2-40B4-BE49-F238E27FC236}">
                  <a16:creationId xmlns:a16="http://schemas.microsoft.com/office/drawing/2014/main" id="{C1219B1F-701E-B94D-9751-F869CE9D0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250" y="448150"/>
              <a:ext cx="50700" cy="48875"/>
            </a:xfrm>
            <a:custGeom>
              <a:avLst/>
              <a:gdLst>
                <a:gd name="T0" fmla="*/ 0 w 2028"/>
                <a:gd name="T1" fmla="*/ 1 h 1955"/>
                <a:gd name="T2" fmla="*/ 0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0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0" name="Google Shape;303;p31">
              <a:extLst>
                <a:ext uri="{FF2B5EF4-FFF2-40B4-BE49-F238E27FC236}">
                  <a16:creationId xmlns:a16="http://schemas.microsoft.com/office/drawing/2014/main" id="{B869DB54-E838-F342-83E2-4FE28DCB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350" y="575150"/>
              <a:ext cx="50700" cy="48875"/>
            </a:xfrm>
            <a:custGeom>
              <a:avLst/>
              <a:gdLst>
                <a:gd name="T0" fmla="*/ 1 w 2028"/>
                <a:gd name="T1" fmla="*/ 1 h 1955"/>
                <a:gd name="T2" fmla="*/ 1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1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1" name="Google Shape;304;p31">
              <a:extLst>
                <a:ext uri="{FF2B5EF4-FFF2-40B4-BE49-F238E27FC236}">
                  <a16:creationId xmlns:a16="http://schemas.microsoft.com/office/drawing/2014/main" id="{C2DF470F-D511-1D48-B2C4-6B1BAD54A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075" y="448150"/>
              <a:ext cx="50100" cy="48875"/>
            </a:xfrm>
            <a:custGeom>
              <a:avLst/>
              <a:gdLst>
                <a:gd name="T0" fmla="*/ 1 w 2004"/>
                <a:gd name="T1" fmla="*/ 1 h 1955"/>
                <a:gd name="T2" fmla="*/ 1 w 2004"/>
                <a:gd name="T3" fmla="*/ 1954 h 1955"/>
                <a:gd name="T4" fmla="*/ 2003 w 2004"/>
                <a:gd name="T5" fmla="*/ 1954 h 1955"/>
                <a:gd name="T6" fmla="*/ 2003 w 2004"/>
                <a:gd name="T7" fmla="*/ 1 h 1955"/>
                <a:gd name="T8" fmla="*/ 1 w 2004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2" name="Google Shape;305;p31">
              <a:extLst>
                <a:ext uri="{FF2B5EF4-FFF2-40B4-BE49-F238E27FC236}">
                  <a16:creationId xmlns:a16="http://schemas.microsoft.com/office/drawing/2014/main" id="{9592EFFA-892A-5647-85E6-CFC557AF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350" y="509200"/>
              <a:ext cx="50700" cy="53775"/>
            </a:xfrm>
            <a:custGeom>
              <a:avLst/>
              <a:gdLst>
                <a:gd name="T0" fmla="*/ 1 w 2028"/>
                <a:gd name="T1" fmla="*/ 1 h 2151"/>
                <a:gd name="T2" fmla="*/ 1 w 2028"/>
                <a:gd name="T3" fmla="*/ 2150 h 2151"/>
                <a:gd name="T4" fmla="*/ 2028 w 2028"/>
                <a:gd name="T5" fmla="*/ 2150 h 2151"/>
                <a:gd name="T6" fmla="*/ 2028 w 2028"/>
                <a:gd name="T7" fmla="*/ 1 h 2151"/>
                <a:gd name="T8" fmla="*/ 1 w 2028"/>
                <a:gd name="T9" fmla="*/ 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93" name="Google Shape;306;p31">
              <a:extLst>
                <a:ext uri="{FF2B5EF4-FFF2-40B4-BE49-F238E27FC236}">
                  <a16:creationId xmlns:a16="http://schemas.microsoft.com/office/drawing/2014/main" id="{B3614EC5-C8E8-4749-BAAF-B3F4509AE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350" y="448150"/>
              <a:ext cx="50700" cy="48875"/>
            </a:xfrm>
            <a:custGeom>
              <a:avLst/>
              <a:gdLst>
                <a:gd name="T0" fmla="*/ 1 w 2028"/>
                <a:gd name="T1" fmla="*/ 1 h 1955"/>
                <a:gd name="T2" fmla="*/ 1 w 2028"/>
                <a:gd name="T3" fmla="*/ 1954 h 1955"/>
                <a:gd name="T4" fmla="*/ 2028 w 2028"/>
                <a:gd name="T5" fmla="*/ 1954 h 1955"/>
                <a:gd name="T6" fmla="*/ 2028 w 2028"/>
                <a:gd name="T7" fmla="*/ 1 h 1955"/>
                <a:gd name="T8" fmla="*/ 1 w 2028"/>
                <a:gd name="T9" fmla="*/ 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35" name="Google Shape;307;p31">
            <a:extLst>
              <a:ext uri="{FF2B5EF4-FFF2-40B4-BE49-F238E27FC236}">
                <a16:creationId xmlns:a16="http://schemas.microsoft.com/office/drawing/2014/main" id="{3CA1155D-DBE2-9147-8FB2-924DC2443742}"/>
              </a:ext>
            </a:extLst>
          </p:cNvPr>
          <p:cNvGrpSpPr>
            <a:grpSpLocks/>
          </p:cNvGrpSpPr>
          <p:nvPr/>
        </p:nvGrpSpPr>
        <p:grpSpPr bwMode="auto">
          <a:xfrm>
            <a:off x="5278438" y="681038"/>
            <a:ext cx="298450" cy="298450"/>
            <a:chOff x="6660750" y="298550"/>
            <a:chExt cx="396900" cy="396300"/>
          </a:xfrm>
        </p:grpSpPr>
        <p:sp>
          <p:nvSpPr>
            <p:cNvPr id="52472" name="Google Shape;308;p31">
              <a:extLst>
                <a:ext uri="{FF2B5EF4-FFF2-40B4-BE49-F238E27FC236}">
                  <a16:creationId xmlns:a16="http://schemas.microsoft.com/office/drawing/2014/main" id="{A12210EA-CFB4-784E-87C6-97C320CD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750" y="298550"/>
              <a:ext cx="396900" cy="396300"/>
            </a:xfrm>
            <a:custGeom>
              <a:avLst/>
              <a:gdLst>
                <a:gd name="T0" fmla="*/ 9330 w 15876"/>
                <a:gd name="T1" fmla="*/ 1100 h 15852"/>
                <a:gd name="T2" fmla="*/ 10649 w 15876"/>
                <a:gd name="T3" fmla="*/ 1515 h 15852"/>
                <a:gd name="T4" fmla="*/ 11821 w 15876"/>
                <a:gd name="T5" fmla="*/ 2150 h 15852"/>
                <a:gd name="T6" fmla="*/ 12847 w 15876"/>
                <a:gd name="T7" fmla="*/ 3005 h 15852"/>
                <a:gd name="T8" fmla="*/ 13702 w 15876"/>
                <a:gd name="T9" fmla="*/ 4031 h 15852"/>
                <a:gd name="T10" fmla="*/ 14337 w 15876"/>
                <a:gd name="T11" fmla="*/ 5227 h 15852"/>
                <a:gd name="T12" fmla="*/ 14752 w 15876"/>
                <a:gd name="T13" fmla="*/ 6522 h 15852"/>
                <a:gd name="T14" fmla="*/ 14899 w 15876"/>
                <a:gd name="T15" fmla="*/ 7938 h 15852"/>
                <a:gd name="T16" fmla="*/ 14752 w 15876"/>
                <a:gd name="T17" fmla="*/ 9331 h 15852"/>
                <a:gd name="T18" fmla="*/ 14337 w 15876"/>
                <a:gd name="T19" fmla="*/ 10625 h 15852"/>
                <a:gd name="T20" fmla="*/ 13702 w 15876"/>
                <a:gd name="T21" fmla="*/ 11822 h 15852"/>
                <a:gd name="T22" fmla="*/ 12847 w 15876"/>
                <a:gd name="T23" fmla="*/ 12847 h 15852"/>
                <a:gd name="T24" fmla="*/ 11821 w 15876"/>
                <a:gd name="T25" fmla="*/ 13702 h 15852"/>
                <a:gd name="T26" fmla="*/ 10649 w 15876"/>
                <a:gd name="T27" fmla="*/ 14337 h 15852"/>
                <a:gd name="T28" fmla="*/ 9330 w 15876"/>
                <a:gd name="T29" fmla="*/ 14752 h 15852"/>
                <a:gd name="T30" fmla="*/ 7572 w 15876"/>
                <a:gd name="T31" fmla="*/ 14875 h 15852"/>
                <a:gd name="T32" fmla="*/ 6204 w 15876"/>
                <a:gd name="T33" fmla="*/ 14655 h 15852"/>
                <a:gd name="T34" fmla="*/ 4934 w 15876"/>
                <a:gd name="T35" fmla="*/ 14191 h 15852"/>
                <a:gd name="T36" fmla="*/ 3786 w 15876"/>
                <a:gd name="T37" fmla="*/ 13507 h 15852"/>
                <a:gd name="T38" fmla="*/ 2785 w 15876"/>
                <a:gd name="T39" fmla="*/ 12603 h 15852"/>
                <a:gd name="T40" fmla="*/ 1979 w 15876"/>
                <a:gd name="T41" fmla="*/ 11529 h 15852"/>
                <a:gd name="T42" fmla="*/ 1393 w 15876"/>
                <a:gd name="T43" fmla="*/ 10307 h 15852"/>
                <a:gd name="T44" fmla="*/ 1051 w 15876"/>
                <a:gd name="T45" fmla="*/ 8989 h 15852"/>
                <a:gd name="T46" fmla="*/ 978 w 15876"/>
                <a:gd name="T47" fmla="*/ 7572 h 15852"/>
                <a:gd name="T48" fmla="*/ 1197 w 15876"/>
                <a:gd name="T49" fmla="*/ 6180 h 15852"/>
                <a:gd name="T50" fmla="*/ 1661 w 15876"/>
                <a:gd name="T51" fmla="*/ 4910 h 15852"/>
                <a:gd name="T52" fmla="*/ 2370 w 15876"/>
                <a:gd name="T53" fmla="*/ 3762 h 15852"/>
                <a:gd name="T54" fmla="*/ 3273 w 15876"/>
                <a:gd name="T55" fmla="*/ 2785 h 15852"/>
                <a:gd name="T56" fmla="*/ 4324 w 15876"/>
                <a:gd name="T57" fmla="*/ 1979 h 15852"/>
                <a:gd name="T58" fmla="*/ 5545 w 15876"/>
                <a:gd name="T59" fmla="*/ 1393 h 15852"/>
                <a:gd name="T60" fmla="*/ 6888 w 15876"/>
                <a:gd name="T61" fmla="*/ 1051 h 15852"/>
                <a:gd name="T62" fmla="*/ 7523 w 15876"/>
                <a:gd name="T63" fmla="*/ 1 h 15852"/>
                <a:gd name="T64" fmla="*/ 5960 w 15876"/>
                <a:gd name="T65" fmla="*/ 245 h 15852"/>
                <a:gd name="T66" fmla="*/ 4494 w 15876"/>
                <a:gd name="T67" fmla="*/ 782 h 15852"/>
                <a:gd name="T68" fmla="*/ 3200 w 15876"/>
                <a:gd name="T69" fmla="*/ 1564 h 15852"/>
                <a:gd name="T70" fmla="*/ 2077 w 15876"/>
                <a:gd name="T71" fmla="*/ 2590 h 15852"/>
                <a:gd name="T72" fmla="*/ 1149 w 15876"/>
                <a:gd name="T73" fmla="*/ 3811 h 15852"/>
                <a:gd name="T74" fmla="*/ 489 w 15876"/>
                <a:gd name="T75" fmla="*/ 5203 h 15852"/>
                <a:gd name="T76" fmla="*/ 98 w 15876"/>
                <a:gd name="T77" fmla="*/ 6717 h 15852"/>
                <a:gd name="T78" fmla="*/ 25 w 15876"/>
                <a:gd name="T79" fmla="*/ 8329 h 15852"/>
                <a:gd name="T80" fmla="*/ 245 w 15876"/>
                <a:gd name="T81" fmla="*/ 9917 h 15852"/>
                <a:gd name="T82" fmla="*/ 782 w 15876"/>
                <a:gd name="T83" fmla="*/ 11358 h 15852"/>
                <a:gd name="T84" fmla="*/ 1588 w 15876"/>
                <a:gd name="T85" fmla="*/ 12676 h 15852"/>
                <a:gd name="T86" fmla="*/ 2614 w 15876"/>
                <a:gd name="T87" fmla="*/ 13800 h 15852"/>
                <a:gd name="T88" fmla="*/ 3835 w 15876"/>
                <a:gd name="T89" fmla="*/ 14704 h 15852"/>
                <a:gd name="T90" fmla="*/ 5203 w 15876"/>
                <a:gd name="T91" fmla="*/ 15387 h 15852"/>
                <a:gd name="T92" fmla="*/ 6741 w 15876"/>
                <a:gd name="T93" fmla="*/ 15778 h 15852"/>
                <a:gd name="T94" fmla="*/ 8744 w 15876"/>
                <a:gd name="T95" fmla="*/ 15827 h 15852"/>
                <a:gd name="T96" fmla="*/ 10307 w 15876"/>
                <a:gd name="T97" fmla="*/ 15510 h 15852"/>
                <a:gd name="T98" fmla="*/ 11724 w 15876"/>
                <a:gd name="T99" fmla="*/ 14899 h 15852"/>
                <a:gd name="T100" fmla="*/ 12994 w 15876"/>
                <a:gd name="T101" fmla="*/ 14044 h 15852"/>
                <a:gd name="T102" fmla="*/ 14068 w 15876"/>
                <a:gd name="T103" fmla="*/ 12970 h 15852"/>
                <a:gd name="T104" fmla="*/ 14923 w 15876"/>
                <a:gd name="T105" fmla="*/ 11700 h 15852"/>
                <a:gd name="T106" fmla="*/ 15509 w 15876"/>
                <a:gd name="T107" fmla="*/ 10283 h 15852"/>
                <a:gd name="T108" fmla="*/ 15827 w 15876"/>
                <a:gd name="T109" fmla="*/ 8744 h 15852"/>
                <a:gd name="T110" fmla="*/ 15827 w 15876"/>
                <a:gd name="T111" fmla="*/ 7108 h 15852"/>
                <a:gd name="T112" fmla="*/ 15509 w 15876"/>
                <a:gd name="T113" fmla="*/ 5569 h 15852"/>
                <a:gd name="T114" fmla="*/ 14923 w 15876"/>
                <a:gd name="T115" fmla="*/ 4153 h 15852"/>
                <a:gd name="T116" fmla="*/ 14068 w 15876"/>
                <a:gd name="T117" fmla="*/ 2883 h 15852"/>
                <a:gd name="T118" fmla="*/ 12994 w 15876"/>
                <a:gd name="T119" fmla="*/ 1808 h 15852"/>
                <a:gd name="T120" fmla="*/ 11724 w 15876"/>
                <a:gd name="T121" fmla="*/ 953 h 15852"/>
                <a:gd name="T122" fmla="*/ 10307 w 15876"/>
                <a:gd name="T123" fmla="*/ 343 h 15852"/>
                <a:gd name="T124" fmla="*/ 8744 w 15876"/>
                <a:gd name="T125" fmla="*/ 25 h 15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lnTo>
                    <a:pt x="8304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3" name="Google Shape;309;p31">
              <a:extLst>
                <a:ext uri="{FF2B5EF4-FFF2-40B4-BE49-F238E27FC236}">
                  <a16:creationId xmlns:a16="http://schemas.microsoft.com/office/drawing/2014/main" id="{7C6396A6-732D-A946-A40A-4343DF736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400" y="335200"/>
              <a:ext cx="323625" cy="323025"/>
            </a:xfrm>
            <a:custGeom>
              <a:avLst/>
              <a:gdLst>
                <a:gd name="T0" fmla="*/ 6741 w 12945"/>
                <a:gd name="T1" fmla="*/ 1441 h 12921"/>
                <a:gd name="T2" fmla="*/ 6863 w 12945"/>
                <a:gd name="T3" fmla="*/ 6301 h 12921"/>
                <a:gd name="T4" fmla="*/ 9159 w 12945"/>
                <a:gd name="T5" fmla="*/ 8768 h 12921"/>
                <a:gd name="T6" fmla="*/ 8988 w 12945"/>
                <a:gd name="T7" fmla="*/ 9086 h 12921"/>
                <a:gd name="T8" fmla="*/ 8548 w 12945"/>
                <a:gd name="T9" fmla="*/ 9086 h 12921"/>
                <a:gd name="T10" fmla="*/ 6081 w 12945"/>
                <a:gd name="T11" fmla="*/ 6472 h 12921"/>
                <a:gd name="T12" fmla="*/ 6203 w 12945"/>
                <a:gd name="T13" fmla="*/ 1441 h 12921"/>
                <a:gd name="T14" fmla="*/ 6228 w 12945"/>
                <a:gd name="T15" fmla="*/ 0 h 12921"/>
                <a:gd name="T16" fmla="*/ 4787 w 12945"/>
                <a:gd name="T17" fmla="*/ 220 h 12921"/>
                <a:gd name="T18" fmla="*/ 3444 w 12945"/>
                <a:gd name="T19" fmla="*/ 733 h 12921"/>
                <a:gd name="T20" fmla="*/ 3615 w 12945"/>
                <a:gd name="T21" fmla="*/ 1344 h 12921"/>
                <a:gd name="T22" fmla="*/ 3297 w 12945"/>
                <a:gd name="T23" fmla="*/ 1392 h 12921"/>
                <a:gd name="T24" fmla="*/ 2735 w 12945"/>
                <a:gd name="T25" fmla="*/ 1197 h 12921"/>
                <a:gd name="T26" fmla="*/ 1661 w 12945"/>
                <a:gd name="T27" fmla="*/ 2150 h 12921"/>
                <a:gd name="T28" fmla="*/ 1319 w 12945"/>
                <a:gd name="T29" fmla="*/ 3200 h 12921"/>
                <a:gd name="T30" fmla="*/ 1417 w 12945"/>
                <a:gd name="T31" fmla="*/ 3542 h 12921"/>
                <a:gd name="T32" fmla="*/ 1123 w 12945"/>
                <a:gd name="T33" fmla="*/ 3664 h 12921"/>
                <a:gd name="T34" fmla="*/ 464 w 12945"/>
                <a:gd name="T35" fmla="*/ 4079 h 12921"/>
                <a:gd name="T36" fmla="*/ 73 w 12945"/>
                <a:gd name="T37" fmla="*/ 5471 h 12921"/>
                <a:gd name="T38" fmla="*/ 757 w 12945"/>
                <a:gd name="T39" fmla="*/ 6277 h 12921"/>
                <a:gd name="T40" fmla="*/ 757 w 12945"/>
                <a:gd name="T41" fmla="*/ 6643 h 12921"/>
                <a:gd name="T42" fmla="*/ 24 w 12945"/>
                <a:gd name="T43" fmla="*/ 7083 h 12921"/>
                <a:gd name="T44" fmla="*/ 342 w 12945"/>
                <a:gd name="T45" fmla="*/ 8500 h 12921"/>
                <a:gd name="T46" fmla="*/ 1075 w 12945"/>
                <a:gd name="T47" fmla="*/ 9305 h 12921"/>
                <a:gd name="T48" fmla="*/ 1417 w 12945"/>
                <a:gd name="T49" fmla="*/ 9379 h 12921"/>
                <a:gd name="T50" fmla="*/ 1319 w 12945"/>
                <a:gd name="T51" fmla="*/ 9721 h 12921"/>
                <a:gd name="T52" fmla="*/ 1661 w 12945"/>
                <a:gd name="T53" fmla="*/ 10771 h 12921"/>
                <a:gd name="T54" fmla="*/ 2735 w 12945"/>
                <a:gd name="T55" fmla="*/ 11723 h 12921"/>
                <a:gd name="T56" fmla="*/ 3370 w 12945"/>
                <a:gd name="T57" fmla="*/ 11504 h 12921"/>
                <a:gd name="T58" fmla="*/ 3663 w 12945"/>
                <a:gd name="T59" fmla="*/ 11675 h 12921"/>
                <a:gd name="T60" fmla="*/ 3761 w 12945"/>
                <a:gd name="T61" fmla="*/ 12334 h 12921"/>
                <a:gd name="T62" fmla="*/ 5129 w 12945"/>
                <a:gd name="T63" fmla="*/ 12798 h 12921"/>
                <a:gd name="T64" fmla="*/ 6228 w 12945"/>
                <a:gd name="T65" fmla="*/ 12358 h 12921"/>
                <a:gd name="T66" fmla="*/ 6472 w 12945"/>
                <a:gd name="T67" fmla="*/ 12114 h 12921"/>
                <a:gd name="T68" fmla="*/ 6716 w 12945"/>
                <a:gd name="T69" fmla="*/ 12358 h 12921"/>
                <a:gd name="T70" fmla="*/ 7815 w 12945"/>
                <a:gd name="T71" fmla="*/ 12798 h 12921"/>
                <a:gd name="T72" fmla="*/ 9183 w 12945"/>
                <a:gd name="T73" fmla="*/ 12334 h 12921"/>
                <a:gd name="T74" fmla="*/ 9281 w 12945"/>
                <a:gd name="T75" fmla="*/ 11675 h 12921"/>
                <a:gd name="T76" fmla="*/ 9574 w 12945"/>
                <a:gd name="T77" fmla="*/ 11504 h 12921"/>
                <a:gd name="T78" fmla="*/ 10209 w 12945"/>
                <a:gd name="T79" fmla="*/ 11723 h 12921"/>
                <a:gd name="T80" fmla="*/ 11283 w 12945"/>
                <a:gd name="T81" fmla="*/ 10771 h 12921"/>
                <a:gd name="T82" fmla="*/ 11625 w 12945"/>
                <a:gd name="T83" fmla="*/ 9721 h 12921"/>
                <a:gd name="T84" fmla="*/ 11528 w 12945"/>
                <a:gd name="T85" fmla="*/ 9379 h 12921"/>
                <a:gd name="T86" fmla="*/ 11870 w 12945"/>
                <a:gd name="T87" fmla="*/ 9305 h 12921"/>
                <a:gd name="T88" fmla="*/ 12602 w 12945"/>
                <a:gd name="T89" fmla="*/ 8500 h 12921"/>
                <a:gd name="T90" fmla="*/ 12920 w 12945"/>
                <a:gd name="T91" fmla="*/ 7083 h 12921"/>
                <a:gd name="T92" fmla="*/ 12187 w 12945"/>
                <a:gd name="T93" fmla="*/ 6643 h 12921"/>
                <a:gd name="T94" fmla="*/ 12187 w 12945"/>
                <a:gd name="T95" fmla="*/ 6277 h 12921"/>
                <a:gd name="T96" fmla="*/ 12871 w 12945"/>
                <a:gd name="T97" fmla="*/ 5471 h 12921"/>
                <a:gd name="T98" fmla="*/ 12480 w 12945"/>
                <a:gd name="T99" fmla="*/ 4079 h 12921"/>
                <a:gd name="T100" fmla="*/ 11821 w 12945"/>
                <a:gd name="T101" fmla="*/ 3664 h 12921"/>
                <a:gd name="T102" fmla="*/ 11528 w 12945"/>
                <a:gd name="T103" fmla="*/ 3542 h 12921"/>
                <a:gd name="T104" fmla="*/ 11625 w 12945"/>
                <a:gd name="T105" fmla="*/ 3200 h 12921"/>
                <a:gd name="T106" fmla="*/ 11283 w 12945"/>
                <a:gd name="T107" fmla="*/ 2150 h 12921"/>
                <a:gd name="T108" fmla="*/ 10209 w 12945"/>
                <a:gd name="T109" fmla="*/ 1197 h 12921"/>
                <a:gd name="T110" fmla="*/ 9647 w 12945"/>
                <a:gd name="T111" fmla="*/ 1392 h 12921"/>
                <a:gd name="T112" fmla="*/ 9330 w 12945"/>
                <a:gd name="T113" fmla="*/ 1344 h 12921"/>
                <a:gd name="T114" fmla="*/ 9501 w 12945"/>
                <a:gd name="T115" fmla="*/ 733 h 12921"/>
                <a:gd name="T116" fmla="*/ 8157 w 12945"/>
                <a:gd name="T117" fmla="*/ 220 h 12921"/>
                <a:gd name="T118" fmla="*/ 6716 w 12945"/>
                <a:gd name="T119" fmla="*/ 0 h 12921"/>
                <a:gd name="T120" fmla="*/ 6570 w 12945"/>
                <a:gd name="T121" fmla="*/ 782 h 12921"/>
                <a:gd name="T122" fmla="*/ 6252 w 12945"/>
                <a:gd name="T123" fmla="*/ 660 h 12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36" name="Google Shape;310;p31">
            <a:extLst>
              <a:ext uri="{FF2B5EF4-FFF2-40B4-BE49-F238E27FC236}">
                <a16:creationId xmlns:a16="http://schemas.microsoft.com/office/drawing/2014/main" id="{A07D85E1-BC82-5148-87CC-B607A11729C9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1150938"/>
            <a:ext cx="312737" cy="379412"/>
            <a:chOff x="584925" y="922575"/>
            <a:chExt cx="415200" cy="502525"/>
          </a:xfrm>
        </p:grpSpPr>
        <p:sp>
          <p:nvSpPr>
            <p:cNvPr id="52469" name="Google Shape;311;p31">
              <a:extLst>
                <a:ext uri="{FF2B5EF4-FFF2-40B4-BE49-F238E27FC236}">
                  <a16:creationId xmlns:a16="http://schemas.microsoft.com/office/drawing/2014/main" id="{EF2DBE04-9958-974D-AFCE-08651F93A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25" y="961025"/>
              <a:ext cx="378575" cy="464075"/>
            </a:xfrm>
            <a:custGeom>
              <a:avLst/>
              <a:gdLst>
                <a:gd name="T0" fmla="*/ 782 w 15143"/>
                <a:gd name="T1" fmla="*/ 1 h 18563"/>
                <a:gd name="T2" fmla="*/ 635 w 15143"/>
                <a:gd name="T3" fmla="*/ 25 h 18563"/>
                <a:gd name="T4" fmla="*/ 489 w 15143"/>
                <a:gd name="T5" fmla="*/ 50 h 18563"/>
                <a:gd name="T6" fmla="*/ 342 w 15143"/>
                <a:gd name="T7" fmla="*/ 123 h 18563"/>
                <a:gd name="T8" fmla="*/ 220 w 15143"/>
                <a:gd name="T9" fmla="*/ 196 h 18563"/>
                <a:gd name="T10" fmla="*/ 122 w 15143"/>
                <a:gd name="T11" fmla="*/ 294 h 18563"/>
                <a:gd name="T12" fmla="*/ 73 w 15143"/>
                <a:gd name="T13" fmla="*/ 416 h 18563"/>
                <a:gd name="T14" fmla="*/ 24 w 15143"/>
                <a:gd name="T15" fmla="*/ 563 h 18563"/>
                <a:gd name="T16" fmla="*/ 0 w 15143"/>
                <a:gd name="T17" fmla="*/ 709 h 18563"/>
                <a:gd name="T18" fmla="*/ 0 w 15143"/>
                <a:gd name="T19" fmla="*/ 17708 h 18563"/>
                <a:gd name="T20" fmla="*/ 24 w 15143"/>
                <a:gd name="T21" fmla="*/ 17879 h 18563"/>
                <a:gd name="T22" fmla="*/ 73 w 15143"/>
                <a:gd name="T23" fmla="*/ 18025 h 18563"/>
                <a:gd name="T24" fmla="*/ 122 w 15143"/>
                <a:gd name="T25" fmla="*/ 18172 h 18563"/>
                <a:gd name="T26" fmla="*/ 220 w 15143"/>
                <a:gd name="T27" fmla="*/ 18294 h 18563"/>
                <a:gd name="T28" fmla="*/ 342 w 15143"/>
                <a:gd name="T29" fmla="*/ 18416 h 18563"/>
                <a:gd name="T30" fmla="*/ 489 w 15143"/>
                <a:gd name="T31" fmla="*/ 18489 h 18563"/>
                <a:gd name="T32" fmla="*/ 635 w 15143"/>
                <a:gd name="T33" fmla="*/ 18538 h 18563"/>
                <a:gd name="T34" fmla="*/ 782 w 15143"/>
                <a:gd name="T35" fmla="*/ 18562 h 18563"/>
                <a:gd name="T36" fmla="*/ 14361 w 15143"/>
                <a:gd name="T37" fmla="*/ 18562 h 18563"/>
                <a:gd name="T38" fmla="*/ 14507 w 15143"/>
                <a:gd name="T39" fmla="*/ 18538 h 18563"/>
                <a:gd name="T40" fmla="*/ 14654 w 15143"/>
                <a:gd name="T41" fmla="*/ 18489 h 18563"/>
                <a:gd name="T42" fmla="*/ 14800 w 15143"/>
                <a:gd name="T43" fmla="*/ 18416 h 18563"/>
                <a:gd name="T44" fmla="*/ 14923 w 15143"/>
                <a:gd name="T45" fmla="*/ 18294 h 18563"/>
                <a:gd name="T46" fmla="*/ 15020 w 15143"/>
                <a:gd name="T47" fmla="*/ 18172 h 18563"/>
                <a:gd name="T48" fmla="*/ 15069 w 15143"/>
                <a:gd name="T49" fmla="*/ 18025 h 18563"/>
                <a:gd name="T50" fmla="*/ 15118 w 15143"/>
                <a:gd name="T51" fmla="*/ 17879 h 18563"/>
                <a:gd name="T52" fmla="*/ 15142 w 15143"/>
                <a:gd name="T53" fmla="*/ 17708 h 18563"/>
                <a:gd name="T54" fmla="*/ 15142 w 15143"/>
                <a:gd name="T55" fmla="*/ 17586 h 18563"/>
                <a:gd name="T56" fmla="*/ 1759 w 15143"/>
                <a:gd name="T57" fmla="*/ 17586 h 18563"/>
                <a:gd name="T58" fmla="*/ 1612 w 15143"/>
                <a:gd name="T59" fmla="*/ 17561 h 18563"/>
                <a:gd name="T60" fmla="*/ 1465 w 15143"/>
                <a:gd name="T61" fmla="*/ 17512 h 18563"/>
                <a:gd name="T62" fmla="*/ 1319 w 15143"/>
                <a:gd name="T63" fmla="*/ 17439 h 18563"/>
                <a:gd name="T64" fmla="*/ 1197 w 15143"/>
                <a:gd name="T65" fmla="*/ 17317 h 18563"/>
                <a:gd name="T66" fmla="*/ 1099 w 15143"/>
                <a:gd name="T67" fmla="*/ 17195 h 18563"/>
                <a:gd name="T68" fmla="*/ 1050 w 15143"/>
                <a:gd name="T69" fmla="*/ 17048 h 18563"/>
                <a:gd name="T70" fmla="*/ 1001 w 15143"/>
                <a:gd name="T71" fmla="*/ 16902 h 18563"/>
                <a:gd name="T72" fmla="*/ 977 w 15143"/>
                <a:gd name="T73" fmla="*/ 16731 h 18563"/>
                <a:gd name="T74" fmla="*/ 977 w 15143"/>
                <a:gd name="T75" fmla="*/ 1 h 18563"/>
                <a:gd name="T76" fmla="*/ 782 w 15143"/>
                <a:gd name="T77" fmla="*/ 1 h 18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0" name="Google Shape;312;p31">
              <a:extLst>
                <a:ext uri="{FF2B5EF4-FFF2-40B4-BE49-F238E27FC236}">
                  <a16:creationId xmlns:a16="http://schemas.microsoft.com/office/drawing/2014/main" id="{8691E4E6-549F-6B4A-80D4-BFEF870C4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50" y="922575"/>
              <a:ext cx="378575" cy="464050"/>
            </a:xfrm>
            <a:custGeom>
              <a:avLst/>
              <a:gdLst>
                <a:gd name="T0" fmla="*/ 13238 w 15143"/>
                <a:gd name="T1" fmla="*/ 6497 h 18562"/>
                <a:gd name="T2" fmla="*/ 13360 w 15143"/>
                <a:gd name="T3" fmla="*/ 6619 h 18562"/>
                <a:gd name="T4" fmla="*/ 13360 w 15143"/>
                <a:gd name="T5" fmla="*/ 6814 h 18562"/>
                <a:gd name="T6" fmla="*/ 13238 w 15143"/>
                <a:gd name="T7" fmla="*/ 6936 h 18562"/>
                <a:gd name="T8" fmla="*/ 2003 w 15143"/>
                <a:gd name="T9" fmla="*/ 6961 h 18562"/>
                <a:gd name="T10" fmla="*/ 1832 w 15143"/>
                <a:gd name="T11" fmla="*/ 6888 h 18562"/>
                <a:gd name="T12" fmla="*/ 1759 w 15143"/>
                <a:gd name="T13" fmla="*/ 6717 h 18562"/>
                <a:gd name="T14" fmla="*/ 1832 w 15143"/>
                <a:gd name="T15" fmla="*/ 6546 h 18562"/>
                <a:gd name="T16" fmla="*/ 2003 w 15143"/>
                <a:gd name="T17" fmla="*/ 6472 h 18562"/>
                <a:gd name="T18" fmla="*/ 13238 w 15143"/>
                <a:gd name="T19" fmla="*/ 8793 h 18562"/>
                <a:gd name="T20" fmla="*/ 13360 w 15143"/>
                <a:gd name="T21" fmla="*/ 8939 h 18562"/>
                <a:gd name="T22" fmla="*/ 13360 w 15143"/>
                <a:gd name="T23" fmla="*/ 9135 h 18562"/>
                <a:gd name="T24" fmla="*/ 13238 w 15143"/>
                <a:gd name="T25" fmla="*/ 9257 h 18562"/>
                <a:gd name="T26" fmla="*/ 2003 w 15143"/>
                <a:gd name="T27" fmla="*/ 9281 h 18562"/>
                <a:gd name="T28" fmla="*/ 1832 w 15143"/>
                <a:gd name="T29" fmla="*/ 9208 h 18562"/>
                <a:gd name="T30" fmla="*/ 1759 w 15143"/>
                <a:gd name="T31" fmla="*/ 9037 h 18562"/>
                <a:gd name="T32" fmla="*/ 1832 w 15143"/>
                <a:gd name="T33" fmla="*/ 8866 h 18562"/>
                <a:gd name="T34" fmla="*/ 13238 w 15143"/>
                <a:gd name="T35" fmla="*/ 8793 h 18562"/>
                <a:gd name="T36" fmla="*/ 13238 w 15143"/>
                <a:gd name="T37" fmla="*/ 11113 h 18562"/>
                <a:gd name="T38" fmla="*/ 13360 w 15143"/>
                <a:gd name="T39" fmla="*/ 11235 h 18562"/>
                <a:gd name="T40" fmla="*/ 13360 w 15143"/>
                <a:gd name="T41" fmla="*/ 11430 h 18562"/>
                <a:gd name="T42" fmla="*/ 13238 w 15143"/>
                <a:gd name="T43" fmla="*/ 11552 h 18562"/>
                <a:gd name="T44" fmla="*/ 2003 w 15143"/>
                <a:gd name="T45" fmla="*/ 11577 h 18562"/>
                <a:gd name="T46" fmla="*/ 1832 w 15143"/>
                <a:gd name="T47" fmla="*/ 11504 h 18562"/>
                <a:gd name="T48" fmla="*/ 1759 w 15143"/>
                <a:gd name="T49" fmla="*/ 11333 h 18562"/>
                <a:gd name="T50" fmla="*/ 1832 w 15143"/>
                <a:gd name="T51" fmla="*/ 11162 h 18562"/>
                <a:gd name="T52" fmla="*/ 2003 w 15143"/>
                <a:gd name="T53" fmla="*/ 11088 h 18562"/>
                <a:gd name="T54" fmla="*/ 8255 w 15143"/>
                <a:gd name="T55" fmla="*/ 13409 h 18562"/>
                <a:gd name="T56" fmla="*/ 8426 w 15143"/>
                <a:gd name="T57" fmla="*/ 13482 h 18562"/>
                <a:gd name="T58" fmla="*/ 8500 w 15143"/>
                <a:gd name="T59" fmla="*/ 13653 h 18562"/>
                <a:gd name="T60" fmla="*/ 8426 w 15143"/>
                <a:gd name="T61" fmla="*/ 13824 h 18562"/>
                <a:gd name="T62" fmla="*/ 8255 w 15143"/>
                <a:gd name="T63" fmla="*/ 13897 h 18562"/>
                <a:gd name="T64" fmla="*/ 1905 w 15143"/>
                <a:gd name="T65" fmla="*/ 13873 h 18562"/>
                <a:gd name="T66" fmla="*/ 1783 w 15143"/>
                <a:gd name="T67" fmla="*/ 13750 h 18562"/>
                <a:gd name="T68" fmla="*/ 1783 w 15143"/>
                <a:gd name="T69" fmla="*/ 13555 h 18562"/>
                <a:gd name="T70" fmla="*/ 1905 w 15143"/>
                <a:gd name="T71" fmla="*/ 13433 h 18562"/>
                <a:gd name="T72" fmla="*/ 8255 w 15143"/>
                <a:gd name="T73" fmla="*/ 13409 h 18562"/>
                <a:gd name="T74" fmla="*/ 489 w 15143"/>
                <a:gd name="T75" fmla="*/ 49 h 18562"/>
                <a:gd name="T76" fmla="*/ 220 w 15143"/>
                <a:gd name="T77" fmla="*/ 220 h 18562"/>
                <a:gd name="T78" fmla="*/ 74 w 15143"/>
                <a:gd name="T79" fmla="*/ 464 h 18562"/>
                <a:gd name="T80" fmla="*/ 0 w 15143"/>
                <a:gd name="T81" fmla="*/ 782 h 18562"/>
                <a:gd name="T82" fmla="*/ 25 w 15143"/>
                <a:gd name="T83" fmla="*/ 17927 h 18562"/>
                <a:gd name="T84" fmla="*/ 123 w 15143"/>
                <a:gd name="T85" fmla="*/ 18195 h 18562"/>
                <a:gd name="T86" fmla="*/ 342 w 15143"/>
                <a:gd name="T87" fmla="*/ 18415 h 18562"/>
                <a:gd name="T88" fmla="*/ 635 w 15143"/>
                <a:gd name="T89" fmla="*/ 18537 h 18562"/>
                <a:gd name="T90" fmla="*/ 14361 w 15143"/>
                <a:gd name="T91" fmla="*/ 18562 h 18562"/>
                <a:gd name="T92" fmla="*/ 14654 w 15143"/>
                <a:gd name="T93" fmla="*/ 18489 h 18562"/>
                <a:gd name="T94" fmla="*/ 14923 w 15143"/>
                <a:gd name="T95" fmla="*/ 18318 h 18562"/>
                <a:gd name="T96" fmla="*/ 15069 w 15143"/>
                <a:gd name="T97" fmla="*/ 18073 h 18562"/>
                <a:gd name="T98" fmla="*/ 15143 w 15143"/>
                <a:gd name="T99" fmla="*/ 17780 h 18562"/>
                <a:gd name="T100" fmla="*/ 12554 w 15143"/>
                <a:gd name="T101" fmla="*/ 3859 h 18562"/>
                <a:gd name="T102" fmla="*/ 12065 w 15143"/>
                <a:gd name="T103" fmla="*/ 3761 h 18562"/>
                <a:gd name="T104" fmla="*/ 11650 w 15143"/>
                <a:gd name="T105" fmla="*/ 3468 h 18562"/>
                <a:gd name="T106" fmla="*/ 11382 w 15143"/>
                <a:gd name="T107" fmla="*/ 3078 h 18562"/>
                <a:gd name="T108" fmla="*/ 11284 w 15143"/>
                <a:gd name="T109" fmla="*/ 2589 h 18562"/>
                <a:gd name="T110" fmla="*/ 635 w 15143"/>
                <a:gd name="T111" fmla="*/ 0 h 18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lnTo>
                    <a:pt x="13140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lnTo>
                    <a:pt x="13238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lnTo>
                    <a:pt x="13140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lnTo>
                    <a:pt x="8255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71" name="Google Shape;313;p31">
              <a:extLst>
                <a:ext uri="{FF2B5EF4-FFF2-40B4-BE49-F238E27FC236}">
                  <a16:creationId xmlns:a16="http://schemas.microsoft.com/office/drawing/2014/main" id="{D8446263-7C5B-224A-9A61-96C27743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50" y="922575"/>
              <a:ext cx="84275" cy="84275"/>
            </a:xfrm>
            <a:custGeom>
              <a:avLst/>
              <a:gdLst>
                <a:gd name="T0" fmla="*/ 0 w 3371"/>
                <a:gd name="T1" fmla="*/ 0 h 3371"/>
                <a:gd name="T2" fmla="*/ 0 w 3371"/>
                <a:gd name="T3" fmla="*/ 2589 h 3371"/>
                <a:gd name="T4" fmla="*/ 0 w 3371"/>
                <a:gd name="T5" fmla="*/ 2736 h 3371"/>
                <a:gd name="T6" fmla="*/ 49 w 3371"/>
                <a:gd name="T7" fmla="*/ 2882 h 3371"/>
                <a:gd name="T8" fmla="*/ 122 w 3371"/>
                <a:gd name="T9" fmla="*/ 3029 h 3371"/>
                <a:gd name="T10" fmla="*/ 220 w 3371"/>
                <a:gd name="T11" fmla="*/ 3126 h 3371"/>
                <a:gd name="T12" fmla="*/ 342 w 3371"/>
                <a:gd name="T13" fmla="*/ 3224 h 3371"/>
                <a:gd name="T14" fmla="*/ 464 w 3371"/>
                <a:gd name="T15" fmla="*/ 3297 h 3371"/>
                <a:gd name="T16" fmla="*/ 611 w 3371"/>
                <a:gd name="T17" fmla="*/ 3346 h 3371"/>
                <a:gd name="T18" fmla="*/ 782 w 3371"/>
                <a:gd name="T19" fmla="*/ 3371 h 3371"/>
                <a:gd name="T20" fmla="*/ 3371 w 3371"/>
                <a:gd name="T21" fmla="*/ 3371 h 3371"/>
                <a:gd name="T22" fmla="*/ 0 w 3371"/>
                <a:gd name="T23" fmla="*/ 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37" name="Google Shape;314;p31">
            <a:extLst>
              <a:ext uri="{FF2B5EF4-FFF2-40B4-BE49-F238E27FC236}">
                <a16:creationId xmlns:a16="http://schemas.microsoft.com/office/drawing/2014/main" id="{68BB8764-326D-5543-A97F-4232477B921A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1143000"/>
            <a:ext cx="330200" cy="393700"/>
            <a:chOff x="1246775" y="910975"/>
            <a:chExt cx="439650" cy="523900"/>
          </a:xfrm>
        </p:grpSpPr>
        <p:sp>
          <p:nvSpPr>
            <p:cNvPr id="52466" name="Google Shape;315;p31">
              <a:extLst>
                <a:ext uri="{FF2B5EF4-FFF2-40B4-BE49-F238E27FC236}">
                  <a16:creationId xmlns:a16="http://schemas.microsoft.com/office/drawing/2014/main" id="{7EAAB7EC-CE09-F744-BB9E-455B87EEA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775" y="970800"/>
              <a:ext cx="378575" cy="464075"/>
            </a:xfrm>
            <a:custGeom>
              <a:avLst/>
              <a:gdLst>
                <a:gd name="T0" fmla="*/ 782 w 15143"/>
                <a:gd name="T1" fmla="*/ 1 h 18563"/>
                <a:gd name="T2" fmla="*/ 636 w 15143"/>
                <a:gd name="T3" fmla="*/ 25 h 18563"/>
                <a:gd name="T4" fmla="*/ 489 w 15143"/>
                <a:gd name="T5" fmla="*/ 50 h 18563"/>
                <a:gd name="T6" fmla="*/ 343 w 15143"/>
                <a:gd name="T7" fmla="*/ 123 h 18563"/>
                <a:gd name="T8" fmla="*/ 220 w 15143"/>
                <a:gd name="T9" fmla="*/ 221 h 18563"/>
                <a:gd name="T10" fmla="*/ 123 w 15143"/>
                <a:gd name="T11" fmla="*/ 318 h 18563"/>
                <a:gd name="T12" fmla="*/ 74 w 15143"/>
                <a:gd name="T13" fmla="*/ 465 h 18563"/>
                <a:gd name="T14" fmla="*/ 25 w 15143"/>
                <a:gd name="T15" fmla="*/ 587 h 18563"/>
                <a:gd name="T16" fmla="*/ 1 w 15143"/>
                <a:gd name="T17" fmla="*/ 758 h 18563"/>
                <a:gd name="T18" fmla="*/ 1 w 15143"/>
                <a:gd name="T19" fmla="*/ 17756 h 18563"/>
                <a:gd name="T20" fmla="*/ 25 w 15143"/>
                <a:gd name="T21" fmla="*/ 17903 h 18563"/>
                <a:gd name="T22" fmla="*/ 74 w 15143"/>
                <a:gd name="T23" fmla="*/ 18049 h 18563"/>
                <a:gd name="T24" fmla="*/ 123 w 15143"/>
                <a:gd name="T25" fmla="*/ 18196 h 18563"/>
                <a:gd name="T26" fmla="*/ 220 w 15143"/>
                <a:gd name="T27" fmla="*/ 18318 h 18563"/>
                <a:gd name="T28" fmla="*/ 343 w 15143"/>
                <a:gd name="T29" fmla="*/ 18416 h 18563"/>
                <a:gd name="T30" fmla="*/ 489 w 15143"/>
                <a:gd name="T31" fmla="*/ 18489 h 18563"/>
                <a:gd name="T32" fmla="*/ 636 w 15143"/>
                <a:gd name="T33" fmla="*/ 18538 h 18563"/>
                <a:gd name="T34" fmla="*/ 782 w 15143"/>
                <a:gd name="T35" fmla="*/ 18562 h 18563"/>
                <a:gd name="T36" fmla="*/ 14361 w 15143"/>
                <a:gd name="T37" fmla="*/ 18562 h 18563"/>
                <a:gd name="T38" fmla="*/ 14508 w 15143"/>
                <a:gd name="T39" fmla="*/ 18538 h 18563"/>
                <a:gd name="T40" fmla="*/ 14654 w 15143"/>
                <a:gd name="T41" fmla="*/ 18489 h 18563"/>
                <a:gd name="T42" fmla="*/ 14801 w 15143"/>
                <a:gd name="T43" fmla="*/ 18416 h 18563"/>
                <a:gd name="T44" fmla="*/ 14923 w 15143"/>
                <a:gd name="T45" fmla="*/ 18318 h 18563"/>
                <a:gd name="T46" fmla="*/ 15021 w 15143"/>
                <a:gd name="T47" fmla="*/ 18196 h 18563"/>
                <a:gd name="T48" fmla="*/ 15070 w 15143"/>
                <a:gd name="T49" fmla="*/ 18049 h 18563"/>
                <a:gd name="T50" fmla="*/ 15118 w 15143"/>
                <a:gd name="T51" fmla="*/ 17903 h 18563"/>
                <a:gd name="T52" fmla="*/ 15143 w 15143"/>
                <a:gd name="T53" fmla="*/ 17756 h 18563"/>
                <a:gd name="T54" fmla="*/ 15143 w 15143"/>
                <a:gd name="T55" fmla="*/ 16608 h 18563"/>
                <a:gd name="T56" fmla="*/ 2736 w 15143"/>
                <a:gd name="T57" fmla="*/ 16608 h 18563"/>
                <a:gd name="T58" fmla="*/ 2589 w 15143"/>
                <a:gd name="T59" fmla="*/ 16584 h 18563"/>
                <a:gd name="T60" fmla="*/ 2443 w 15143"/>
                <a:gd name="T61" fmla="*/ 16535 h 18563"/>
                <a:gd name="T62" fmla="*/ 2296 w 15143"/>
                <a:gd name="T63" fmla="*/ 16462 h 18563"/>
                <a:gd name="T64" fmla="*/ 2174 w 15143"/>
                <a:gd name="T65" fmla="*/ 16364 h 18563"/>
                <a:gd name="T66" fmla="*/ 2077 w 15143"/>
                <a:gd name="T67" fmla="*/ 16242 h 18563"/>
                <a:gd name="T68" fmla="*/ 2028 w 15143"/>
                <a:gd name="T69" fmla="*/ 16096 h 18563"/>
                <a:gd name="T70" fmla="*/ 1979 w 15143"/>
                <a:gd name="T71" fmla="*/ 15949 h 18563"/>
                <a:gd name="T72" fmla="*/ 1954 w 15143"/>
                <a:gd name="T73" fmla="*/ 15802 h 18563"/>
                <a:gd name="T74" fmla="*/ 1954 w 15143"/>
                <a:gd name="T75" fmla="*/ 1 h 18563"/>
                <a:gd name="T76" fmla="*/ 782 w 15143"/>
                <a:gd name="T77" fmla="*/ 1 h 18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7" name="Google Shape;316;p31">
              <a:extLst>
                <a:ext uri="{FF2B5EF4-FFF2-40B4-BE49-F238E27FC236}">
                  <a16:creationId xmlns:a16="http://schemas.microsoft.com/office/drawing/2014/main" id="{CBC17CB0-4F93-7F4D-B3C5-E455B81B5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825" y="910975"/>
              <a:ext cx="378600" cy="464050"/>
            </a:xfrm>
            <a:custGeom>
              <a:avLst/>
              <a:gdLst>
                <a:gd name="T0" fmla="*/ 782 w 15144"/>
                <a:gd name="T1" fmla="*/ 0 h 18562"/>
                <a:gd name="T2" fmla="*/ 636 w 15144"/>
                <a:gd name="T3" fmla="*/ 25 h 18562"/>
                <a:gd name="T4" fmla="*/ 489 w 15144"/>
                <a:gd name="T5" fmla="*/ 74 h 18562"/>
                <a:gd name="T6" fmla="*/ 343 w 15144"/>
                <a:gd name="T7" fmla="*/ 147 h 18562"/>
                <a:gd name="T8" fmla="*/ 221 w 15144"/>
                <a:gd name="T9" fmla="*/ 244 h 18562"/>
                <a:gd name="T10" fmla="*/ 123 w 15144"/>
                <a:gd name="T11" fmla="*/ 342 h 18562"/>
                <a:gd name="T12" fmla="*/ 74 w 15144"/>
                <a:gd name="T13" fmla="*/ 489 h 18562"/>
                <a:gd name="T14" fmla="*/ 25 w 15144"/>
                <a:gd name="T15" fmla="*/ 635 h 18562"/>
                <a:gd name="T16" fmla="*/ 1 w 15144"/>
                <a:gd name="T17" fmla="*/ 782 h 18562"/>
                <a:gd name="T18" fmla="*/ 1 w 15144"/>
                <a:gd name="T19" fmla="*/ 17780 h 18562"/>
                <a:gd name="T20" fmla="*/ 25 w 15144"/>
                <a:gd name="T21" fmla="*/ 17951 h 18562"/>
                <a:gd name="T22" fmla="*/ 74 w 15144"/>
                <a:gd name="T23" fmla="*/ 18098 h 18562"/>
                <a:gd name="T24" fmla="*/ 123 w 15144"/>
                <a:gd name="T25" fmla="*/ 18220 h 18562"/>
                <a:gd name="T26" fmla="*/ 221 w 15144"/>
                <a:gd name="T27" fmla="*/ 18342 h 18562"/>
                <a:gd name="T28" fmla="*/ 343 w 15144"/>
                <a:gd name="T29" fmla="*/ 18440 h 18562"/>
                <a:gd name="T30" fmla="*/ 489 w 15144"/>
                <a:gd name="T31" fmla="*/ 18513 h 18562"/>
                <a:gd name="T32" fmla="*/ 636 w 15144"/>
                <a:gd name="T33" fmla="*/ 18562 h 18562"/>
                <a:gd name="T34" fmla="*/ 14508 w 15144"/>
                <a:gd name="T35" fmla="*/ 18562 h 18562"/>
                <a:gd name="T36" fmla="*/ 14655 w 15144"/>
                <a:gd name="T37" fmla="*/ 18513 h 18562"/>
                <a:gd name="T38" fmla="*/ 14801 w 15144"/>
                <a:gd name="T39" fmla="*/ 18440 h 18562"/>
                <a:gd name="T40" fmla="*/ 14923 w 15144"/>
                <a:gd name="T41" fmla="*/ 18342 h 18562"/>
                <a:gd name="T42" fmla="*/ 15021 w 15144"/>
                <a:gd name="T43" fmla="*/ 18220 h 18562"/>
                <a:gd name="T44" fmla="*/ 15070 w 15144"/>
                <a:gd name="T45" fmla="*/ 18098 h 18562"/>
                <a:gd name="T46" fmla="*/ 15119 w 15144"/>
                <a:gd name="T47" fmla="*/ 17951 h 18562"/>
                <a:gd name="T48" fmla="*/ 15143 w 15144"/>
                <a:gd name="T49" fmla="*/ 17780 h 18562"/>
                <a:gd name="T50" fmla="*/ 15143 w 15144"/>
                <a:gd name="T51" fmla="*/ 3859 h 18562"/>
                <a:gd name="T52" fmla="*/ 12554 w 15144"/>
                <a:gd name="T53" fmla="*/ 3859 h 18562"/>
                <a:gd name="T54" fmla="*/ 12286 w 15144"/>
                <a:gd name="T55" fmla="*/ 3835 h 18562"/>
                <a:gd name="T56" fmla="*/ 12066 w 15144"/>
                <a:gd name="T57" fmla="*/ 3761 h 18562"/>
                <a:gd name="T58" fmla="*/ 11846 w 15144"/>
                <a:gd name="T59" fmla="*/ 3664 h 18562"/>
                <a:gd name="T60" fmla="*/ 11651 w 15144"/>
                <a:gd name="T61" fmla="*/ 3493 h 18562"/>
                <a:gd name="T62" fmla="*/ 11504 w 15144"/>
                <a:gd name="T63" fmla="*/ 3297 h 18562"/>
                <a:gd name="T64" fmla="*/ 11382 w 15144"/>
                <a:gd name="T65" fmla="*/ 3102 h 18562"/>
                <a:gd name="T66" fmla="*/ 11309 w 15144"/>
                <a:gd name="T67" fmla="*/ 2858 h 18562"/>
                <a:gd name="T68" fmla="*/ 11284 w 15144"/>
                <a:gd name="T69" fmla="*/ 2589 h 18562"/>
                <a:gd name="T70" fmla="*/ 11284 w 15144"/>
                <a:gd name="T71" fmla="*/ 0 h 18562"/>
                <a:gd name="T72" fmla="*/ 782 w 15144"/>
                <a:gd name="T73" fmla="*/ 0 h 18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8" name="Google Shape;317;p31">
              <a:extLst>
                <a:ext uri="{FF2B5EF4-FFF2-40B4-BE49-F238E27FC236}">
                  <a16:creationId xmlns:a16="http://schemas.microsoft.com/office/drawing/2014/main" id="{2F3A430A-70F7-5044-9190-53F9D7D37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5" y="910975"/>
              <a:ext cx="84300" cy="84275"/>
            </a:xfrm>
            <a:custGeom>
              <a:avLst/>
              <a:gdLst>
                <a:gd name="T0" fmla="*/ 1 w 3372"/>
                <a:gd name="T1" fmla="*/ 0 h 3371"/>
                <a:gd name="T2" fmla="*/ 1 w 3372"/>
                <a:gd name="T3" fmla="*/ 2589 h 3371"/>
                <a:gd name="T4" fmla="*/ 1 w 3372"/>
                <a:gd name="T5" fmla="*/ 2760 h 3371"/>
                <a:gd name="T6" fmla="*/ 50 w 3372"/>
                <a:gd name="T7" fmla="*/ 2907 h 3371"/>
                <a:gd name="T8" fmla="*/ 123 w 3372"/>
                <a:gd name="T9" fmla="*/ 3029 h 3371"/>
                <a:gd name="T10" fmla="*/ 221 w 3372"/>
                <a:gd name="T11" fmla="*/ 3151 h 3371"/>
                <a:gd name="T12" fmla="*/ 343 w 3372"/>
                <a:gd name="T13" fmla="*/ 3249 h 3371"/>
                <a:gd name="T14" fmla="*/ 465 w 3372"/>
                <a:gd name="T15" fmla="*/ 3322 h 3371"/>
                <a:gd name="T16" fmla="*/ 611 w 3372"/>
                <a:gd name="T17" fmla="*/ 3371 h 3371"/>
                <a:gd name="T18" fmla="*/ 3371 w 3372"/>
                <a:gd name="T19" fmla="*/ 3371 h 3371"/>
                <a:gd name="T20" fmla="*/ 1 w 3372"/>
                <a:gd name="T21" fmla="*/ 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38" name="Google Shape;318;p31">
            <a:extLst>
              <a:ext uri="{FF2B5EF4-FFF2-40B4-BE49-F238E27FC236}">
                <a16:creationId xmlns:a16="http://schemas.microsoft.com/office/drawing/2014/main" id="{76508B62-DF1D-934A-95B7-B2C180797654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1206500"/>
            <a:ext cx="322262" cy="268288"/>
            <a:chOff x="1926350" y="995225"/>
            <a:chExt cx="428650" cy="356600"/>
          </a:xfrm>
        </p:grpSpPr>
        <p:sp>
          <p:nvSpPr>
            <p:cNvPr id="52462" name="Google Shape;319;p31">
              <a:extLst>
                <a:ext uri="{FF2B5EF4-FFF2-40B4-BE49-F238E27FC236}">
                  <a16:creationId xmlns:a16="http://schemas.microsoft.com/office/drawing/2014/main" id="{1552B415-F80F-A648-A355-E16804DCC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350" y="1298075"/>
              <a:ext cx="208225" cy="53750"/>
            </a:xfrm>
            <a:custGeom>
              <a:avLst/>
              <a:gdLst>
                <a:gd name="T0" fmla="*/ 0 w 8329"/>
                <a:gd name="T1" fmla="*/ 0 h 2150"/>
                <a:gd name="T2" fmla="*/ 0 w 8329"/>
                <a:gd name="T3" fmla="*/ 489 h 2150"/>
                <a:gd name="T4" fmla="*/ 25 w 8329"/>
                <a:gd name="T5" fmla="*/ 635 h 2150"/>
                <a:gd name="T6" fmla="*/ 74 w 8329"/>
                <a:gd name="T7" fmla="*/ 758 h 2150"/>
                <a:gd name="T8" fmla="*/ 147 w 8329"/>
                <a:gd name="T9" fmla="*/ 855 h 2150"/>
                <a:gd name="T10" fmla="*/ 245 w 8329"/>
                <a:gd name="T11" fmla="*/ 953 h 2150"/>
                <a:gd name="T12" fmla="*/ 391 w 8329"/>
                <a:gd name="T13" fmla="*/ 1026 h 2150"/>
                <a:gd name="T14" fmla="*/ 562 w 8329"/>
                <a:gd name="T15" fmla="*/ 1051 h 2150"/>
                <a:gd name="T16" fmla="*/ 733 w 8329"/>
                <a:gd name="T17" fmla="*/ 1026 h 2150"/>
                <a:gd name="T18" fmla="*/ 1295 w 8329"/>
                <a:gd name="T19" fmla="*/ 855 h 2150"/>
                <a:gd name="T20" fmla="*/ 1661 w 8329"/>
                <a:gd name="T21" fmla="*/ 782 h 2150"/>
                <a:gd name="T22" fmla="*/ 2076 w 8329"/>
                <a:gd name="T23" fmla="*/ 684 h 2150"/>
                <a:gd name="T24" fmla="*/ 2540 w 8329"/>
                <a:gd name="T25" fmla="*/ 611 h 2150"/>
                <a:gd name="T26" fmla="*/ 3029 w 8329"/>
                <a:gd name="T27" fmla="*/ 562 h 2150"/>
                <a:gd name="T28" fmla="*/ 3591 w 8329"/>
                <a:gd name="T29" fmla="*/ 513 h 2150"/>
                <a:gd name="T30" fmla="*/ 4177 w 8329"/>
                <a:gd name="T31" fmla="*/ 489 h 2150"/>
                <a:gd name="T32" fmla="*/ 4616 w 8329"/>
                <a:gd name="T33" fmla="*/ 513 h 2150"/>
                <a:gd name="T34" fmla="*/ 5032 w 8329"/>
                <a:gd name="T35" fmla="*/ 538 h 2150"/>
                <a:gd name="T36" fmla="*/ 5422 w 8329"/>
                <a:gd name="T37" fmla="*/ 611 h 2150"/>
                <a:gd name="T38" fmla="*/ 5789 w 8329"/>
                <a:gd name="T39" fmla="*/ 684 h 2150"/>
                <a:gd name="T40" fmla="*/ 6131 w 8329"/>
                <a:gd name="T41" fmla="*/ 782 h 2150"/>
                <a:gd name="T42" fmla="*/ 6448 w 8329"/>
                <a:gd name="T43" fmla="*/ 880 h 2150"/>
                <a:gd name="T44" fmla="*/ 6717 w 8329"/>
                <a:gd name="T45" fmla="*/ 1002 h 2150"/>
                <a:gd name="T46" fmla="*/ 6985 w 8329"/>
                <a:gd name="T47" fmla="*/ 1124 h 2150"/>
                <a:gd name="T48" fmla="*/ 7205 w 8329"/>
                <a:gd name="T49" fmla="*/ 1246 h 2150"/>
                <a:gd name="T50" fmla="*/ 7425 w 8329"/>
                <a:gd name="T51" fmla="*/ 1393 h 2150"/>
                <a:gd name="T52" fmla="*/ 7791 w 8329"/>
                <a:gd name="T53" fmla="*/ 1661 h 2150"/>
                <a:gd name="T54" fmla="*/ 8084 w 8329"/>
                <a:gd name="T55" fmla="*/ 1930 h 2150"/>
                <a:gd name="T56" fmla="*/ 8329 w 8329"/>
                <a:gd name="T57" fmla="*/ 2150 h 2150"/>
                <a:gd name="T58" fmla="*/ 8329 w 8329"/>
                <a:gd name="T59" fmla="*/ 1661 h 2150"/>
                <a:gd name="T60" fmla="*/ 8084 w 8329"/>
                <a:gd name="T61" fmla="*/ 1441 h 2150"/>
                <a:gd name="T62" fmla="*/ 7791 w 8329"/>
                <a:gd name="T63" fmla="*/ 1173 h 2150"/>
                <a:gd name="T64" fmla="*/ 7425 w 8329"/>
                <a:gd name="T65" fmla="*/ 904 h 2150"/>
                <a:gd name="T66" fmla="*/ 7205 w 8329"/>
                <a:gd name="T67" fmla="*/ 758 h 2150"/>
                <a:gd name="T68" fmla="*/ 6985 w 8329"/>
                <a:gd name="T69" fmla="*/ 635 h 2150"/>
                <a:gd name="T70" fmla="*/ 6717 w 8329"/>
                <a:gd name="T71" fmla="*/ 513 h 2150"/>
                <a:gd name="T72" fmla="*/ 6448 w 8329"/>
                <a:gd name="T73" fmla="*/ 391 h 2150"/>
                <a:gd name="T74" fmla="*/ 6131 w 8329"/>
                <a:gd name="T75" fmla="*/ 294 h 2150"/>
                <a:gd name="T76" fmla="*/ 5789 w 8329"/>
                <a:gd name="T77" fmla="*/ 196 h 2150"/>
                <a:gd name="T78" fmla="*/ 5422 w 8329"/>
                <a:gd name="T79" fmla="*/ 123 h 2150"/>
                <a:gd name="T80" fmla="*/ 5032 w 8329"/>
                <a:gd name="T81" fmla="*/ 49 h 2150"/>
                <a:gd name="T82" fmla="*/ 4616 w 8329"/>
                <a:gd name="T83" fmla="*/ 25 h 2150"/>
                <a:gd name="T84" fmla="*/ 4177 w 8329"/>
                <a:gd name="T85" fmla="*/ 0 h 2150"/>
                <a:gd name="T86" fmla="*/ 3591 w 8329"/>
                <a:gd name="T87" fmla="*/ 25 h 2150"/>
                <a:gd name="T88" fmla="*/ 3029 w 8329"/>
                <a:gd name="T89" fmla="*/ 74 h 2150"/>
                <a:gd name="T90" fmla="*/ 2540 w 8329"/>
                <a:gd name="T91" fmla="*/ 123 h 2150"/>
                <a:gd name="T92" fmla="*/ 2076 w 8329"/>
                <a:gd name="T93" fmla="*/ 196 h 2150"/>
                <a:gd name="T94" fmla="*/ 1661 w 8329"/>
                <a:gd name="T95" fmla="*/ 294 h 2150"/>
                <a:gd name="T96" fmla="*/ 1295 w 8329"/>
                <a:gd name="T97" fmla="*/ 367 h 2150"/>
                <a:gd name="T98" fmla="*/ 733 w 8329"/>
                <a:gd name="T99" fmla="*/ 538 h 2150"/>
                <a:gd name="T100" fmla="*/ 562 w 8329"/>
                <a:gd name="T101" fmla="*/ 562 h 2150"/>
                <a:gd name="T102" fmla="*/ 391 w 8329"/>
                <a:gd name="T103" fmla="*/ 538 h 2150"/>
                <a:gd name="T104" fmla="*/ 245 w 8329"/>
                <a:gd name="T105" fmla="*/ 465 h 2150"/>
                <a:gd name="T106" fmla="*/ 147 w 8329"/>
                <a:gd name="T107" fmla="*/ 367 h 2150"/>
                <a:gd name="T108" fmla="*/ 74 w 8329"/>
                <a:gd name="T109" fmla="*/ 269 h 2150"/>
                <a:gd name="T110" fmla="*/ 25 w 8329"/>
                <a:gd name="T111" fmla="*/ 147 h 2150"/>
                <a:gd name="T112" fmla="*/ 0 w 8329"/>
                <a:gd name="T113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3" name="Google Shape;320;p31">
              <a:extLst>
                <a:ext uri="{FF2B5EF4-FFF2-40B4-BE49-F238E27FC236}">
                  <a16:creationId xmlns:a16="http://schemas.microsoft.com/office/drawing/2014/main" id="{26C8BB43-3EF4-AC4C-A4A6-6017F3ED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775" y="1298075"/>
              <a:ext cx="208225" cy="53750"/>
            </a:xfrm>
            <a:custGeom>
              <a:avLst/>
              <a:gdLst>
                <a:gd name="T0" fmla="*/ 4152 w 8329"/>
                <a:gd name="T1" fmla="*/ 0 h 2150"/>
                <a:gd name="T2" fmla="*/ 3712 w 8329"/>
                <a:gd name="T3" fmla="*/ 25 h 2150"/>
                <a:gd name="T4" fmla="*/ 3297 w 8329"/>
                <a:gd name="T5" fmla="*/ 49 h 2150"/>
                <a:gd name="T6" fmla="*/ 2907 w 8329"/>
                <a:gd name="T7" fmla="*/ 123 h 2150"/>
                <a:gd name="T8" fmla="*/ 2540 w 8329"/>
                <a:gd name="T9" fmla="*/ 196 h 2150"/>
                <a:gd name="T10" fmla="*/ 2198 w 8329"/>
                <a:gd name="T11" fmla="*/ 294 h 2150"/>
                <a:gd name="T12" fmla="*/ 1881 w 8329"/>
                <a:gd name="T13" fmla="*/ 391 h 2150"/>
                <a:gd name="T14" fmla="*/ 1612 w 8329"/>
                <a:gd name="T15" fmla="*/ 513 h 2150"/>
                <a:gd name="T16" fmla="*/ 1343 w 8329"/>
                <a:gd name="T17" fmla="*/ 635 h 2150"/>
                <a:gd name="T18" fmla="*/ 1124 w 8329"/>
                <a:gd name="T19" fmla="*/ 758 h 2150"/>
                <a:gd name="T20" fmla="*/ 904 w 8329"/>
                <a:gd name="T21" fmla="*/ 904 h 2150"/>
                <a:gd name="T22" fmla="*/ 537 w 8329"/>
                <a:gd name="T23" fmla="*/ 1173 h 2150"/>
                <a:gd name="T24" fmla="*/ 244 w 8329"/>
                <a:gd name="T25" fmla="*/ 1441 h 2150"/>
                <a:gd name="T26" fmla="*/ 0 w 8329"/>
                <a:gd name="T27" fmla="*/ 1661 h 2150"/>
                <a:gd name="T28" fmla="*/ 0 w 8329"/>
                <a:gd name="T29" fmla="*/ 2150 h 2150"/>
                <a:gd name="T30" fmla="*/ 244 w 8329"/>
                <a:gd name="T31" fmla="*/ 1930 h 2150"/>
                <a:gd name="T32" fmla="*/ 537 w 8329"/>
                <a:gd name="T33" fmla="*/ 1661 h 2150"/>
                <a:gd name="T34" fmla="*/ 904 w 8329"/>
                <a:gd name="T35" fmla="*/ 1393 h 2150"/>
                <a:gd name="T36" fmla="*/ 1124 w 8329"/>
                <a:gd name="T37" fmla="*/ 1246 h 2150"/>
                <a:gd name="T38" fmla="*/ 1343 w 8329"/>
                <a:gd name="T39" fmla="*/ 1124 h 2150"/>
                <a:gd name="T40" fmla="*/ 1612 w 8329"/>
                <a:gd name="T41" fmla="*/ 1002 h 2150"/>
                <a:gd name="T42" fmla="*/ 1881 w 8329"/>
                <a:gd name="T43" fmla="*/ 880 h 2150"/>
                <a:gd name="T44" fmla="*/ 2198 w 8329"/>
                <a:gd name="T45" fmla="*/ 782 h 2150"/>
                <a:gd name="T46" fmla="*/ 2540 w 8329"/>
                <a:gd name="T47" fmla="*/ 684 h 2150"/>
                <a:gd name="T48" fmla="*/ 2907 w 8329"/>
                <a:gd name="T49" fmla="*/ 611 h 2150"/>
                <a:gd name="T50" fmla="*/ 3297 w 8329"/>
                <a:gd name="T51" fmla="*/ 538 h 2150"/>
                <a:gd name="T52" fmla="*/ 3712 w 8329"/>
                <a:gd name="T53" fmla="*/ 513 h 2150"/>
                <a:gd name="T54" fmla="*/ 4152 w 8329"/>
                <a:gd name="T55" fmla="*/ 489 h 2150"/>
                <a:gd name="T56" fmla="*/ 4738 w 8329"/>
                <a:gd name="T57" fmla="*/ 513 h 2150"/>
                <a:gd name="T58" fmla="*/ 5300 w 8329"/>
                <a:gd name="T59" fmla="*/ 562 h 2150"/>
                <a:gd name="T60" fmla="*/ 5788 w 8329"/>
                <a:gd name="T61" fmla="*/ 611 h 2150"/>
                <a:gd name="T62" fmla="*/ 6252 w 8329"/>
                <a:gd name="T63" fmla="*/ 684 h 2150"/>
                <a:gd name="T64" fmla="*/ 6668 w 8329"/>
                <a:gd name="T65" fmla="*/ 782 h 2150"/>
                <a:gd name="T66" fmla="*/ 7034 w 8329"/>
                <a:gd name="T67" fmla="*/ 855 h 2150"/>
                <a:gd name="T68" fmla="*/ 7596 w 8329"/>
                <a:gd name="T69" fmla="*/ 1026 h 2150"/>
                <a:gd name="T70" fmla="*/ 7767 w 8329"/>
                <a:gd name="T71" fmla="*/ 1051 h 2150"/>
                <a:gd name="T72" fmla="*/ 7938 w 8329"/>
                <a:gd name="T73" fmla="*/ 1026 h 2150"/>
                <a:gd name="T74" fmla="*/ 8084 w 8329"/>
                <a:gd name="T75" fmla="*/ 953 h 2150"/>
                <a:gd name="T76" fmla="*/ 8182 w 8329"/>
                <a:gd name="T77" fmla="*/ 855 h 2150"/>
                <a:gd name="T78" fmla="*/ 8255 w 8329"/>
                <a:gd name="T79" fmla="*/ 758 h 2150"/>
                <a:gd name="T80" fmla="*/ 8304 w 8329"/>
                <a:gd name="T81" fmla="*/ 635 h 2150"/>
                <a:gd name="T82" fmla="*/ 8328 w 8329"/>
                <a:gd name="T83" fmla="*/ 489 h 2150"/>
                <a:gd name="T84" fmla="*/ 8328 w 8329"/>
                <a:gd name="T85" fmla="*/ 0 h 2150"/>
                <a:gd name="T86" fmla="*/ 8304 w 8329"/>
                <a:gd name="T87" fmla="*/ 147 h 2150"/>
                <a:gd name="T88" fmla="*/ 8255 w 8329"/>
                <a:gd name="T89" fmla="*/ 269 h 2150"/>
                <a:gd name="T90" fmla="*/ 8182 w 8329"/>
                <a:gd name="T91" fmla="*/ 367 h 2150"/>
                <a:gd name="T92" fmla="*/ 8084 w 8329"/>
                <a:gd name="T93" fmla="*/ 465 h 2150"/>
                <a:gd name="T94" fmla="*/ 7938 w 8329"/>
                <a:gd name="T95" fmla="*/ 538 h 2150"/>
                <a:gd name="T96" fmla="*/ 7767 w 8329"/>
                <a:gd name="T97" fmla="*/ 562 h 2150"/>
                <a:gd name="T98" fmla="*/ 7596 w 8329"/>
                <a:gd name="T99" fmla="*/ 538 h 2150"/>
                <a:gd name="T100" fmla="*/ 7034 w 8329"/>
                <a:gd name="T101" fmla="*/ 367 h 2150"/>
                <a:gd name="T102" fmla="*/ 6668 w 8329"/>
                <a:gd name="T103" fmla="*/ 294 h 2150"/>
                <a:gd name="T104" fmla="*/ 6252 w 8329"/>
                <a:gd name="T105" fmla="*/ 196 h 2150"/>
                <a:gd name="T106" fmla="*/ 5788 w 8329"/>
                <a:gd name="T107" fmla="*/ 123 h 2150"/>
                <a:gd name="T108" fmla="*/ 5300 w 8329"/>
                <a:gd name="T109" fmla="*/ 74 h 2150"/>
                <a:gd name="T110" fmla="*/ 4738 w 8329"/>
                <a:gd name="T111" fmla="*/ 25 h 2150"/>
                <a:gd name="T112" fmla="*/ 4152 w 8329"/>
                <a:gd name="T113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4" name="Google Shape;321;p31">
              <a:extLst>
                <a:ext uri="{FF2B5EF4-FFF2-40B4-BE49-F238E27FC236}">
                  <a16:creationId xmlns:a16="http://schemas.microsoft.com/office/drawing/2014/main" id="{F53D195F-944A-7E43-BE46-941898B3B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350" y="995225"/>
              <a:ext cx="208225" cy="332175"/>
            </a:xfrm>
            <a:custGeom>
              <a:avLst/>
              <a:gdLst>
                <a:gd name="T0" fmla="*/ 4177 w 8329"/>
                <a:gd name="T1" fmla="*/ 1 h 13287"/>
                <a:gd name="T2" fmla="*/ 3591 w 8329"/>
                <a:gd name="T3" fmla="*/ 25 h 13287"/>
                <a:gd name="T4" fmla="*/ 3029 w 8329"/>
                <a:gd name="T5" fmla="*/ 74 h 13287"/>
                <a:gd name="T6" fmla="*/ 2467 w 8329"/>
                <a:gd name="T7" fmla="*/ 196 h 13287"/>
                <a:gd name="T8" fmla="*/ 1905 w 8329"/>
                <a:gd name="T9" fmla="*/ 343 h 13287"/>
                <a:gd name="T10" fmla="*/ 1393 w 8329"/>
                <a:gd name="T11" fmla="*/ 538 h 13287"/>
                <a:gd name="T12" fmla="*/ 929 w 8329"/>
                <a:gd name="T13" fmla="*/ 758 h 13287"/>
                <a:gd name="T14" fmla="*/ 513 w 8329"/>
                <a:gd name="T15" fmla="*/ 978 h 13287"/>
                <a:gd name="T16" fmla="*/ 342 w 8329"/>
                <a:gd name="T17" fmla="*/ 1124 h 13287"/>
                <a:gd name="T18" fmla="*/ 196 w 8329"/>
                <a:gd name="T19" fmla="*/ 1246 h 13287"/>
                <a:gd name="T20" fmla="*/ 123 w 8329"/>
                <a:gd name="T21" fmla="*/ 1319 h 13287"/>
                <a:gd name="T22" fmla="*/ 49 w 8329"/>
                <a:gd name="T23" fmla="*/ 1442 h 13287"/>
                <a:gd name="T24" fmla="*/ 25 w 8329"/>
                <a:gd name="T25" fmla="*/ 1539 h 13287"/>
                <a:gd name="T26" fmla="*/ 0 w 8329"/>
                <a:gd name="T27" fmla="*/ 1661 h 13287"/>
                <a:gd name="T28" fmla="*/ 0 w 8329"/>
                <a:gd name="T29" fmla="*/ 11626 h 13287"/>
                <a:gd name="T30" fmla="*/ 25 w 8329"/>
                <a:gd name="T31" fmla="*/ 11773 h 13287"/>
                <a:gd name="T32" fmla="*/ 74 w 8329"/>
                <a:gd name="T33" fmla="*/ 11895 h 13287"/>
                <a:gd name="T34" fmla="*/ 147 w 8329"/>
                <a:gd name="T35" fmla="*/ 11992 h 13287"/>
                <a:gd name="T36" fmla="*/ 245 w 8329"/>
                <a:gd name="T37" fmla="*/ 12090 h 13287"/>
                <a:gd name="T38" fmla="*/ 391 w 8329"/>
                <a:gd name="T39" fmla="*/ 12163 h 13287"/>
                <a:gd name="T40" fmla="*/ 562 w 8329"/>
                <a:gd name="T41" fmla="*/ 12188 h 13287"/>
                <a:gd name="T42" fmla="*/ 733 w 8329"/>
                <a:gd name="T43" fmla="*/ 12163 h 13287"/>
                <a:gd name="T44" fmla="*/ 1295 w 8329"/>
                <a:gd name="T45" fmla="*/ 11992 h 13287"/>
                <a:gd name="T46" fmla="*/ 1661 w 8329"/>
                <a:gd name="T47" fmla="*/ 11919 h 13287"/>
                <a:gd name="T48" fmla="*/ 2076 w 8329"/>
                <a:gd name="T49" fmla="*/ 11821 h 13287"/>
                <a:gd name="T50" fmla="*/ 2540 w 8329"/>
                <a:gd name="T51" fmla="*/ 11748 h 13287"/>
                <a:gd name="T52" fmla="*/ 3029 w 8329"/>
                <a:gd name="T53" fmla="*/ 11699 h 13287"/>
                <a:gd name="T54" fmla="*/ 3591 w 8329"/>
                <a:gd name="T55" fmla="*/ 11650 h 13287"/>
                <a:gd name="T56" fmla="*/ 4177 w 8329"/>
                <a:gd name="T57" fmla="*/ 11626 h 13287"/>
                <a:gd name="T58" fmla="*/ 4616 w 8329"/>
                <a:gd name="T59" fmla="*/ 11650 h 13287"/>
                <a:gd name="T60" fmla="*/ 5032 w 8329"/>
                <a:gd name="T61" fmla="*/ 11675 h 13287"/>
                <a:gd name="T62" fmla="*/ 5422 w 8329"/>
                <a:gd name="T63" fmla="*/ 11748 h 13287"/>
                <a:gd name="T64" fmla="*/ 5789 w 8329"/>
                <a:gd name="T65" fmla="*/ 11821 h 13287"/>
                <a:gd name="T66" fmla="*/ 6131 w 8329"/>
                <a:gd name="T67" fmla="*/ 11919 h 13287"/>
                <a:gd name="T68" fmla="*/ 6448 w 8329"/>
                <a:gd name="T69" fmla="*/ 12017 h 13287"/>
                <a:gd name="T70" fmla="*/ 6717 w 8329"/>
                <a:gd name="T71" fmla="*/ 12139 h 13287"/>
                <a:gd name="T72" fmla="*/ 6985 w 8329"/>
                <a:gd name="T73" fmla="*/ 12261 h 13287"/>
                <a:gd name="T74" fmla="*/ 7205 w 8329"/>
                <a:gd name="T75" fmla="*/ 12383 h 13287"/>
                <a:gd name="T76" fmla="*/ 7425 w 8329"/>
                <a:gd name="T77" fmla="*/ 12530 h 13287"/>
                <a:gd name="T78" fmla="*/ 7791 w 8329"/>
                <a:gd name="T79" fmla="*/ 12798 h 13287"/>
                <a:gd name="T80" fmla="*/ 8084 w 8329"/>
                <a:gd name="T81" fmla="*/ 13067 h 13287"/>
                <a:gd name="T82" fmla="*/ 8329 w 8329"/>
                <a:gd name="T83" fmla="*/ 13287 h 13287"/>
                <a:gd name="T84" fmla="*/ 8329 w 8329"/>
                <a:gd name="T85" fmla="*/ 2199 h 13287"/>
                <a:gd name="T86" fmla="*/ 8329 w 8329"/>
                <a:gd name="T87" fmla="*/ 2101 h 13287"/>
                <a:gd name="T88" fmla="*/ 8280 w 8329"/>
                <a:gd name="T89" fmla="*/ 1979 h 13287"/>
                <a:gd name="T90" fmla="*/ 8231 w 8329"/>
                <a:gd name="T91" fmla="*/ 1881 h 13287"/>
                <a:gd name="T92" fmla="*/ 8158 w 8329"/>
                <a:gd name="T93" fmla="*/ 1808 h 13287"/>
                <a:gd name="T94" fmla="*/ 8036 w 8329"/>
                <a:gd name="T95" fmla="*/ 1686 h 13287"/>
                <a:gd name="T96" fmla="*/ 7767 w 8329"/>
                <a:gd name="T97" fmla="*/ 1442 h 13287"/>
                <a:gd name="T98" fmla="*/ 7449 w 8329"/>
                <a:gd name="T99" fmla="*/ 1173 h 13287"/>
                <a:gd name="T100" fmla="*/ 7083 w 8329"/>
                <a:gd name="T101" fmla="*/ 904 h 13287"/>
                <a:gd name="T102" fmla="*/ 6644 w 8329"/>
                <a:gd name="T103" fmla="*/ 611 h 13287"/>
                <a:gd name="T104" fmla="*/ 6375 w 8329"/>
                <a:gd name="T105" fmla="*/ 489 h 13287"/>
                <a:gd name="T106" fmla="*/ 6131 w 8329"/>
                <a:gd name="T107" fmla="*/ 367 h 13287"/>
                <a:gd name="T108" fmla="*/ 5838 w 8329"/>
                <a:gd name="T109" fmla="*/ 269 h 13287"/>
                <a:gd name="T110" fmla="*/ 5544 w 8329"/>
                <a:gd name="T111" fmla="*/ 172 h 13287"/>
                <a:gd name="T112" fmla="*/ 5227 w 8329"/>
                <a:gd name="T113" fmla="*/ 98 h 13287"/>
                <a:gd name="T114" fmla="*/ 4885 w 8329"/>
                <a:gd name="T115" fmla="*/ 49 h 13287"/>
                <a:gd name="T116" fmla="*/ 4543 w 8329"/>
                <a:gd name="T117" fmla="*/ 1 h 13287"/>
                <a:gd name="T118" fmla="*/ 4177 w 8329"/>
                <a:gd name="T119" fmla="*/ 1 h 1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5" name="Google Shape;322;p31">
              <a:extLst>
                <a:ext uri="{FF2B5EF4-FFF2-40B4-BE49-F238E27FC236}">
                  <a16:creationId xmlns:a16="http://schemas.microsoft.com/office/drawing/2014/main" id="{6F2451F5-C838-6E4F-83DB-8D473A0DD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775" y="995225"/>
              <a:ext cx="208225" cy="332175"/>
            </a:xfrm>
            <a:custGeom>
              <a:avLst/>
              <a:gdLst>
                <a:gd name="T0" fmla="*/ 3786 w 8329"/>
                <a:gd name="T1" fmla="*/ 1 h 13287"/>
                <a:gd name="T2" fmla="*/ 3444 w 8329"/>
                <a:gd name="T3" fmla="*/ 49 h 13287"/>
                <a:gd name="T4" fmla="*/ 3102 w 8329"/>
                <a:gd name="T5" fmla="*/ 98 h 13287"/>
                <a:gd name="T6" fmla="*/ 2784 w 8329"/>
                <a:gd name="T7" fmla="*/ 172 h 13287"/>
                <a:gd name="T8" fmla="*/ 2491 w 8329"/>
                <a:gd name="T9" fmla="*/ 269 h 13287"/>
                <a:gd name="T10" fmla="*/ 2198 w 8329"/>
                <a:gd name="T11" fmla="*/ 367 h 13287"/>
                <a:gd name="T12" fmla="*/ 1954 w 8329"/>
                <a:gd name="T13" fmla="*/ 489 h 13287"/>
                <a:gd name="T14" fmla="*/ 1685 w 8329"/>
                <a:gd name="T15" fmla="*/ 611 h 13287"/>
                <a:gd name="T16" fmla="*/ 1246 w 8329"/>
                <a:gd name="T17" fmla="*/ 904 h 13287"/>
                <a:gd name="T18" fmla="*/ 879 w 8329"/>
                <a:gd name="T19" fmla="*/ 1173 h 13287"/>
                <a:gd name="T20" fmla="*/ 562 w 8329"/>
                <a:gd name="T21" fmla="*/ 1442 h 13287"/>
                <a:gd name="T22" fmla="*/ 293 w 8329"/>
                <a:gd name="T23" fmla="*/ 1686 h 13287"/>
                <a:gd name="T24" fmla="*/ 171 w 8329"/>
                <a:gd name="T25" fmla="*/ 1808 h 13287"/>
                <a:gd name="T26" fmla="*/ 98 w 8329"/>
                <a:gd name="T27" fmla="*/ 1881 h 13287"/>
                <a:gd name="T28" fmla="*/ 49 w 8329"/>
                <a:gd name="T29" fmla="*/ 1979 h 13287"/>
                <a:gd name="T30" fmla="*/ 0 w 8329"/>
                <a:gd name="T31" fmla="*/ 2101 h 13287"/>
                <a:gd name="T32" fmla="*/ 0 w 8329"/>
                <a:gd name="T33" fmla="*/ 2199 h 13287"/>
                <a:gd name="T34" fmla="*/ 0 w 8329"/>
                <a:gd name="T35" fmla="*/ 13287 h 13287"/>
                <a:gd name="T36" fmla="*/ 244 w 8329"/>
                <a:gd name="T37" fmla="*/ 13067 h 13287"/>
                <a:gd name="T38" fmla="*/ 537 w 8329"/>
                <a:gd name="T39" fmla="*/ 12798 h 13287"/>
                <a:gd name="T40" fmla="*/ 904 w 8329"/>
                <a:gd name="T41" fmla="*/ 12530 h 13287"/>
                <a:gd name="T42" fmla="*/ 1124 w 8329"/>
                <a:gd name="T43" fmla="*/ 12383 h 13287"/>
                <a:gd name="T44" fmla="*/ 1343 w 8329"/>
                <a:gd name="T45" fmla="*/ 12261 h 13287"/>
                <a:gd name="T46" fmla="*/ 1612 w 8329"/>
                <a:gd name="T47" fmla="*/ 12139 h 13287"/>
                <a:gd name="T48" fmla="*/ 1881 w 8329"/>
                <a:gd name="T49" fmla="*/ 12017 h 13287"/>
                <a:gd name="T50" fmla="*/ 2198 w 8329"/>
                <a:gd name="T51" fmla="*/ 11919 h 13287"/>
                <a:gd name="T52" fmla="*/ 2540 w 8329"/>
                <a:gd name="T53" fmla="*/ 11821 h 13287"/>
                <a:gd name="T54" fmla="*/ 2907 w 8329"/>
                <a:gd name="T55" fmla="*/ 11748 h 13287"/>
                <a:gd name="T56" fmla="*/ 3297 w 8329"/>
                <a:gd name="T57" fmla="*/ 11675 h 13287"/>
                <a:gd name="T58" fmla="*/ 3712 w 8329"/>
                <a:gd name="T59" fmla="*/ 11650 h 13287"/>
                <a:gd name="T60" fmla="*/ 4152 w 8329"/>
                <a:gd name="T61" fmla="*/ 11626 h 13287"/>
                <a:gd name="T62" fmla="*/ 4738 w 8329"/>
                <a:gd name="T63" fmla="*/ 11650 h 13287"/>
                <a:gd name="T64" fmla="*/ 5300 w 8329"/>
                <a:gd name="T65" fmla="*/ 11699 h 13287"/>
                <a:gd name="T66" fmla="*/ 5788 w 8329"/>
                <a:gd name="T67" fmla="*/ 11748 h 13287"/>
                <a:gd name="T68" fmla="*/ 6252 w 8329"/>
                <a:gd name="T69" fmla="*/ 11821 h 13287"/>
                <a:gd name="T70" fmla="*/ 6668 w 8329"/>
                <a:gd name="T71" fmla="*/ 11919 h 13287"/>
                <a:gd name="T72" fmla="*/ 7034 w 8329"/>
                <a:gd name="T73" fmla="*/ 11992 h 13287"/>
                <a:gd name="T74" fmla="*/ 7596 w 8329"/>
                <a:gd name="T75" fmla="*/ 12163 h 13287"/>
                <a:gd name="T76" fmla="*/ 7767 w 8329"/>
                <a:gd name="T77" fmla="*/ 12188 h 13287"/>
                <a:gd name="T78" fmla="*/ 7938 w 8329"/>
                <a:gd name="T79" fmla="*/ 12163 h 13287"/>
                <a:gd name="T80" fmla="*/ 8084 w 8329"/>
                <a:gd name="T81" fmla="*/ 12090 h 13287"/>
                <a:gd name="T82" fmla="*/ 8182 w 8329"/>
                <a:gd name="T83" fmla="*/ 11992 h 13287"/>
                <a:gd name="T84" fmla="*/ 8255 w 8329"/>
                <a:gd name="T85" fmla="*/ 11895 h 13287"/>
                <a:gd name="T86" fmla="*/ 8304 w 8329"/>
                <a:gd name="T87" fmla="*/ 11773 h 13287"/>
                <a:gd name="T88" fmla="*/ 8328 w 8329"/>
                <a:gd name="T89" fmla="*/ 11626 h 13287"/>
                <a:gd name="T90" fmla="*/ 8328 w 8329"/>
                <a:gd name="T91" fmla="*/ 1661 h 13287"/>
                <a:gd name="T92" fmla="*/ 8304 w 8329"/>
                <a:gd name="T93" fmla="*/ 1539 h 13287"/>
                <a:gd name="T94" fmla="*/ 8280 w 8329"/>
                <a:gd name="T95" fmla="*/ 1442 h 13287"/>
                <a:gd name="T96" fmla="*/ 8206 w 8329"/>
                <a:gd name="T97" fmla="*/ 1319 h 13287"/>
                <a:gd name="T98" fmla="*/ 8133 w 8329"/>
                <a:gd name="T99" fmla="*/ 1246 h 13287"/>
                <a:gd name="T100" fmla="*/ 7987 w 8329"/>
                <a:gd name="T101" fmla="*/ 1124 h 13287"/>
                <a:gd name="T102" fmla="*/ 7816 w 8329"/>
                <a:gd name="T103" fmla="*/ 978 h 13287"/>
                <a:gd name="T104" fmla="*/ 7400 w 8329"/>
                <a:gd name="T105" fmla="*/ 758 h 13287"/>
                <a:gd name="T106" fmla="*/ 6936 w 8329"/>
                <a:gd name="T107" fmla="*/ 538 h 13287"/>
                <a:gd name="T108" fmla="*/ 6423 w 8329"/>
                <a:gd name="T109" fmla="*/ 343 h 13287"/>
                <a:gd name="T110" fmla="*/ 5862 w 8329"/>
                <a:gd name="T111" fmla="*/ 196 h 13287"/>
                <a:gd name="T112" fmla="*/ 5300 w 8329"/>
                <a:gd name="T113" fmla="*/ 74 h 13287"/>
                <a:gd name="T114" fmla="*/ 4738 w 8329"/>
                <a:gd name="T115" fmla="*/ 25 h 13287"/>
                <a:gd name="T116" fmla="*/ 4152 w 8329"/>
                <a:gd name="T117" fmla="*/ 1 h 13287"/>
                <a:gd name="T118" fmla="*/ 3786 w 8329"/>
                <a:gd name="T119" fmla="*/ 1 h 1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39" name="Google Shape;323;p31">
            <a:extLst>
              <a:ext uri="{FF2B5EF4-FFF2-40B4-BE49-F238E27FC236}">
                <a16:creationId xmlns:a16="http://schemas.microsoft.com/office/drawing/2014/main" id="{283FD68E-B8C2-1944-8331-61BD3F692254}"/>
              </a:ext>
            </a:extLst>
          </p:cNvPr>
          <p:cNvSpPr>
            <a:spLocks/>
          </p:cNvSpPr>
          <p:nvPr/>
        </p:nvSpPr>
        <p:spPr bwMode="auto">
          <a:xfrm>
            <a:off x="2224088" y="1184275"/>
            <a:ext cx="315912" cy="312738"/>
          </a:xfrm>
          <a:custGeom>
            <a:avLst/>
            <a:gdLst>
              <a:gd name="T0" fmla="*/ 13482 w 16756"/>
              <a:gd name="T1" fmla="*/ 2590 h 16658"/>
              <a:gd name="T2" fmla="*/ 13800 w 16756"/>
              <a:gd name="T3" fmla="*/ 2736 h 16658"/>
              <a:gd name="T4" fmla="*/ 14069 w 16756"/>
              <a:gd name="T5" fmla="*/ 3005 h 16658"/>
              <a:gd name="T6" fmla="*/ 14191 w 16756"/>
              <a:gd name="T7" fmla="*/ 3371 h 16658"/>
              <a:gd name="T8" fmla="*/ 14191 w 16756"/>
              <a:gd name="T9" fmla="*/ 3738 h 16658"/>
              <a:gd name="T10" fmla="*/ 14069 w 16756"/>
              <a:gd name="T11" fmla="*/ 4055 h 16658"/>
              <a:gd name="T12" fmla="*/ 13800 w 16756"/>
              <a:gd name="T13" fmla="*/ 4348 h 16658"/>
              <a:gd name="T14" fmla="*/ 13482 w 16756"/>
              <a:gd name="T15" fmla="*/ 4495 h 16658"/>
              <a:gd name="T16" fmla="*/ 12896 w 16756"/>
              <a:gd name="T17" fmla="*/ 4446 h 16658"/>
              <a:gd name="T18" fmla="*/ 12554 w 16756"/>
              <a:gd name="T19" fmla="*/ 4202 h 16658"/>
              <a:gd name="T20" fmla="*/ 12408 w 16756"/>
              <a:gd name="T21" fmla="*/ 3884 h 16658"/>
              <a:gd name="T22" fmla="*/ 12359 w 16756"/>
              <a:gd name="T23" fmla="*/ 3567 h 16658"/>
              <a:gd name="T24" fmla="*/ 12408 w 16756"/>
              <a:gd name="T25" fmla="*/ 3176 h 16658"/>
              <a:gd name="T26" fmla="*/ 12554 w 16756"/>
              <a:gd name="T27" fmla="*/ 2858 h 16658"/>
              <a:gd name="T28" fmla="*/ 12896 w 16756"/>
              <a:gd name="T29" fmla="*/ 2663 h 16658"/>
              <a:gd name="T30" fmla="*/ 13287 w 16756"/>
              <a:gd name="T31" fmla="*/ 2565 h 16658"/>
              <a:gd name="T32" fmla="*/ 10527 w 16756"/>
              <a:gd name="T33" fmla="*/ 25 h 16658"/>
              <a:gd name="T34" fmla="*/ 9868 w 16756"/>
              <a:gd name="T35" fmla="*/ 172 h 16658"/>
              <a:gd name="T36" fmla="*/ 9184 w 16756"/>
              <a:gd name="T37" fmla="*/ 489 h 16658"/>
              <a:gd name="T38" fmla="*/ 8622 w 16756"/>
              <a:gd name="T39" fmla="*/ 831 h 16658"/>
              <a:gd name="T40" fmla="*/ 8427 w 16756"/>
              <a:gd name="T41" fmla="*/ 1051 h 16658"/>
              <a:gd name="T42" fmla="*/ 270 w 16756"/>
              <a:gd name="T43" fmla="*/ 9086 h 16658"/>
              <a:gd name="T44" fmla="*/ 25 w 16756"/>
              <a:gd name="T45" fmla="*/ 9624 h 16658"/>
              <a:gd name="T46" fmla="*/ 1 w 16756"/>
              <a:gd name="T47" fmla="*/ 9917 h 16658"/>
              <a:gd name="T48" fmla="*/ 25 w 16756"/>
              <a:gd name="T49" fmla="*/ 10136 h 16658"/>
              <a:gd name="T50" fmla="*/ 270 w 16756"/>
              <a:gd name="T51" fmla="*/ 10625 h 16658"/>
              <a:gd name="T52" fmla="*/ 5911 w 16756"/>
              <a:gd name="T53" fmla="*/ 16242 h 16658"/>
              <a:gd name="T54" fmla="*/ 6131 w 16756"/>
              <a:gd name="T55" fmla="*/ 16438 h 16658"/>
              <a:gd name="T56" fmla="*/ 6400 w 16756"/>
              <a:gd name="T57" fmla="*/ 16560 h 16658"/>
              <a:gd name="T58" fmla="*/ 6668 w 16756"/>
              <a:gd name="T59" fmla="*/ 16633 h 16658"/>
              <a:gd name="T60" fmla="*/ 7206 w 16756"/>
              <a:gd name="T61" fmla="*/ 16633 h 16658"/>
              <a:gd name="T62" fmla="*/ 7596 w 16756"/>
              <a:gd name="T63" fmla="*/ 16511 h 16658"/>
              <a:gd name="T64" fmla="*/ 7816 w 16756"/>
              <a:gd name="T65" fmla="*/ 16340 h 16658"/>
              <a:gd name="T66" fmla="*/ 15803 w 16756"/>
              <a:gd name="T67" fmla="*/ 8427 h 16658"/>
              <a:gd name="T68" fmla="*/ 16169 w 16756"/>
              <a:gd name="T69" fmla="*/ 7938 h 16658"/>
              <a:gd name="T70" fmla="*/ 16340 w 16756"/>
              <a:gd name="T71" fmla="*/ 7645 h 16658"/>
              <a:gd name="T72" fmla="*/ 16438 w 16756"/>
              <a:gd name="T73" fmla="*/ 7279 h 16658"/>
              <a:gd name="T74" fmla="*/ 16682 w 16756"/>
              <a:gd name="T75" fmla="*/ 6644 h 16658"/>
              <a:gd name="T76" fmla="*/ 16755 w 16756"/>
              <a:gd name="T77" fmla="*/ 6009 h 16658"/>
              <a:gd name="T78" fmla="*/ 16731 w 16756"/>
              <a:gd name="T79" fmla="*/ 1173 h 16658"/>
              <a:gd name="T80" fmla="*/ 16657 w 16756"/>
              <a:gd name="T81" fmla="*/ 905 h 16658"/>
              <a:gd name="T82" fmla="*/ 16535 w 16756"/>
              <a:gd name="T83" fmla="*/ 660 h 16658"/>
              <a:gd name="T84" fmla="*/ 16340 w 16756"/>
              <a:gd name="T85" fmla="*/ 416 h 16658"/>
              <a:gd name="T86" fmla="*/ 15900 w 16756"/>
              <a:gd name="T87" fmla="*/ 123 h 16658"/>
              <a:gd name="T88" fmla="*/ 15509 w 16756"/>
              <a:gd name="T89" fmla="*/ 1 h 16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lnTo>
                  <a:pt x="1084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40" name="Google Shape;324;p31">
            <a:extLst>
              <a:ext uri="{FF2B5EF4-FFF2-40B4-BE49-F238E27FC236}">
                <a16:creationId xmlns:a16="http://schemas.microsoft.com/office/drawing/2014/main" id="{AB329E9F-D954-B347-A4EC-CCDAA069F6CB}"/>
              </a:ext>
            </a:extLst>
          </p:cNvPr>
          <p:cNvSpPr>
            <a:spLocks/>
          </p:cNvSpPr>
          <p:nvPr/>
        </p:nvSpPr>
        <p:spPr bwMode="auto">
          <a:xfrm>
            <a:off x="2732088" y="1198563"/>
            <a:ext cx="314325" cy="282575"/>
          </a:xfrm>
          <a:custGeom>
            <a:avLst/>
            <a:gdLst>
              <a:gd name="T0" fmla="*/ 3859 w 16706"/>
              <a:gd name="T1" fmla="*/ 25 h 14997"/>
              <a:gd name="T2" fmla="*/ 3029 w 16706"/>
              <a:gd name="T3" fmla="*/ 196 h 14997"/>
              <a:gd name="T4" fmla="*/ 2247 w 16706"/>
              <a:gd name="T5" fmla="*/ 513 h 14997"/>
              <a:gd name="T6" fmla="*/ 1563 w 16706"/>
              <a:gd name="T7" fmla="*/ 977 h 14997"/>
              <a:gd name="T8" fmla="*/ 977 w 16706"/>
              <a:gd name="T9" fmla="*/ 1563 h 14997"/>
              <a:gd name="T10" fmla="*/ 513 w 16706"/>
              <a:gd name="T11" fmla="*/ 2247 h 14997"/>
              <a:gd name="T12" fmla="*/ 196 w 16706"/>
              <a:gd name="T13" fmla="*/ 3004 h 14997"/>
              <a:gd name="T14" fmla="*/ 25 w 16706"/>
              <a:gd name="T15" fmla="*/ 3859 h 14997"/>
              <a:gd name="T16" fmla="*/ 0 w 16706"/>
              <a:gd name="T17" fmla="*/ 4592 h 14997"/>
              <a:gd name="T18" fmla="*/ 122 w 16706"/>
              <a:gd name="T19" fmla="*/ 5447 h 14997"/>
              <a:gd name="T20" fmla="*/ 440 w 16706"/>
              <a:gd name="T21" fmla="*/ 6546 h 14997"/>
              <a:gd name="T22" fmla="*/ 928 w 16706"/>
              <a:gd name="T23" fmla="*/ 7547 h 14997"/>
              <a:gd name="T24" fmla="*/ 1515 w 16706"/>
              <a:gd name="T25" fmla="*/ 8475 h 14997"/>
              <a:gd name="T26" fmla="*/ 2198 w 16706"/>
              <a:gd name="T27" fmla="*/ 9330 h 14997"/>
              <a:gd name="T28" fmla="*/ 2931 w 16706"/>
              <a:gd name="T29" fmla="*/ 10136 h 14997"/>
              <a:gd name="T30" fmla="*/ 4299 w 16706"/>
              <a:gd name="T31" fmla="*/ 11528 h 14997"/>
              <a:gd name="T32" fmla="*/ 5496 w 16706"/>
              <a:gd name="T33" fmla="*/ 12627 h 14997"/>
              <a:gd name="T34" fmla="*/ 7913 w 16706"/>
              <a:gd name="T35" fmla="*/ 14654 h 14997"/>
              <a:gd name="T36" fmla="*/ 8793 w 16706"/>
              <a:gd name="T37" fmla="*/ 14654 h 14997"/>
              <a:gd name="T38" fmla="*/ 11186 w 16706"/>
              <a:gd name="T39" fmla="*/ 12651 h 14997"/>
              <a:gd name="T40" fmla="*/ 12407 w 16706"/>
              <a:gd name="T41" fmla="*/ 11528 h 14997"/>
              <a:gd name="T42" fmla="*/ 13775 w 16706"/>
              <a:gd name="T43" fmla="*/ 10136 h 14997"/>
              <a:gd name="T44" fmla="*/ 14508 w 16706"/>
              <a:gd name="T45" fmla="*/ 9330 h 14997"/>
              <a:gd name="T46" fmla="*/ 15191 w 16706"/>
              <a:gd name="T47" fmla="*/ 8475 h 14997"/>
              <a:gd name="T48" fmla="*/ 15778 w 16706"/>
              <a:gd name="T49" fmla="*/ 7547 h 14997"/>
              <a:gd name="T50" fmla="*/ 16266 w 16706"/>
              <a:gd name="T51" fmla="*/ 6546 h 14997"/>
              <a:gd name="T52" fmla="*/ 16584 w 16706"/>
              <a:gd name="T53" fmla="*/ 5447 h 14997"/>
              <a:gd name="T54" fmla="*/ 16706 w 16706"/>
              <a:gd name="T55" fmla="*/ 4592 h 14997"/>
              <a:gd name="T56" fmla="*/ 16681 w 16706"/>
              <a:gd name="T57" fmla="*/ 3859 h 14997"/>
              <a:gd name="T58" fmla="*/ 16510 w 16706"/>
              <a:gd name="T59" fmla="*/ 3004 h 14997"/>
              <a:gd name="T60" fmla="*/ 16193 w 16706"/>
              <a:gd name="T61" fmla="*/ 2247 h 14997"/>
              <a:gd name="T62" fmla="*/ 15729 w 16706"/>
              <a:gd name="T63" fmla="*/ 1563 h 14997"/>
              <a:gd name="T64" fmla="*/ 15143 w 16706"/>
              <a:gd name="T65" fmla="*/ 977 h 14997"/>
              <a:gd name="T66" fmla="*/ 14459 w 16706"/>
              <a:gd name="T67" fmla="*/ 513 h 14997"/>
              <a:gd name="T68" fmla="*/ 13677 w 16706"/>
              <a:gd name="T69" fmla="*/ 196 h 14997"/>
              <a:gd name="T70" fmla="*/ 12847 w 16706"/>
              <a:gd name="T71" fmla="*/ 25 h 14997"/>
              <a:gd name="T72" fmla="*/ 12065 w 16706"/>
              <a:gd name="T73" fmla="*/ 0 h 14997"/>
              <a:gd name="T74" fmla="*/ 11381 w 16706"/>
              <a:gd name="T75" fmla="*/ 122 h 14997"/>
              <a:gd name="T76" fmla="*/ 10746 w 16706"/>
              <a:gd name="T77" fmla="*/ 318 h 14997"/>
              <a:gd name="T78" fmla="*/ 10160 w 16706"/>
              <a:gd name="T79" fmla="*/ 611 h 14997"/>
              <a:gd name="T80" fmla="*/ 9647 w 16706"/>
              <a:gd name="T81" fmla="*/ 1002 h 14997"/>
              <a:gd name="T82" fmla="*/ 9183 w 16706"/>
              <a:gd name="T83" fmla="*/ 1466 h 14997"/>
              <a:gd name="T84" fmla="*/ 8793 w 16706"/>
              <a:gd name="T85" fmla="*/ 1979 h 14997"/>
              <a:gd name="T86" fmla="*/ 8475 w 16706"/>
              <a:gd name="T87" fmla="*/ 2565 h 14997"/>
              <a:gd name="T88" fmla="*/ 8231 w 16706"/>
              <a:gd name="T89" fmla="*/ 2565 h 14997"/>
              <a:gd name="T90" fmla="*/ 7913 w 16706"/>
              <a:gd name="T91" fmla="*/ 1979 h 14997"/>
              <a:gd name="T92" fmla="*/ 7523 w 16706"/>
              <a:gd name="T93" fmla="*/ 1466 h 14997"/>
              <a:gd name="T94" fmla="*/ 7059 w 16706"/>
              <a:gd name="T95" fmla="*/ 1002 h 14997"/>
              <a:gd name="T96" fmla="*/ 6546 w 16706"/>
              <a:gd name="T97" fmla="*/ 611 h 14997"/>
              <a:gd name="T98" fmla="*/ 5960 w 16706"/>
              <a:gd name="T99" fmla="*/ 318 h 14997"/>
              <a:gd name="T100" fmla="*/ 5325 w 16706"/>
              <a:gd name="T101" fmla="*/ 122 h 14997"/>
              <a:gd name="T102" fmla="*/ 4641 w 16706"/>
              <a:gd name="T103" fmla="*/ 0 h 14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lnTo>
                  <a:pt x="42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41" name="Google Shape;325;p31">
            <a:extLst>
              <a:ext uri="{FF2B5EF4-FFF2-40B4-BE49-F238E27FC236}">
                <a16:creationId xmlns:a16="http://schemas.microsoft.com/office/drawing/2014/main" id="{80D0113F-9DC3-B040-B87F-ED4C2872B277}"/>
              </a:ext>
            </a:extLst>
          </p:cNvPr>
          <p:cNvSpPr>
            <a:spLocks/>
          </p:cNvSpPr>
          <p:nvPr/>
        </p:nvSpPr>
        <p:spPr bwMode="auto">
          <a:xfrm>
            <a:off x="3244850" y="1201738"/>
            <a:ext cx="304800" cy="277812"/>
          </a:xfrm>
          <a:custGeom>
            <a:avLst/>
            <a:gdLst>
              <a:gd name="T0" fmla="*/ 6863 w 16218"/>
              <a:gd name="T1" fmla="*/ 74 h 14752"/>
              <a:gd name="T2" fmla="*/ 5691 w 16218"/>
              <a:gd name="T3" fmla="*/ 293 h 14752"/>
              <a:gd name="T4" fmla="*/ 4592 w 16218"/>
              <a:gd name="T5" fmla="*/ 660 h 14752"/>
              <a:gd name="T6" fmla="*/ 3566 w 16218"/>
              <a:gd name="T7" fmla="*/ 1173 h 14752"/>
              <a:gd name="T8" fmla="*/ 2663 w 16218"/>
              <a:gd name="T9" fmla="*/ 1783 h 14752"/>
              <a:gd name="T10" fmla="*/ 1857 w 16218"/>
              <a:gd name="T11" fmla="*/ 2492 h 14752"/>
              <a:gd name="T12" fmla="*/ 1173 w 16218"/>
              <a:gd name="T13" fmla="*/ 3298 h 14752"/>
              <a:gd name="T14" fmla="*/ 636 w 16218"/>
              <a:gd name="T15" fmla="*/ 4201 h 14752"/>
              <a:gd name="T16" fmla="*/ 245 w 16218"/>
              <a:gd name="T17" fmla="*/ 5154 h 14752"/>
              <a:gd name="T18" fmla="*/ 49 w 16218"/>
              <a:gd name="T19" fmla="*/ 6179 h 14752"/>
              <a:gd name="T20" fmla="*/ 1 w 16218"/>
              <a:gd name="T21" fmla="*/ 7254 h 14752"/>
              <a:gd name="T22" fmla="*/ 196 w 16218"/>
              <a:gd name="T23" fmla="*/ 8353 h 14752"/>
              <a:gd name="T24" fmla="*/ 562 w 16218"/>
              <a:gd name="T25" fmla="*/ 9403 h 14752"/>
              <a:gd name="T26" fmla="*/ 1100 w 16218"/>
              <a:gd name="T27" fmla="*/ 10356 h 14752"/>
              <a:gd name="T28" fmla="*/ 1832 w 16218"/>
              <a:gd name="T29" fmla="*/ 11235 h 14752"/>
              <a:gd name="T30" fmla="*/ 2687 w 16218"/>
              <a:gd name="T31" fmla="*/ 12017 h 14752"/>
              <a:gd name="T32" fmla="*/ 2028 w 16218"/>
              <a:gd name="T33" fmla="*/ 13140 h 14752"/>
              <a:gd name="T34" fmla="*/ 1173 w 16218"/>
              <a:gd name="T35" fmla="*/ 14044 h 14752"/>
              <a:gd name="T36" fmla="*/ 513 w 16218"/>
              <a:gd name="T37" fmla="*/ 14483 h 14752"/>
              <a:gd name="T38" fmla="*/ 123 w 16218"/>
              <a:gd name="T39" fmla="*/ 14703 h 14752"/>
              <a:gd name="T40" fmla="*/ 1710 w 16218"/>
              <a:gd name="T41" fmla="*/ 14728 h 14752"/>
              <a:gd name="T42" fmla="*/ 2907 w 16218"/>
              <a:gd name="T43" fmla="*/ 14459 h 14752"/>
              <a:gd name="T44" fmla="*/ 4177 w 16218"/>
              <a:gd name="T45" fmla="*/ 13873 h 14752"/>
              <a:gd name="T46" fmla="*/ 5349 w 16218"/>
              <a:gd name="T47" fmla="*/ 13360 h 14752"/>
              <a:gd name="T48" fmla="*/ 6497 w 16218"/>
              <a:gd name="T49" fmla="*/ 13628 h 14752"/>
              <a:gd name="T50" fmla="*/ 7694 w 16218"/>
              <a:gd name="T51" fmla="*/ 13775 h 14752"/>
              <a:gd name="T52" fmla="*/ 9355 w 16218"/>
              <a:gd name="T53" fmla="*/ 13702 h 14752"/>
              <a:gd name="T54" fmla="*/ 10527 w 16218"/>
              <a:gd name="T55" fmla="*/ 13458 h 14752"/>
              <a:gd name="T56" fmla="*/ 11626 w 16218"/>
              <a:gd name="T57" fmla="*/ 13091 h 14752"/>
              <a:gd name="T58" fmla="*/ 12652 w 16218"/>
              <a:gd name="T59" fmla="*/ 12603 h 14752"/>
              <a:gd name="T60" fmla="*/ 13555 w 16218"/>
              <a:gd name="T61" fmla="*/ 11992 h 14752"/>
              <a:gd name="T62" fmla="*/ 14361 w 16218"/>
              <a:gd name="T63" fmla="*/ 11259 h 14752"/>
              <a:gd name="T64" fmla="*/ 15045 w 16218"/>
              <a:gd name="T65" fmla="*/ 10453 h 14752"/>
              <a:gd name="T66" fmla="*/ 15582 w 16218"/>
              <a:gd name="T67" fmla="*/ 9574 h 14752"/>
              <a:gd name="T68" fmla="*/ 15973 w 16218"/>
              <a:gd name="T69" fmla="*/ 8597 h 14752"/>
              <a:gd name="T70" fmla="*/ 16169 w 16218"/>
              <a:gd name="T71" fmla="*/ 7596 h 14752"/>
              <a:gd name="T72" fmla="*/ 16217 w 16218"/>
              <a:gd name="T73" fmla="*/ 6521 h 14752"/>
              <a:gd name="T74" fmla="*/ 16047 w 16218"/>
              <a:gd name="T75" fmla="*/ 5496 h 14752"/>
              <a:gd name="T76" fmla="*/ 15729 w 16218"/>
              <a:gd name="T77" fmla="*/ 4519 h 14752"/>
              <a:gd name="T78" fmla="*/ 15241 w 16218"/>
              <a:gd name="T79" fmla="*/ 3591 h 14752"/>
              <a:gd name="T80" fmla="*/ 14606 w 16218"/>
              <a:gd name="T81" fmla="*/ 2760 h 14752"/>
              <a:gd name="T82" fmla="*/ 13848 w 16218"/>
              <a:gd name="T83" fmla="*/ 2003 h 14752"/>
              <a:gd name="T84" fmla="*/ 12969 w 16218"/>
              <a:gd name="T85" fmla="*/ 1368 h 14752"/>
              <a:gd name="T86" fmla="*/ 11968 w 16218"/>
              <a:gd name="T87" fmla="*/ 831 h 14752"/>
              <a:gd name="T88" fmla="*/ 10893 w 16218"/>
              <a:gd name="T89" fmla="*/ 416 h 14752"/>
              <a:gd name="T90" fmla="*/ 9745 w 16218"/>
              <a:gd name="T91" fmla="*/ 123 h 14752"/>
              <a:gd name="T92" fmla="*/ 8524 w 16218"/>
              <a:gd name="T93" fmla="*/ 0 h 1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42" name="Google Shape;326;p31">
            <a:extLst>
              <a:ext uri="{FF2B5EF4-FFF2-40B4-BE49-F238E27FC236}">
                <a16:creationId xmlns:a16="http://schemas.microsoft.com/office/drawing/2014/main" id="{13E4E790-CB93-C541-AA5C-890B3718B0C2}"/>
              </a:ext>
            </a:extLst>
          </p:cNvPr>
          <p:cNvSpPr>
            <a:spLocks/>
          </p:cNvSpPr>
          <p:nvPr/>
        </p:nvSpPr>
        <p:spPr bwMode="auto">
          <a:xfrm>
            <a:off x="3762375" y="1204913"/>
            <a:ext cx="284163" cy="271462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43" name="Google Shape;327;p31">
            <a:extLst>
              <a:ext uri="{FF2B5EF4-FFF2-40B4-BE49-F238E27FC236}">
                <a16:creationId xmlns:a16="http://schemas.microsoft.com/office/drawing/2014/main" id="{F86F63CE-D691-4A49-B8F2-6B19F286CB37}"/>
              </a:ext>
            </a:extLst>
          </p:cNvPr>
          <p:cNvGrpSpPr>
            <a:grpSpLocks/>
          </p:cNvGrpSpPr>
          <p:nvPr/>
        </p:nvGrpSpPr>
        <p:grpSpPr bwMode="auto">
          <a:xfrm>
            <a:off x="4254500" y="1185863"/>
            <a:ext cx="314325" cy="314325"/>
            <a:chOff x="5302225" y="968375"/>
            <a:chExt cx="417650" cy="418250"/>
          </a:xfrm>
        </p:grpSpPr>
        <p:sp>
          <p:nvSpPr>
            <p:cNvPr id="52460" name="Google Shape;328;p31">
              <a:extLst>
                <a:ext uri="{FF2B5EF4-FFF2-40B4-BE49-F238E27FC236}">
                  <a16:creationId xmlns:a16="http://schemas.microsoft.com/office/drawing/2014/main" id="{F46FD46B-28CA-9249-9402-29AF1A2D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3350" y="991575"/>
              <a:ext cx="152075" cy="155100"/>
            </a:xfrm>
            <a:custGeom>
              <a:avLst/>
              <a:gdLst>
                <a:gd name="T0" fmla="*/ 2541 w 6083"/>
                <a:gd name="T1" fmla="*/ 0 h 6204"/>
                <a:gd name="T2" fmla="*/ 2468 w 6083"/>
                <a:gd name="T3" fmla="*/ 25 h 6204"/>
                <a:gd name="T4" fmla="*/ 2443 w 6083"/>
                <a:gd name="T5" fmla="*/ 147 h 6204"/>
                <a:gd name="T6" fmla="*/ 2101 w 6083"/>
                <a:gd name="T7" fmla="*/ 1807 h 6204"/>
                <a:gd name="T8" fmla="*/ 2052 w 6083"/>
                <a:gd name="T9" fmla="*/ 1930 h 6204"/>
                <a:gd name="T10" fmla="*/ 1979 w 6083"/>
                <a:gd name="T11" fmla="*/ 2052 h 6204"/>
                <a:gd name="T12" fmla="*/ 1857 w 6083"/>
                <a:gd name="T13" fmla="*/ 2174 h 6204"/>
                <a:gd name="T14" fmla="*/ 1735 w 6083"/>
                <a:gd name="T15" fmla="*/ 2223 h 6204"/>
                <a:gd name="T16" fmla="*/ 123 w 6083"/>
                <a:gd name="T17" fmla="*/ 2760 h 6204"/>
                <a:gd name="T18" fmla="*/ 25 w 6083"/>
                <a:gd name="T19" fmla="*/ 2833 h 6204"/>
                <a:gd name="T20" fmla="*/ 1 w 6083"/>
                <a:gd name="T21" fmla="*/ 2882 h 6204"/>
                <a:gd name="T22" fmla="*/ 25 w 6083"/>
                <a:gd name="T23" fmla="*/ 2955 h 6204"/>
                <a:gd name="T24" fmla="*/ 99 w 6083"/>
                <a:gd name="T25" fmla="*/ 3029 h 6204"/>
                <a:gd name="T26" fmla="*/ 1588 w 6083"/>
                <a:gd name="T27" fmla="*/ 3859 h 6204"/>
                <a:gd name="T28" fmla="*/ 1711 w 6083"/>
                <a:gd name="T29" fmla="*/ 3932 h 6204"/>
                <a:gd name="T30" fmla="*/ 1808 w 6083"/>
                <a:gd name="T31" fmla="*/ 4054 h 6204"/>
                <a:gd name="T32" fmla="*/ 1857 w 6083"/>
                <a:gd name="T33" fmla="*/ 4201 h 6204"/>
                <a:gd name="T34" fmla="*/ 1882 w 6083"/>
                <a:gd name="T35" fmla="*/ 4323 h 6204"/>
                <a:gd name="T36" fmla="*/ 1906 w 6083"/>
                <a:gd name="T37" fmla="*/ 6033 h 6204"/>
                <a:gd name="T38" fmla="*/ 1930 w 6083"/>
                <a:gd name="T39" fmla="*/ 6130 h 6204"/>
                <a:gd name="T40" fmla="*/ 1979 w 6083"/>
                <a:gd name="T41" fmla="*/ 6204 h 6204"/>
                <a:gd name="T42" fmla="*/ 2052 w 6083"/>
                <a:gd name="T43" fmla="*/ 6204 h 6204"/>
                <a:gd name="T44" fmla="*/ 2126 w 6083"/>
                <a:gd name="T45" fmla="*/ 6130 h 6204"/>
                <a:gd name="T46" fmla="*/ 3371 w 6083"/>
                <a:gd name="T47" fmla="*/ 4982 h 6204"/>
                <a:gd name="T48" fmla="*/ 3493 w 6083"/>
                <a:gd name="T49" fmla="*/ 4885 h 6204"/>
                <a:gd name="T50" fmla="*/ 3640 w 6083"/>
                <a:gd name="T51" fmla="*/ 4836 h 6204"/>
                <a:gd name="T52" fmla="*/ 3787 w 6083"/>
                <a:gd name="T53" fmla="*/ 4836 h 6204"/>
                <a:gd name="T54" fmla="*/ 3933 w 6083"/>
                <a:gd name="T55" fmla="*/ 4860 h 6204"/>
                <a:gd name="T56" fmla="*/ 5545 w 6083"/>
                <a:gd name="T57" fmla="*/ 5349 h 6204"/>
                <a:gd name="T58" fmla="*/ 5667 w 6083"/>
                <a:gd name="T59" fmla="*/ 5373 h 6204"/>
                <a:gd name="T60" fmla="*/ 5716 w 6083"/>
                <a:gd name="T61" fmla="*/ 5349 h 6204"/>
                <a:gd name="T62" fmla="*/ 5740 w 6083"/>
                <a:gd name="T63" fmla="*/ 5275 h 6204"/>
                <a:gd name="T64" fmla="*/ 5716 w 6083"/>
                <a:gd name="T65" fmla="*/ 5178 h 6204"/>
                <a:gd name="T66" fmla="*/ 5008 w 6083"/>
                <a:gd name="T67" fmla="*/ 3615 h 6204"/>
                <a:gd name="T68" fmla="*/ 4959 w 6083"/>
                <a:gd name="T69" fmla="*/ 3493 h 6204"/>
                <a:gd name="T70" fmla="*/ 4959 w 6083"/>
                <a:gd name="T71" fmla="*/ 3346 h 6204"/>
                <a:gd name="T72" fmla="*/ 4983 w 6083"/>
                <a:gd name="T73" fmla="*/ 3200 h 6204"/>
                <a:gd name="T74" fmla="*/ 5057 w 6083"/>
                <a:gd name="T75" fmla="*/ 3077 h 6204"/>
                <a:gd name="T76" fmla="*/ 6033 w 6083"/>
                <a:gd name="T77" fmla="*/ 1685 h 6204"/>
                <a:gd name="T78" fmla="*/ 6082 w 6083"/>
                <a:gd name="T79" fmla="*/ 1588 h 6204"/>
                <a:gd name="T80" fmla="*/ 6082 w 6083"/>
                <a:gd name="T81" fmla="*/ 1514 h 6204"/>
                <a:gd name="T82" fmla="*/ 6009 w 6083"/>
                <a:gd name="T83" fmla="*/ 1465 h 6204"/>
                <a:gd name="T84" fmla="*/ 5911 w 6083"/>
                <a:gd name="T85" fmla="*/ 1465 h 6204"/>
                <a:gd name="T86" fmla="*/ 4202 w 6083"/>
                <a:gd name="T87" fmla="*/ 1661 h 6204"/>
                <a:gd name="T88" fmla="*/ 4080 w 6083"/>
                <a:gd name="T89" fmla="*/ 1661 h 6204"/>
                <a:gd name="T90" fmla="*/ 3933 w 6083"/>
                <a:gd name="T91" fmla="*/ 1612 h 6204"/>
                <a:gd name="T92" fmla="*/ 3811 w 6083"/>
                <a:gd name="T93" fmla="*/ 1539 h 6204"/>
                <a:gd name="T94" fmla="*/ 3713 w 6083"/>
                <a:gd name="T95" fmla="*/ 1441 h 6204"/>
                <a:gd name="T96" fmla="*/ 2687 w 6083"/>
                <a:gd name="T97" fmla="*/ 73 h 6204"/>
                <a:gd name="T98" fmla="*/ 2614 w 6083"/>
                <a:gd name="T99" fmla="*/ 0 h 6204"/>
                <a:gd name="T100" fmla="*/ 2541 w 6083"/>
                <a:gd name="T101" fmla="*/ 0 h 6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61" name="Google Shape;329;p31">
              <a:extLst>
                <a:ext uri="{FF2B5EF4-FFF2-40B4-BE49-F238E27FC236}">
                  <a16:creationId xmlns:a16="http://schemas.microsoft.com/office/drawing/2014/main" id="{FC6903C9-11A1-0045-8DF2-F43B1B90F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25" y="968375"/>
              <a:ext cx="417650" cy="418250"/>
            </a:xfrm>
            <a:custGeom>
              <a:avLst/>
              <a:gdLst>
                <a:gd name="T0" fmla="*/ 10942 w 16706"/>
                <a:gd name="T1" fmla="*/ 782 h 16730"/>
                <a:gd name="T2" fmla="*/ 11455 w 16706"/>
                <a:gd name="T3" fmla="*/ 1636 h 16730"/>
                <a:gd name="T4" fmla="*/ 11821 w 16706"/>
                <a:gd name="T5" fmla="*/ 2540 h 16730"/>
                <a:gd name="T6" fmla="*/ 12090 w 16706"/>
                <a:gd name="T7" fmla="*/ 3517 h 16730"/>
                <a:gd name="T8" fmla="*/ 12212 w 16706"/>
                <a:gd name="T9" fmla="*/ 4543 h 16730"/>
                <a:gd name="T10" fmla="*/ 12187 w 16706"/>
                <a:gd name="T11" fmla="*/ 5642 h 16730"/>
                <a:gd name="T12" fmla="*/ 11992 w 16706"/>
                <a:gd name="T13" fmla="*/ 6741 h 16730"/>
                <a:gd name="T14" fmla="*/ 11650 w 16706"/>
                <a:gd name="T15" fmla="*/ 7742 h 16730"/>
                <a:gd name="T16" fmla="*/ 11162 w 16706"/>
                <a:gd name="T17" fmla="*/ 8695 h 16730"/>
                <a:gd name="T18" fmla="*/ 10551 w 16706"/>
                <a:gd name="T19" fmla="*/ 9549 h 16730"/>
                <a:gd name="T20" fmla="*/ 9818 w 16706"/>
                <a:gd name="T21" fmla="*/ 10331 h 16730"/>
                <a:gd name="T22" fmla="*/ 8988 w 16706"/>
                <a:gd name="T23" fmla="*/ 10966 h 16730"/>
                <a:gd name="T24" fmla="*/ 8060 w 16706"/>
                <a:gd name="T25" fmla="*/ 11503 h 16730"/>
                <a:gd name="T26" fmla="*/ 7059 w 16706"/>
                <a:gd name="T27" fmla="*/ 11894 h 16730"/>
                <a:gd name="T28" fmla="*/ 6008 w 16706"/>
                <a:gd name="T29" fmla="*/ 12138 h 16730"/>
                <a:gd name="T30" fmla="*/ 4885 w 16706"/>
                <a:gd name="T31" fmla="*/ 12236 h 16730"/>
                <a:gd name="T32" fmla="*/ 3859 w 16706"/>
                <a:gd name="T33" fmla="*/ 12163 h 16730"/>
                <a:gd name="T34" fmla="*/ 2858 w 16706"/>
                <a:gd name="T35" fmla="*/ 11943 h 16730"/>
                <a:gd name="T36" fmla="*/ 1905 w 16706"/>
                <a:gd name="T37" fmla="*/ 11601 h 16730"/>
                <a:gd name="T38" fmla="*/ 1051 w 16706"/>
                <a:gd name="T39" fmla="*/ 11137 h 16730"/>
                <a:gd name="T40" fmla="*/ 0 w 16706"/>
                <a:gd name="T41" fmla="*/ 10355 h 16730"/>
                <a:gd name="T42" fmla="*/ 464 w 16706"/>
                <a:gd name="T43" fmla="*/ 11674 h 16730"/>
                <a:gd name="T44" fmla="*/ 1515 w 16706"/>
                <a:gd name="T45" fmla="*/ 13457 h 16730"/>
                <a:gd name="T46" fmla="*/ 2980 w 16706"/>
                <a:gd name="T47" fmla="*/ 14898 h 16730"/>
                <a:gd name="T48" fmla="*/ 4738 w 16706"/>
                <a:gd name="T49" fmla="*/ 15973 h 16730"/>
                <a:gd name="T50" fmla="*/ 6082 w 16706"/>
                <a:gd name="T51" fmla="*/ 16437 h 16730"/>
                <a:gd name="T52" fmla="*/ 7132 w 16706"/>
                <a:gd name="T53" fmla="*/ 16657 h 16730"/>
                <a:gd name="T54" fmla="*/ 8231 w 16706"/>
                <a:gd name="T55" fmla="*/ 16730 h 16730"/>
                <a:gd name="T56" fmla="*/ 9501 w 16706"/>
                <a:gd name="T57" fmla="*/ 16632 h 16730"/>
                <a:gd name="T58" fmla="*/ 10747 w 16706"/>
                <a:gd name="T59" fmla="*/ 16339 h 16730"/>
                <a:gd name="T60" fmla="*/ 11894 w 16706"/>
                <a:gd name="T61" fmla="*/ 15875 h 16730"/>
                <a:gd name="T62" fmla="*/ 12969 w 16706"/>
                <a:gd name="T63" fmla="*/ 15264 h 16730"/>
                <a:gd name="T64" fmla="*/ 13922 w 16706"/>
                <a:gd name="T65" fmla="*/ 14507 h 16730"/>
                <a:gd name="T66" fmla="*/ 14776 w 16706"/>
                <a:gd name="T67" fmla="*/ 13628 h 16730"/>
                <a:gd name="T68" fmla="*/ 15485 w 16706"/>
                <a:gd name="T69" fmla="*/ 12627 h 16730"/>
                <a:gd name="T70" fmla="*/ 16046 w 16706"/>
                <a:gd name="T71" fmla="*/ 11528 h 16730"/>
                <a:gd name="T72" fmla="*/ 16437 w 16706"/>
                <a:gd name="T73" fmla="*/ 10355 h 16730"/>
                <a:gd name="T74" fmla="*/ 16657 w 16706"/>
                <a:gd name="T75" fmla="*/ 9085 h 16730"/>
                <a:gd name="T76" fmla="*/ 16706 w 16706"/>
                <a:gd name="T77" fmla="*/ 7864 h 16730"/>
                <a:gd name="T78" fmla="*/ 16584 w 16706"/>
                <a:gd name="T79" fmla="*/ 6790 h 16730"/>
                <a:gd name="T80" fmla="*/ 16339 w 16706"/>
                <a:gd name="T81" fmla="*/ 5739 h 16730"/>
                <a:gd name="T82" fmla="*/ 15656 w 16706"/>
                <a:gd name="T83" fmla="*/ 4128 h 16730"/>
                <a:gd name="T84" fmla="*/ 14459 w 16706"/>
                <a:gd name="T85" fmla="*/ 2467 h 16730"/>
                <a:gd name="T86" fmla="*/ 12871 w 16706"/>
                <a:gd name="T87" fmla="*/ 1123 h 16730"/>
                <a:gd name="T88" fmla="*/ 11015 w 16706"/>
                <a:gd name="T89" fmla="*/ 220 h 16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4" name="Google Shape;330;p31">
            <a:extLst>
              <a:ext uri="{FF2B5EF4-FFF2-40B4-BE49-F238E27FC236}">
                <a16:creationId xmlns:a16="http://schemas.microsoft.com/office/drawing/2014/main" id="{9921C761-582D-0B4A-A8C5-C5728969651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150938"/>
            <a:ext cx="390525" cy="379412"/>
            <a:chOff x="5926225" y="921350"/>
            <a:chExt cx="517800" cy="504350"/>
          </a:xfrm>
        </p:grpSpPr>
        <p:sp>
          <p:nvSpPr>
            <p:cNvPr id="52458" name="Google Shape;331;p31">
              <a:extLst>
                <a:ext uri="{FF2B5EF4-FFF2-40B4-BE49-F238E27FC236}">
                  <a16:creationId xmlns:a16="http://schemas.microsoft.com/office/drawing/2014/main" id="{14E1FF8D-2B5A-9F4D-8134-E2D0023CB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225" y="921350"/>
              <a:ext cx="517800" cy="504350"/>
            </a:xfrm>
            <a:custGeom>
              <a:avLst/>
              <a:gdLst>
                <a:gd name="T0" fmla="*/ 11089 w 20712"/>
                <a:gd name="T1" fmla="*/ 2907 h 20174"/>
                <a:gd name="T2" fmla="*/ 12163 w 20712"/>
                <a:gd name="T3" fmla="*/ 3102 h 20174"/>
                <a:gd name="T4" fmla="*/ 13165 w 20712"/>
                <a:gd name="T5" fmla="*/ 3444 h 20174"/>
                <a:gd name="T6" fmla="*/ 14093 w 20712"/>
                <a:gd name="T7" fmla="*/ 3908 h 20174"/>
                <a:gd name="T8" fmla="*/ 14948 w 20712"/>
                <a:gd name="T9" fmla="*/ 4519 h 20174"/>
                <a:gd name="T10" fmla="*/ 15705 w 20712"/>
                <a:gd name="T11" fmla="*/ 5227 h 20174"/>
                <a:gd name="T12" fmla="*/ 16340 w 20712"/>
                <a:gd name="T13" fmla="*/ 6057 h 20174"/>
                <a:gd name="T14" fmla="*/ 16853 w 20712"/>
                <a:gd name="T15" fmla="*/ 6961 h 20174"/>
                <a:gd name="T16" fmla="*/ 17243 w 20712"/>
                <a:gd name="T17" fmla="*/ 7938 h 20174"/>
                <a:gd name="T18" fmla="*/ 17488 w 20712"/>
                <a:gd name="T19" fmla="*/ 8988 h 20174"/>
                <a:gd name="T20" fmla="*/ 17585 w 20712"/>
                <a:gd name="T21" fmla="*/ 10087 h 20174"/>
                <a:gd name="T22" fmla="*/ 17488 w 20712"/>
                <a:gd name="T23" fmla="*/ 11186 h 20174"/>
                <a:gd name="T24" fmla="*/ 17243 w 20712"/>
                <a:gd name="T25" fmla="*/ 12236 h 20174"/>
                <a:gd name="T26" fmla="*/ 16853 w 20712"/>
                <a:gd name="T27" fmla="*/ 13213 h 20174"/>
                <a:gd name="T28" fmla="*/ 16340 w 20712"/>
                <a:gd name="T29" fmla="*/ 14117 h 20174"/>
                <a:gd name="T30" fmla="*/ 15705 w 20712"/>
                <a:gd name="T31" fmla="*/ 14947 h 20174"/>
                <a:gd name="T32" fmla="*/ 14948 w 20712"/>
                <a:gd name="T33" fmla="*/ 15656 h 20174"/>
                <a:gd name="T34" fmla="*/ 14093 w 20712"/>
                <a:gd name="T35" fmla="*/ 16266 h 20174"/>
                <a:gd name="T36" fmla="*/ 13165 w 20712"/>
                <a:gd name="T37" fmla="*/ 16730 h 20174"/>
                <a:gd name="T38" fmla="*/ 12163 w 20712"/>
                <a:gd name="T39" fmla="*/ 17072 h 20174"/>
                <a:gd name="T40" fmla="*/ 11089 w 20712"/>
                <a:gd name="T41" fmla="*/ 17268 h 20174"/>
                <a:gd name="T42" fmla="*/ 9990 w 20712"/>
                <a:gd name="T43" fmla="*/ 17292 h 20174"/>
                <a:gd name="T44" fmla="*/ 8891 w 20712"/>
                <a:gd name="T45" fmla="*/ 17170 h 20174"/>
                <a:gd name="T46" fmla="*/ 7865 w 20712"/>
                <a:gd name="T47" fmla="*/ 16877 h 20174"/>
                <a:gd name="T48" fmla="*/ 6912 w 20712"/>
                <a:gd name="T49" fmla="*/ 16437 h 20174"/>
                <a:gd name="T50" fmla="*/ 6033 w 20712"/>
                <a:gd name="T51" fmla="*/ 15875 h 20174"/>
                <a:gd name="T52" fmla="*/ 5252 w 20712"/>
                <a:gd name="T53" fmla="*/ 15192 h 20174"/>
                <a:gd name="T54" fmla="*/ 4568 w 20712"/>
                <a:gd name="T55" fmla="*/ 14410 h 20174"/>
                <a:gd name="T56" fmla="*/ 4006 w 20712"/>
                <a:gd name="T57" fmla="*/ 13531 h 20174"/>
                <a:gd name="T58" fmla="*/ 3566 w 20712"/>
                <a:gd name="T59" fmla="*/ 12578 h 20174"/>
                <a:gd name="T60" fmla="*/ 3273 w 20712"/>
                <a:gd name="T61" fmla="*/ 11553 h 20174"/>
                <a:gd name="T62" fmla="*/ 3151 w 20712"/>
                <a:gd name="T63" fmla="*/ 10454 h 20174"/>
                <a:gd name="T64" fmla="*/ 3176 w 20712"/>
                <a:gd name="T65" fmla="*/ 9354 h 20174"/>
                <a:gd name="T66" fmla="*/ 3371 w 20712"/>
                <a:gd name="T67" fmla="*/ 8280 h 20174"/>
                <a:gd name="T68" fmla="*/ 3713 w 20712"/>
                <a:gd name="T69" fmla="*/ 7279 h 20174"/>
                <a:gd name="T70" fmla="*/ 4177 w 20712"/>
                <a:gd name="T71" fmla="*/ 6350 h 20174"/>
                <a:gd name="T72" fmla="*/ 4788 w 20712"/>
                <a:gd name="T73" fmla="*/ 5496 h 20174"/>
                <a:gd name="T74" fmla="*/ 5496 w 20712"/>
                <a:gd name="T75" fmla="*/ 4739 h 20174"/>
                <a:gd name="T76" fmla="*/ 6326 w 20712"/>
                <a:gd name="T77" fmla="*/ 4104 h 20174"/>
                <a:gd name="T78" fmla="*/ 7230 w 20712"/>
                <a:gd name="T79" fmla="*/ 3591 h 20174"/>
                <a:gd name="T80" fmla="*/ 8207 w 20712"/>
                <a:gd name="T81" fmla="*/ 3200 h 20174"/>
                <a:gd name="T82" fmla="*/ 9257 w 20712"/>
                <a:gd name="T83" fmla="*/ 2956 h 20174"/>
                <a:gd name="T84" fmla="*/ 10356 w 20712"/>
                <a:gd name="T85" fmla="*/ 2858 h 20174"/>
                <a:gd name="T86" fmla="*/ 3908 w 20712"/>
                <a:gd name="T87" fmla="*/ 2003 h 20174"/>
                <a:gd name="T88" fmla="*/ 2174 w 20712"/>
                <a:gd name="T89" fmla="*/ 8207 h 20174"/>
                <a:gd name="T90" fmla="*/ 1026 w 20712"/>
                <a:gd name="T91" fmla="*/ 14581 h 20174"/>
                <a:gd name="T92" fmla="*/ 6717 w 20712"/>
                <a:gd name="T93" fmla="*/ 17658 h 20174"/>
                <a:gd name="T94" fmla="*/ 12652 w 20712"/>
                <a:gd name="T95" fmla="*/ 20174 h 20174"/>
                <a:gd name="T96" fmla="*/ 16926 w 20712"/>
                <a:gd name="T97" fmla="*/ 15314 h 20174"/>
                <a:gd name="T98" fmla="*/ 20711 w 20712"/>
                <a:gd name="T99" fmla="*/ 10087 h 20174"/>
                <a:gd name="T100" fmla="*/ 16926 w 20712"/>
                <a:gd name="T101" fmla="*/ 4861 h 20174"/>
                <a:gd name="T102" fmla="*/ 12652 w 20712"/>
                <a:gd name="T103" fmla="*/ 0 h 20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9" name="Google Shape;332;p31">
              <a:extLst>
                <a:ext uri="{FF2B5EF4-FFF2-40B4-BE49-F238E27FC236}">
                  <a16:creationId xmlns:a16="http://schemas.microsoft.com/office/drawing/2014/main" id="{FC58463F-C0D4-E247-B779-9B49891B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00" y="1005000"/>
              <a:ext cx="337050" cy="337050"/>
            </a:xfrm>
            <a:custGeom>
              <a:avLst/>
              <a:gdLst>
                <a:gd name="T0" fmla="*/ 6057 w 13482"/>
                <a:gd name="T1" fmla="*/ 49 h 13482"/>
                <a:gd name="T2" fmla="*/ 5056 w 13482"/>
                <a:gd name="T3" fmla="*/ 220 h 13482"/>
                <a:gd name="T4" fmla="*/ 4128 w 13482"/>
                <a:gd name="T5" fmla="*/ 538 h 13482"/>
                <a:gd name="T6" fmla="*/ 3249 w 13482"/>
                <a:gd name="T7" fmla="*/ 977 h 13482"/>
                <a:gd name="T8" fmla="*/ 2467 w 13482"/>
                <a:gd name="T9" fmla="*/ 1539 h 13482"/>
                <a:gd name="T10" fmla="*/ 1759 w 13482"/>
                <a:gd name="T11" fmla="*/ 2223 h 13482"/>
                <a:gd name="T12" fmla="*/ 1173 w 13482"/>
                <a:gd name="T13" fmla="*/ 2980 h 13482"/>
                <a:gd name="T14" fmla="*/ 684 w 13482"/>
                <a:gd name="T15" fmla="*/ 3835 h 13482"/>
                <a:gd name="T16" fmla="*/ 318 w 13482"/>
                <a:gd name="T17" fmla="*/ 4738 h 13482"/>
                <a:gd name="T18" fmla="*/ 98 w 13482"/>
                <a:gd name="T19" fmla="*/ 5715 h 13482"/>
                <a:gd name="T20" fmla="*/ 0 w 13482"/>
                <a:gd name="T21" fmla="*/ 6741 h 13482"/>
                <a:gd name="T22" fmla="*/ 98 w 13482"/>
                <a:gd name="T23" fmla="*/ 7767 h 13482"/>
                <a:gd name="T24" fmla="*/ 318 w 13482"/>
                <a:gd name="T25" fmla="*/ 8744 h 13482"/>
                <a:gd name="T26" fmla="*/ 684 w 13482"/>
                <a:gd name="T27" fmla="*/ 9648 h 13482"/>
                <a:gd name="T28" fmla="*/ 1173 w 13482"/>
                <a:gd name="T29" fmla="*/ 10502 h 13482"/>
                <a:gd name="T30" fmla="*/ 1759 w 13482"/>
                <a:gd name="T31" fmla="*/ 11259 h 13482"/>
                <a:gd name="T32" fmla="*/ 2467 w 13482"/>
                <a:gd name="T33" fmla="*/ 11943 h 13482"/>
                <a:gd name="T34" fmla="*/ 3249 w 13482"/>
                <a:gd name="T35" fmla="*/ 12505 h 13482"/>
                <a:gd name="T36" fmla="*/ 4128 w 13482"/>
                <a:gd name="T37" fmla="*/ 12945 h 13482"/>
                <a:gd name="T38" fmla="*/ 5056 w 13482"/>
                <a:gd name="T39" fmla="*/ 13262 h 13482"/>
                <a:gd name="T40" fmla="*/ 6057 w 13482"/>
                <a:gd name="T41" fmla="*/ 13433 h 13482"/>
                <a:gd name="T42" fmla="*/ 7083 w 13482"/>
                <a:gd name="T43" fmla="*/ 13458 h 13482"/>
                <a:gd name="T44" fmla="*/ 8084 w 13482"/>
                <a:gd name="T45" fmla="*/ 13335 h 13482"/>
                <a:gd name="T46" fmla="*/ 9061 w 13482"/>
                <a:gd name="T47" fmla="*/ 13067 h 13482"/>
                <a:gd name="T48" fmla="*/ 9940 w 13482"/>
                <a:gd name="T49" fmla="*/ 12652 h 13482"/>
                <a:gd name="T50" fmla="*/ 10771 w 13482"/>
                <a:gd name="T51" fmla="*/ 12139 h 13482"/>
                <a:gd name="T52" fmla="*/ 11504 w 13482"/>
                <a:gd name="T53" fmla="*/ 11504 h 13482"/>
                <a:gd name="T54" fmla="*/ 12139 w 13482"/>
                <a:gd name="T55" fmla="*/ 10771 h 13482"/>
                <a:gd name="T56" fmla="*/ 12651 w 13482"/>
                <a:gd name="T57" fmla="*/ 9941 h 13482"/>
                <a:gd name="T58" fmla="*/ 13067 w 13482"/>
                <a:gd name="T59" fmla="*/ 9061 h 13482"/>
                <a:gd name="T60" fmla="*/ 13335 w 13482"/>
                <a:gd name="T61" fmla="*/ 8084 h 13482"/>
                <a:gd name="T62" fmla="*/ 13457 w 13482"/>
                <a:gd name="T63" fmla="*/ 7083 h 13482"/>
                <a:gd name="T64" fmla="*/ 13433 w 13482"/>
                <a:gd name="T65" fmla="*/ 6057 h 13482"/>
                <a:gd name="T66" fmla="*/ 13262 w 13482"/>
                <a:gd name="T67" fmla="*/ 5056 h 13482"/>
                <a:gd name="T68" fmla="*/ 12945 w 13482"/>
                <a:gd name="T69" fmla="*/ 4128 h 13482"/>
                <a:gd name="T70" fmla="*/ 12505 w 13482"/>
                <a:gd name="T71" fmla="*/ 3249 h 13482"/>
                <a:gd name="T72" fmla="*/ 11943 w 13482"/>
                <a:gd name="T73" fmla="*/ 2467 h 13482"/>
                <a:gd name="T74" fmla="*/ 11259 w 13482"/>
                <a:gd name="T75" fmla="*/ 1759 h 13482"/>
                <a:gd name="T76" fmla="*/ 10502 w 13482"/>
                <a:gd name="T77" fmla="*/ 1173 h 13482"/>
                <a:gd name="T78" fmla="*/ 9647 w 13482"/>
                <a:gd name="T79" fmla="*/ 684 h 13482"/>
                <a:gd name="T80" fmla="*/ 8744 w 13482"/>
                <a:gd name="T81" fmla="*/ 318 h 13482"/>
                <a:gd name="T82" fmla="*/ 7767 w 13482"/>
                <a:gd name="T83" fmla="*/ 98 h 13482"/>
                <a:gd name="T84" fmla="*/ 6741 w 13482"/>
                <a:gd name="T85" fmla="*/ 0 h 13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5" name="Google Shape;333;p31">
            <a:extLst>
              <a:ext uri="{FF2B5EF4-FFF2-40B4-BE49-F238E27FC236}">
                <a16:creationId xmlns:a16="http://schemas.microsoft.com/office/drawing/2014/main" id="{D64D32E8-1D36-404C-B05F-3F7B227AE039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157288"/>
            <a:ext cx="363538" cy="365125"/>
            <a:chOff x="6617400" y="931125"/>
            <a:chExt cx="483600" cy="484825"/>
          </a:xfrm>
        </p:grpSpPr>
        <p:sp>
          <p:nvSpPr>
            <p:cNvPr id="52456" name="Google Shape;334;p31">
              <a:extLst>
                <a:ext uri="{FF2B5EF4-FFF2-40B4-BE49-F238E27FC236}">
                  <a16:creationId xmlns:a16="http://schemas.microsoft.com/office/drawing/2014/main" id="{0089B928-AA38-524E-86FE-9E1B4C8B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925" y="1183900"/>
              <a:ext cx="121525" cy="232050"/>
            </a:xfrm>
            <a:custGeom>
              <a:avLst/>
              <a:gdLst>
                <a:gd name="T0" fmla="*/ 1 w 4861"/>
                <a:gd name="T1" fmla="*/ 6863 h 9282"/>
                <a:gd name="T2" fmla="*/ 49 w 4861"/>
                <a:gd name="T3" fmla="*/ 7327 h 9282"/>
                <a:gd name="T4" fmla="*/ 196 w 4861"/>
                <a:gd name="T5" fmla="*/ 7791 h 9282"/>
                <a:gd name="T6" fmla="*/ 416 w 4861"/>
                <a:gd name="T7" fmla="*/ 8207 h 9282"/>
                <a:gd name="T8" fmla="*/ 709 w 4861"/>
                <a:gd name="T9" fmla="*/ 8573 h 9282"/>
                <a:gd name="T10" fmla="*/ 1075 w 4861"/>
                <a:gd name="T11" fmla="*/ 8866 h 9282"/>
                <a:gd name="T12" fmla="*/ 1490 w 4861"/>
                <a:gd name="T13" fmla="*/ 9086 h 9282"/>
                <a:gd name="T14" fmla="*/ 1930 w 4861"/>
                <a:gd name="T15" fmla="*/ 9232 h 9282"/>
                <a:gd name="T16" fmla="*/ 2418 w 4861"/>
                <a:gd name="T17" fmla="*/ 9281 h 9282"/>
                <a:gd name="T18" fmla="*/ 2907 w 4861"/>
                <a:gd name="T19" fmla="*/ 9232 h 9282"/>
                <a:gd name="T20" fmla="*/ 3371 w 4861"/>
                <a:gd name="T21" fmla="*/ 9086 h 9282"/>
                <a:gd name="T22" fmla="*/ 3786 w 4861"/>
                <a:gd name="T23" fmla="*/ 8866 h 9282"/>
                <a:gd name="T24" fmla="*/ 4128 w 4861"/>
                <a:gd name="T25" fmla="*/ 8573 h 9282"/>
                <a:gd name="T26" fmla="*/ 4446 w 4861"/>
                <a:gd name="T27" fmla="*/ 8207 h 9282"/>
                <a:gd name="T28" fmla="*/ 4665 w 4861"/>
                <a:gd name="T29" fmla="*/ 7791 h 9282"/>
                <a:gd name="T30" fmla="*/ 4812 w 4861"/>
                <a:gd name="T31" fmla="*/ 7327 h 9282"/>
                <a:gd name="T32" fmla="*/ 4861 w 4861"/>
                <a:gd name="T33" fmla="*/ 6863 h 9282"/>
                <a:gd name="T34" fmla="*/ 4812 w 4861"/>
                <a:gd name="T35" fmla="*/ 6619 h 9282"/>
                <a:gd name="T36" fmla="*/ 4665 w 4861"/>
                <a:gd name="T37" fmla="*/ 6424 h 9282"/>
                <a:gd name="T38" fmla="*/ 4470 w 4861"/>
                <a:gd name="T39" fmla="*/ 6302 h 9282"/>
                <a:gd name="T40" fmla="*/ 4128 w 4861"/>
                <a:gd name="T41" fmla="*/ 6253 h 9282"/>
                <a:gd name="T42" fmla="*/ 3908 w 4861"/>
                <a:gd name="T43" fmla="*/ 6350 h 9282"/>
                <a:gd name="T44" fmla="*/ 3737 w 4861"/>
                <a:gd name="T45" fmla="*/ 6521 h 9282"/>
                <a:gd name="T46" fmla="*/ 3640 w 4861"/>
                <a:gd name="T47" fmla="*/ 6717 h 9282"/>
                <a:gd name="T48" fmla="*/ 3615 w 4861"/>
                <a:gd name="T49" fmla="*/ 7083 h 9282"/>
                <a:gd name="T50" fmla="*/ 3420 w 4861"/>
                <a:gd name="T51" fmla="*/ 7523 h 9282"/>
                <a:gd name="T52" fmla="*/ 3102 w 4861"/>
                <a:gd name="T53" fmla="*/ 7865 h 9282"/>
                <a:gd name="T54" fmla="*/ 2663 w 4861"/>
                <a:gd name="T55" fmla="*/ 8036 h 9282"/>
                <a:gd name="T56" fmla="*/ 2174 w 4861"/>
                <a:gd name="T57" fmla="*/ 8036 h 9282"/>
                <a:gd name="T58" fmla="*/ 1759 w 4861"/>
                <a:gd name="T59" fmla="*/ 7865 h 9282"/>
                <a:gd name="T60" fmla="*/ 1417 w 4861"/>
                <a:gd name="T61" fmla="*/ 7523 h 9282"/>
                <a:gd name="T62" fmla="*/ 1246 w 4861"/>
                <a:gd name="T63" fmla="*/ 7083 h 9282"/>
                <a:gd name="T64" fmla="*/ 1222 w 4861"/>
                <a:gd name="T65" fmla="*/ 0 h 9282"/>
                <a:gd name="T66" fmla="*/ 880 w 4861"/>
                <a:gd name="T67" fmla="*/ 293 h 9282"/>
                <a:gd name="T68" fmla="*/ 709 w 4861"/>
                <a:gd name="T69" fmla="*/ 367 h 9282"/>
                <a:gd name="T70" fmla="*/ 416 w 4861"/>
                <a:gd name="T71" fmla="*/ 342 h 9282"/>
                <a:gd name="T72" fmla="*/ 269 w 4861"/>
                <a:gd name="T73" fmla="*/ 220 h 9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7" name="Google Shape;335;p31">
              <a:extLst>
                <a:ext uri="{FF2B5EF4-FFF2-40B4-BE49-F238E27FC236}">
                  <a16:creationId xmlns:a16="http://schemas.microsoft.com/office/drawing/2014/main" id="{0D3F6C17-EDDD-C144-A80B-8C4A38ABB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400" y="931125"/>
              <a:ext cx="483600" cy="259500"/>
            </a:xfrm>
            <a:custGeom>
              <a:avLst/>
              <a:gdLst>
                <a:gd name="T0" fmla="*/ 9672 w 19344"/>
                <a:gd name="T1" fmla="*/ 0 h 10380"/>
                <a:gd name="T2" fmla="*/ 9232 w 19344"/>
                <a:gd name="T3" fmla="*/ 196 h 10380"/>
                <a:gd name="T4" fmla="*/ 9062 w 19344"/>
                <a:gd name="T5" fmla="*/ 611 h 10380"/>
                <a:gd name="T6" fmla="*/ 7767 w 19344"/>
                <a:gd name="T7" fmla="*/ 1417 h 10380"/>
                <a:gd name="T8" fmla="*/ 6082 w 19344"/>
                <a:gd name="T9" fmla="*/ 1905 h 10380"/>
                <a:gd name="T10" fmla="*/ 4543 w 19344"/>
                <a:gd name="T11" fmla="*/ 2687 h 10380"/>
                <a:gd name="T12" fmla="*/ 3151 w 19344"/>
                <a:gd name="T13" fmla="*/ 3761 h 10380"/>
                <a:gd name="T14" fmla="*/ 1930 w 19344"/>
                <a:gd name="T15" fmla="*/ 5080 h 10380"/>
                <a:gd name="T16" fmla="*/ 1002 w 19344"/>
                <a:gd name="T17" fmla="*/ 6570 h 10380"/>
                <a:gd name="T18" fmla="*/ 367 w 19344"/>
                <a:gd name="T19" fmla="*/ 8206 h 10380"/>
                <a:gd name="T20" fmla="*/ 25 w 19344"/>
                <a:gd name="T21" fmla="*/ 9940 h 10380"/>
                <a:gd name="T22" fmla="*/ 758 w 19344"/>
                <a:gd name="T23" fmla="*/ 9647 h 10380"/>
                <a:gd name="T24" fmla="*/ 2223 w 19344"/>
                <a:gd name="T25" fmla="*/ 9110 h 10380"/>
                <a:gd name="T26" fmla="*/ 3542 w 19344"/>
                <a:gd name="T27" fmla="*/ 9208 h 10380"/>
                <a:gd name="T28" fmla="*/ 4543 w 19344"/>
                <a:gd name="T29" fmla="*/ 9647 h 10380"/>
                <a:gd name="T30" fmla="*/ 5007 w 19344"/>
                <a:gd name="T31" fmla="*/ 8109 h 10380"/>
                <a:gd name="T32" fmla="*/ 5642 w 19344"/>
                <a:gd name="T33" fmla="*/ 5984 h 10380"/>
                <a:gd name="T34" fmla="*/ 6888 w 19344"/>
                <a:gd name="T35" fmla="*/ 3542 h 10380"/>
                <a:gd name="T36" fmla="*/ 8402 w 19344"/>
                <a:gd name="T37" fmla="*/ 1710 h 10380"/>
                <a:gd name="T38" fmla="*/ 8744 w 19344"/>
                <a:gd name="T39" fmla="*/ 1954 h 10380"/>
                <a:gd name="T40" fmla="*/ 7718 w 19344"/>
                <a:gd name="T41" fmla="*/ 3200 h 10380"/>
                <a:gd name="T42" fmla="*/ 6375 w 19344"/>
                <a:gd name="T43" fmla="*/ 5495 h 10380"/>
                <a:gd name="T44" fmla="*/ 5642 w 19344"/>
                <a:gd name="T45" fmla="*/ 7645 h 10380"/>
                <a:gd name="T46" fmla="*/ 5252 w 19344"/>
                <a:gd name="T47" fmla="*/ 9769 h 10380"/>
                <a:gd name="T48" fmla="*/ 6180 w 19344"/>
                <a:gd name="T49" fmla="*/ 9281 h 10380"/>
                <a:gd name="T50" fmla="*/ 7328 w 19344"/>
                <a:gd name="T51" fmla="*/ 9086 h 10380"/>
                <a:gd name="T52" fmla="*/ 8475 w 19344"/>
                <a:gd name="T53" fmla="*/ 9281 h 10380"/>
                <a:gd name="T54" fmla="*/ 9428 w 19344"/>
                <a:gd name="T55" fmla="*/ 9794 h 10380"/>
                <a:gd name="T56" fmla="*/ 9574 w 19344"/>
                <a:gd name="T57" fmla="*/ 1710 h 10380"/>
                <a:gd name="T58" fmla="*/ 9916 w 19344"/>
                <a:gd name="T59" fmla="*/ 1954 h 10380"/>
                <a:gd name="T60" fmla="*/ 10600 w 19344"/>
                <a:gd name="T61" fmla="*/ 9379 h 10380"/>
                <a:gd name="T62" fmla="*/ 11699 w 19344"/>
                <a:gd name="T63" fmla="*/ 9110 h 10380"/>
                <a:gd name="T64" fmla="*/ 12896 w 19344"/>
                <a:gd name="T65" fmla="*/ 9208 h 10380"/>
                <a:gd name="T66" fmla="*/ 13873 w 19344"/>
                <a:gd name="T67" fmla="*/ 9623 h 10380"/>
                <a:gd name="T68" fmla="*/ 13824 w 19344"/>
                <a:gd name="T69" fmla="*/ 8109 h 10380"/>
                <a:gd name="T70" fmla="*/ 13189 w 19344"/>
                <a:gd name="T71" fmla="*/ 6057 h 10380"/>
                <a:gd name="T72" fmla="*/ 12017 w 19344"/>
                <a:gd name="T73" fmla="*/ 3786 h 10380"/>
                <a:gd name="T74" fmla="*/ 10625 w 19344"/>
                <a:gd name="T75" fmla="*/ 2027 h 10380"/>
                <a:gd name="T76" fmla="*/ 10747 w 19344"/>
                <a:gd name="T77" fmla="*/ 1710 h 10380"/>
                <a:gd name="T78" fmla="*/ 12017 w 19344"/>
                <a:gd name="T79" fmla="*/ 2931 h 10380"/>
                <a:gd name="T80" fmla="*/ 13458 w 19344"/>
                <a:gd name="T81" fmla="*/ 5373 h 10380"/>
                <a:gd name="T82" fmla="*/ 14215 w 19344"/>
                <a:gd name="T83" fmla="*/ 7620 h 10380"/>
                <a:gd name="T84" fmla="*/ 14581 w 19344"/>
                <a:gd name="T85" fmla="*/ 9794 h 10380"/>
                <a:gd name="T86" fmla="*/ 15534 w 19344"/>
                <a:gd name="T87" fmla="*/ 9281 h 10380"/>
                <a:gd name="T88" fmla="*/ 16706 w 19344"/>
                <a:gd name="T89" fmla="*/ 9086 h 10380"/>
                <a:gd name="T90" fmla="*/ 18269 w 19344"/>
                <a:gd name="T91" fmla="*/ 9452 h 10380"/>
                <a:gd name="T92" fmla="*/ 19344 w 19344"/>
                <a:gd name="T93" fmla="*/ 10380 h 10380"/>
                <a:gd name="T94" fmla="*/ 19099 w 19344"/>
                <a:gd name="T95" fmla="*/ 8622 h 10380"/>
                <a:gd name="T96" fmla="*/ 18538 w 19344"/>
                <a:gd name="T97" fmla="*/ 6961 h 10380"/>
                <a:gd name="T98" fmla="*/ 17658 w 19344"/>
                <a:gd name="T99" fmla="*/ 5422 h 10380"/>
                <a:gd name="T100" fmla="*/ 16511 w 19344"/>
                <a:gd name="T101" fmla="*/ 4054 h 10380"/>
                <a:gd name="T102" fmla="*/ 15167 w 19344"/>
                <a:gd name="T103" fmla="*/ 2931 h 10380"/>
                <a:gd name="T104" fmla="*/ 13653 w 19344"/>
                <a:gd name="T105" fmla="*/ 2076 h 10380"/>
                <a:gd name="T106" fmla="*/ 12017 w 19344"/>
                <a:gd name="T107" fmla="*/ 1514 h 10380"/>
                <a:gd name="T108" fmla="*/ 10283 w 19344"/>
                <a:gd name="T109" fmla="*/ 1246 h 10380"/>
                <a:gd name="T110" fmla="*/ 10185 w 19344"/>
                <a:gd name="T111" fmla="*/ 269 h 10380"/>
                <a:gd name="T112" fmla="*/ 9794 w 19344"/>
                <a:gd name="T113" fmla="*/ 25 h 10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6" name="Google Shape;336;p31">
            <a:extLst>
              <a:ext uri="{FF2B5EF4-FFF2-40B4-BE49-F238E27FC236}">
                <a16:creationId xmlns:a16="http://schemas.microsoft.com/office/drawing/2014/main" id="{482121C1-8FA4-834D-BB15-3674DB4ED94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724025"/>
            <a:ext cx="350837" cy="247650"/>
            <a:chOff x="559275" y="1683950"/>
            <a:chExt cx="466500" cy="327300"/>
          </a:xfrm>
        </p:grpSpPr>
        <p:sp>
          <p:nvSpPr>
            <p:cNvPr id="52454" name="Google Shape;337;p31">
              <a:extLst>
                <a:ext uri="{FF2B5EF4-FFF2-40B4-BE49-F238E27FC236}">
                  <a16:creationId xmlns:a16="http://schemas.microsoft.com/office/drawing/2014/main" id="{94408A02-A1AB-D742-922F-CE18C63E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5" y="1683950"/>
              <a:ext cx="466500" cy="197850"/>
            </a:xfrm>
            <a:custGeom>
              <a:avLst/>
              <a:gdLst>
                <a:gd name="T0" fmla="*/ 391 w 18660"/>
                <a:gd name="T1" fmla="*/ 1 h 7914"/>
                <a:gd name="T2" fmla="*/ 293 w 18660"/>
                <a:gd name="T3" fmla="*/ 50 h 7914"/>
                <a:gd name="T4" fmla="*/ 220 w 18660"/>
                <a:gd name="T5" fmla="*/ 74 h 7914"/>
                <a:gd name="T6" fmla="*/ 147 w 18660"/>
                <a:gd name="T7" fmla="*/ 147 h 7914"/>
                <a:gd name="T8" fmla="*/ 74 w 18660"/>
                <a:gd name="T9" fmla="*/ 221 h 7914"/>
                <a:gd name="T10" fmla="*/ 49 w 18660"/>
                <a:gd name="T11" fmla="*/ 294 h 7914"/>
                <a:gd name="T12" fmla="*/ 0 w 18660"/>
                <a:gd name="T13" fmla="*/ 392 h 7914"/>
                <a:gd name="T14" fmla="*/ 0 w 18660"/>
                <a:gd name="T15" fmla="*/ 489 h 7914"/>
                <a:gd name="T16" fmla="*/ 0 w 18660"/>
                <a:gd name="T17" fmla="*/ 1173 h 7914"/>
                <a:gd name="T18" fmla="*/ 9330 w 18660"/>
                <a:gd name="T19" fmla="*/ 7914 h 7914"/>
                <a:gd name="T20" fmla="*/ 18659 w 18660"/>
                <a:gd name="T21" fmla="*/ 1173 h 7914"/>
                <a:gd name="T22" fmla="*/ 18659 w 18660"/>
                <a:gd name="T23" fmla="*/ 489 h 7914"/>
                <a:gd name="T24" fmla="*/ 18659 w 18660"/>
                <a:gd name="T25" fmla="*/ 392 h 7914"/>
                <a:gd name="T26" fmla="*/ 18611 w 18660"/>
                <a:gd name="T27" fmla="*/ 294 h 7914"/>
                <a:gd name="T28" fmla="*/ 18586 w 18660"/>
                <a:gd name="T29" fmla="*/ 221 h 7914"/>
                <a:gd name="T30" fmla="*/ 18513 w 18660"/>
                <a:gd name="T31" fmla="*/ 147 h 7914"/>
                <a:gd name="T32" fmla="*/ 18440 w 18660"/>
                <a:gd name="T33" fmla="*/ 74 h 7914"/>
                <a:gd name="T34" fmla="*/ 18366 w 18660"/>
                <a:gd name="T35" fmla="*/ 50 h 7914"/>
                <a:gd name="T36" fmla="*/ 18269 w 18660"/>
                <a:gd name="T37" fmla="*/ 1 h 7914"/>
                <a:gd name="T38" fmla="*/ 391 w 18660"/>
                <a:gd name="T39" fmla="*/ 1 h 7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5" name="Google Shape;338;p31">
              <a:extLst>
                <a:ext uri="{FF2B5EF4-FFF2-40B4-BE49-F238E27FC236}">
                  <a16:creationId xmlns:a16="http://schemas.microsoft.com/office/drawing/2014/main" id="{7236FCBD-B1F6-B444-A779-368D9332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5" y="1727925"/>
              <a:ext cx="466500" cy="283325"/>
            </a:xfrm>
            <a:custGeom>
              <a:avLst/>
              <a:gdLst>
                <a:gd name="T0" fmla="*/ 0 w 18660"/>
                <a:gd name="T1" fmla="*/ 0 h 11333"/>
                <a:gd name="T2" fmla="*/ 0 w 18660"/>
                <a:gd name="T3" fmla="*/ 10844 h 11333"/>
                <a:gd name="T4" fmla="*/ 0 w 18660"/>
                <a:gd name="T5" fmla="*/ 10917 h 11333"/>
                <a:gd name="T6" fmla="*/ 5129 w 18660"/>
                <a:gd name="T7" fmla="*/ 7230 h 11333"/>
                <a:gd name="T8" fmla="*/ 5227 w 18660"/>
                <a:gd name="T9" fmla="*/ 7181 h 11333"/>
                <a:gd name="T10" fmla="*/ 5325 w 18660"/>
                <a:gd name="T11" fmla="*/ 7181 h 11333"/>
                <a:gd name="T12" fmla="*/ 5398 w 18660"/>
                <a:gd name="T13" fmla="*/ 7205 h 11333"/>
                <a:gd name="T14" fmla="*/ 5471 w 18660"/>
                <a:gd name="T15" fmla="*/ 7278 h 11333"/>
                <a:gd name="T16" fmla="*/ 5520 w 18660"/>
                <a:gd name="T17" fmla="*/ 7376 h 11333"/>
                <a:gd name="T18" fmla="*/ 5520 w 18660"/>
                <a:gd name="T19" fmla="*/ 7474 h 11333"/>
                <a:gd name="T20" fmla="*/ 5471 w 18660"/>
                <a:gd name="T21" fmla="*/ 7547 h 11333"/>
                <a:gd name="T22" fmla="*/ 5422 w 18660"/>
                <a:gd name="T23" fmla="*/ 7620 h 11333"/>
                <a:gd name="T24" fmla="*/ 318 w 18660"/>
                <a:gd name="T25" fmla="*/ 11308 h 11333"/>
                <a:gd name="T26" fmla="*/ 415 w 18660"/>
                <a:gd name="T27" fmla="*/ 11333 h 11333"/>
                <a:gd name="T28" fmla="*/ 18244 w 18660"/>
                <a:gd name="T29" fmla="*/ 11333 h 11333"/>
                <a:gd name="T30" fmla="*/ 18342 w 18660"/>
                <a:gd name="T31" fmla="*/ 11308 h 11333"/>
                <a:gd name="T32" fmla="*/ 13238 w 18660"/>
                <a:gd name="T33" fmla="*/ 7620 h 11333"/>
                <a:gd name="T34" fmla="*/ 13189 w 18660"/>
                <a:gd name="T35" fmla="*/ 7547 h 11333"/>
                <a:gd name="T36" fmla="*/ 13140 w 18660"/>
                <a:gd name="T37" fmla="*/ 7474 h 11333"/>
                <a:gd name="T38" fmla="*/ 13140 w 18660"/>
                <a:gd name="T39" fmla="*/ 7376 h 11333"/>
                <a:gd name="T40" fmla="*/ 13189 w 18660"/>
                <a:gd name="T41" fmla="*/ 7278 h 11333"/>
                <a:gd name="T42" fmla="*/ 13262 w 18660"/>
                <a:gd name="T43" fmla="*/ 7205 h 11333"/>
                <a:gd name="T44" fmla="*/ 13335 w 18660"/>
                <a:gd name="T45" fmla="*/ 7181 h 11333"/>
                <a:gd name="T46" fmla="*/ 13433 w 18660"/>
                <a:gd name="T47" fmla="*/ 7181 h 11333"/>
                <a:gd name="T48" fmla="*/ 13531 w 18660"/>
                <a:gd name="T49" fmla="*/ 7230 h 11333"/>
                <a:gd name="T50" fmla="*/ 18659 w 18660"/>
                <a:gd name="T51" fmla="*/ 10917 h 11333"/>
                <a:gd name="T52" fmla="*/ 18659 w 18660"/>
                <a:gd name="T53" fmla="*/ 10844 h 11333"/>
                <a:gd name="T54" fmla="*/ 18659 w 18660"/>
                <a:gd name="T55" fmla="*/ 0 h 11333"/>
                <a:gd name="T56" fmla="*/ 9476 w 18660"/>
                <a:gd name="T57" fmla="*/ 6643 h 11333"/>
                <a:gd name="T58" fmla="*/ 9403 w 18660"/>
                <a:gd name="T59" fmla="*/ 6692 h 11333"/>
                <a:gd name="T60" fmla="*/ 9257 w 18660"/>
                <a:gd name="T61" fmla="*/ 6692 h 11333"/>
                <a:gd name="T62" fmla="*/ 9183 w 18660"/>
                <a:gd name="T63" fmla="*/ 6643 h 11333"/>
                <a:gd name="T64" fmla="*/ 0 w 18660"/>
                <a:gd name="T65" fmla="*/ 0 h 1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7" name="Google Shape;339;p31">
            <a:extLst>
              <a:ext uri="{FF2B5EF4-FFF2-40B4-BE49-F238E27FC236}">
                <a16:creationId xmlns:a16="http://schemas.microsoft.com/office/drawing/2014/main" id="{916E132B-FFC6-1145-A39A-3BFBBB2F8128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1676400"/>
            <a:ext cx="352425" cy="342900"/>
            <a:chOff x="1233350" y="1619250"/>
            <a:chExt cx="466500" cy="456725"/>
          </a:xfrm>
        </p:grpSpPr>
        <p:sp>
          <p:nvSpPr>
            <p:cNvPr id="52450" name="Google Shape;340;p31">
              <a:extLst>
                <a:ext uri="{FF2B5EF4-FFF2-40B4-BE49-F238E27FC236}">
                  <a16:creationId xmlns:a16="http://schemas.microsoft.com/office/drawing/2014/main" id="{4EC41F7E-D487-1B43-A715-92E1879F9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350" y="1619250"/>
              <a:ext cx="466500" cy="456725"/>
            </a:xfrm>
            <a:custGeom>
              <a:avLst/>
              <a:gdLst>
                <a:gd name="T0" fmla="*/ 14923 w 18660"/>
                <a:gd name="T1" fmla="*/ 5080 h 18269"/>
                <a:gd name="T2" fmla="*/ 14923 w 18660"/>
                <a:gd name="T3" fmla="*/ 9037 h 18269"/>
                <a:gd name="T4" fmla="*/ 17316 w 18660"/>
                <a:gd name="T5" fmla="*/ 7913 h 18269"/>
                <a:gd name="T6" fmla="*/ 9476 w 18660"/>
                <a:gd name="T7" fmla="*/ 13579 h 18269"/>
                <a:gd name="T8" fmla="*/ 9403 w 18660"/>
                <a:gd name="T9" fmla="*/ 13604 h 18269"/>
                <a:gd name="T10" fmla="*/ 9330 w 18660"/>
                <a:gd name="T11" fmla="*/ 13628 h 18269"/>
                <a:gd name="T12" fmla="*/ 9257 w 18660"/>
                <a:gd name="T13" fmla="*/ 13604 h 18269"/>
                <a:gd name="T14" fmla="*/ 9183 w 18660"/>
                <a:gd name="T15" fmla="*/ 13579 h 18269"/>
                <a:gd name="T16" fmla="*/ 1344 w 18660"/>
                <a:gd name="T17" fmla="*/ 7913 h 18269"/>
                <a:gd name="T18" fmla="*/ 3737 w 18660"/>
                <a:gd name="T19" fmla="*/ 9037 h 18269"/>
                <a:gd name="T20" fmla="*/ 3737 w 18660"/>
                <a:gd name="T21" fmla="*/ 5080 h 18269"/>
                <a:gd name="T22" fmla="*/ 14923 w 18660"/>
                <a:gd name="T23" fmla="*/ 5080 h 18269"/>
                <a:gd name="T24" fmla="*/ 9330 w 18660"/>
                <a:gd name="T25" fmla="*/ 0 h 18269"/>
                <a:gd name="T26" fmla="*/ 0 w 18660"/>
                <a:gd name="T27" fmla="*/ 6741 h 18269"/>
                <a:gd name="T28" fmla="*/ 0 w 18660"/>
                <a:gd name="T29" fmla="*/ 17780 h 18269"/>
                <a:gd name="T30" fmla="*/ 0 w 18660"/>
                <a:gd name="T31" fmla="*/ 17853 h 18269"/>
                <a:gd name="T32" fmla="*/ 5129 w 18660"/>
                <a:gd name="T33" fmla="*/ 14165 h 18269"/>
                <a:gd name="T34" fmla="*/ 5227 w 18660"/>
                <a:gd name="T35" fmla="*/ 14117 h 18269"/>
                <a:gd name="T36" fmla="*/ 5325 w 18660"/>
                <a:gd name="T37" fmla="*/ 14117 h 18269"/>
                <a:gd name="T38" fmla="*/ 5398 w 18660"/>
                <a:gd name="T39" fmla="*/ 14141 h 18269"/>
                <a:gd name="T40" fmla="*/ 5471 w 18660"/>
                <a:gd name="T41" fmla="*/ 14214 h 18269"/>
                <a:gd name="T42" fmla="*/ 5520 w 18660"/>
                <a:gd name="T43" fmla="*/ 14312 h 18269"/>
                <a:gd name="T44" fmla="*/ 5520 w 18660"/>
                <a:gd name="T45" fmla="*/ 14385 h 18269"/>
                <a:gd name="T46" fmla="*/ 5471 w 18660"/>
                <a:gd name="T47" fmla="*/ 14483 h 18269"/>
                <a:gd name="T48" fmla="*/ 5422 w 18660"/>
                <a:gd name="T49" fmla="*/ 14556 h 18269"/>
                <a:gd name="T50" fmla="*/ 318 w 18660"/>
                <a:gd name="T51" fmla="*/ 18244 h 18269"/>
                <a:gd name="T52" fmla="*/ 416 w 18660"/>
                <a:gd name="T53" fmla="*/ 18244 h 18269"/>
                <a:gd name="T54" fmla="*/ 489 w 18660"/>
                <a:gd name="T55" fmla="*/ 18268 h 18269"/>
                <a:gd name="T56" fmla="*/ 18171 w 18660"/>
                <a:gd name="T57" fmla="*/ 18268 h 18269"/>
                <a:gd name="T58" fmla="*/ 18244 w 18660"/>
                <a:gd name="T59" fmla="*/ 18244 h 18269"/>
                <a:gd name="T60" fmla="*/ 18342 w 18660"/>
                <a:gd name="T61" fmla="*/ 18244 h 18269"/>
                <a:gd name="T62" fmla="*/ 13238 w 18660"/>
                <a:gd name="T63" fmla="*/ 14556 h 18269"/>
                <a:gd name="T64" fmla="*/ 13189 w 18660"/>
                <a:gd name="T65" fmla="*/ 14483 h 18269"/>
                <a:gd name="T66" fmla="*/ 13140 w 18660"/>
                <a:gd name="T67" fmla="*/ 14385 h 18269"/>
                <a:gd name="T68" fmla="*/ 13140 w 18660"/>
                <a:gd name="T69" fmla="*/ 14312 h 18269"/>
                <a:gd name="T70" fmla="*/ 13189 w 18660"/>
                <a:gd name="T71" fmla="*/ 14214 h 18269"/>
                <a:gd name="T72" fmla="*/ 13262 w 18660"/>
                <a:gd name="T73" fmla="*/ 14141 h 18269"/>
                <a:gd name="T74" fmla="*/ 13335 w 18660"/>
                <a:gd name="T75" fmla="*/ 14117 h 18269"/>
                <a:gd name="T76" fmla="*/ 13433 w 18660"/>
                <a:gd name="T77" fmla="*/ 14117 h 18269"/>
                <a:gd name="T78" fmla="*/ 13531 w 18660"/>
                <a:gd name="T79" fmla="*/ 14165 h 18269"/>
                <a:gd name="T80" fmla="*/ 18660 w 18660"/>
                <a:gd name="T81" fmla="*/ 17853 h 18269"/>
                <a:gd name="T82" fmla="*/ 18660 w 18660"/>
                <a:gd name="T83" fmla="*/ 17780 h 18269"/>
                <a:gd name="T84" fmla="*/ 18660 w 18660"/>
                <a:gd name="T85" fmla="*/ 6741 h 18269"/>
                <a:gd name="T86" fmla="*/ 9330 w 18660"/>
                <a:gd name="T87" fmla="*/ 0 h 18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lnTo>
                    <a:pt x="14923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1" name="Google Shape;341;p31">
              <a:extLst>
                <a:ext uri="{FF2B5EF4-FFF2-40B4-BE49-F238E27FC236}">
                  <a16:creationId xmlns:a16="http://schemas.microsoft.com/office/drawing/2014/main" id="{34DB97B1-9F87-7D45-ABF1-BE28984E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325" y="1792025"/>
              <a:ext cx="168550" cy="12250"/>
            </a:xfrm>
            <a:custGeom>
              <a:avLst/>
              <a:gdLst>
                <a:gd name="T0" fmla="*/ 147 w 6742"/>
                <a:gd name="T1" fmla="*/ 1 h 490"/>
                <a:gd name="T2" fmla="*/ 74 w 6742"/>
                <a:gd name="T3" fmla="*/ 74 h 490"/>
                <a:gd name="T4" fmla="*/ 25 w 6742"/>
                <a:gd name="T5" fmla="*/ 147 h 490"/>
                <a:gd name="T6" fmla="*/ 1 w 6742"/>
                <a:gd name="T7" fmla="*/ 245 h 490"/>
                <a:gd name="T8" fmla="*/ 25 w 6742"/>
                <a:gd name="T9" fmla="*/ 343 h 490"/>
                <a:gd name="T10" fmla="*/ 74 w 6742"/>
                <a:gd name="T11" fmla="*/ 416 h 490"/>
                <a:gd name="T12" fmla="*/ 147 w 6742"/>
                <a:gd name="T13" fmla="*/ 465 h 490"/>
                <a:gd name="T14" fmla="*/ 245 w 6742"/>
                <a:gd name="T15" fmla="*/ 489 h 490"/>
                <a:gd name="T16" fmla="*/ 6497 w 6742"/>
                <a:gd name="T17" fmla="*/ 489 h 490"/>
                <a:gd name="T18" fmla="*/ 6595 w 6742"/>
                <a:gd name="T19" fmla="*/ 465 h 490"/>
                <a:gd name="T20" fmla="*/ 6668 w 6742"/>
                <a:gd name="T21" fmla="*/ 416 h 490"/>
                <a:gd name="T22" fmla="*/ 6717 w 6742"/>
                <a:gd name="T23" fmla="*/ 343 h 490"/>
                <a:gd name="T24" fmla="*/ 6741 w 6742"/>
                <a:gd name="T25" fmla="*/ 245 h 490"/>
                <a:gd name="T26" fmla="*/ 6717 w 6742"/>
                <a:gd name="T27" fmla="*/ 147 h 490"/>
                <a:gd name="T28" fmla="*/ 6668 w 6742"/>
                <a:gd name="T29" fmla="*/ 74 h 490"/>
                <a:gd name="T30" fmla="*/ 6595 w 6742"/>
                <a:gd name="T31" fmla="*/ 1 h 490"/>
                <a:gd name="T32" fmla="*/ 147 w 6742"/>
                <a:gd name="T33" fmla="*/ 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2" name="Google Shape;342;p31">
              <a:extLst>
                <a:ext uri="{FF2B5EF4-FFF2-40B4-BE49-F238E27FC236}">
                  <a16:creationId xmlns:a16="http://schemas.microsoft.com/office/drawing/2014/main" id="{E4082B7D-8493-4C45-97E5-587BF29B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325" y="1825000"/>
              <a:ext cx="168550" cy="12250"/>
            </a:xfrm>
            <a:custGeom>
              <a:avLst/>
              <a:gdLst>
                <a:gd name="T0" fmla="*/ 245 w 6742"/>
                <a:gd name="T1" fmla="*/ 1 h 490"/>
                <a:gd name="T2" fmla="*/ 147 w 6742"/>
                <a:gd name="T3" fmla="*/ 25 h 490"/>
                <a:gd name="T4" fmla="*/ 74 w 6742"/>
                <a:gd name="T5" fmla="*/ 74 h 490"/>
                <a:gd name="T6" fmla="*/ 25 w 6742"/>
                <a:gd name="T7" fmla="*/ 147 h 490"/>
                <a:gd name="T8" fmla="*/ 1 w 6742"/>
                <a:gd name="T9" fmla="*/ 245 h 490"/>
                <a:gd name="T10" fmla="*/ 25 w 6742"/>
                <a:gd name="T11" fmla="*/ 343 h 490"/>
                <a:gd name="T12" fmla="*/ 74 w 6742"/>
                <a:gd name="T13" fmla="*/ 416 h 490"/>
                <a:gd name="T14" fmla="*/ 147 w 6742"/>
                <a:gd name="T15" fmla="*/ 465 h 490"/>
                <a:gd name="T16" fmla="*/ 245 w 6742"/>
                <a:gd name="T17" fmla="*/ 489 h 490"/>
                <a:gd name="T18" fmla="*/ 6497 w 6742"/>
                <a:gd name="T19" fmla="*/ 489 h 490"/>
                <a:gd name="T20" fmla="*/ 6595 w 6742"/>
                <a:gd name="T21" fmla="*/ 465 h 490"/>
                <a:gd name="T22" fmla="*/ 6668 w 6742"/>
                <a:gd name="T23" fmla="*/ 416 h 490"/>
                <a:gd name="T24" fmla="*/ 6717 w 6742"/>
                <a:gd name="T25" fmla="*/ 343 h 490"/>
                <a:gd name="T26" fmla="*/ 6741 w 6742"/>
                <a:gd name="T27" fmla="*/ 245 h 490"/>
                <a:gd name="T28" fmla="*/ 6717 w 6742"/>
                <a:gd name="T29" fmla="*/ 147 h 490"/>
                <a:gd name="T30" fmla="*/ 6668 w 6742"/>
                <a:gd name="T31" fmla="*/ 74 h 490"/>
                <a:gd name="T32" fmla="*/ 6595 w 6742"/>
                <a:gd name="T33" fmla="*/ 25 h 490"/>
                <a:gd name="T34" fmla="*/ 6497 w 6742"/>
                <a:gd name="T35" fmla="*/ 1 h 490"/>
                <a:gd name="T36" fmla="*/ 245 w 6742"/>
                <a:gd name="T37" fmla="*/ 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53" name="Google Shape;343;p31">
              <a:extLst>
                <a:ext uri="{FF2B5EF4-FFF2-40B4-BE49-F238E27FC236}">
                  <a16:creationId xmlns:a16="http://schemas.microsoft.com/office/drawing/2014/main" id="{D54C6EDF-2A71-3249-8065-8F7CD6130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325" y="1858575"/>
              <a:ext cx="70850" cy="12250"/>
            </a:xfrm>
            <a:custGeom>
              <a:avLst/>
              <a:gdLst>
                <a:gd name="T0" fmla="*/ 245 w 2834"/>
                <a:gd name="T1" fmla="*/ 1 h 490"/>
                <a:gd name="T2" fmla="*/ 147 w 2834"/>
                <a:gd name="T3" fmla="*/ 25 h 490"/>
                <a:gd name="T4" fmla="*/ 74 w 2834"/>
                <a:gd name="T5" fmla="*/ 74 h 490"/>
                <a:gd name="T6" fmla="*/ 25 w 2834"/>
                <a:gd name="T7" fmla="*/ 147 h 490"/>
                <a:gd name="T8" fmla="*/ 1 w 2834"/>
                <a:gd name="T9" fmla="*/ 245 h 490"/>
                <a:gd name="T10" fmla="*/ 25 w 2834"/>
                <a:gd name="T11" fmla="*/ 343 h 490"/>
                <a:gd name="T12" fmla="*/ 74 w 2834"/>
                <a:gd name="T13" fmla="*/ 416 h 490"/>
                <a:gd name="T14" fmla="*/ 147 w 2834"/>
                <a:gd name="T15" fmla="*/ 465 h 490"/>
                <a:gd name="T16" fmla="*/ 245 w 2834"/>
                <a:gd name="T17" fmla="*/ 489 h 490"/>
                <a:gd name="T18" fmla="*/ 2589 w 2834"/>
                <a:gd name="T19" fmla="*/ 489 h 490"/>
                <a:gd name="T20" fmla="*/ 2687 w 2834"/>
                <a:gd name="T21" fmla="*/ 465 h 490"/>
                <a:gd name="T22" fmla="*/ 2760 w 2834"/>
                <a:gd name="T23" fmla="*/ 416 h 490"/>
                <a:gd name="T24" fmla="*/ 2809 w 2834"/>
                <a:gd name="T25" fmla="*/ 343 h 490"/>
                <a:gd name="T26" fmla="*/ 2834 w 2834"/>
                <a:gd name="T27" fmla="*/ 245 h 490"/>
                <a:gd name="T28" fmla="*/ 2809 w 2834"/>
                <a:gd name="T29" fmla="*/ 147 h 490"/>
                <a:gd name="T30" fmla="*/ 2760 w 2834"/>
                <a:gd name="T31" fmla="*/ 74 h 490"/>
                <a:gd name="T32" fmla="*/ 2687 w 2834"/>
                <a:gd name="T33" fmla="*/ 25 h 490"/>
                <a:gd name="T34" fmla="*/ 2589 w 2834"/>
                <a:gd name="T35" fmla="*/ 1 h 490"/>
                <a:gd name="T36" fmla="*/ 245 w 2834"/>
                <a:gd name="T37" fmla="*/ 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8" name="Google Shape;344;p31">
            <a:extLst>
              <a:ext uri="{FF2B5EF4-FFF2-40B4-BE49-F238E27FC236}">
                <a16:creationId xmlns:a16="http://schemas.microsoft.com/office/drawing/2014/main" id="{E4329CE4-2184-FD4F-99E9-828F43F1DEAC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1682750"/>
            <a:ext cx="328612" cy="330200"/>
            <a:chOff x="1922075" y="1629000"/>
            <a:chExt cx="437200" cy="437200"/>
          </a:xfrm>
        </p:grpSpPr>
        <p:sp>
          <p:nvSpPr>
            <p:cNvPr id="52448" name="Google Shape;345;p31">
              <a:extLst>
                <a:ext uri="{FF2B5EF4-FFF2-40B4-BE49-F238E27FC236}">
                  <a16:creationId xmlns:a16="http://schemas.microsoft.com/office/drawing/2014/main" id="{D730AC8F-D03C-C04B-AB33-1652DFA1D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425" y="1629000"/>
              <a:ext cx="150850" cy="150850"/>
            </a:xfrm>
            <a:custGeom>
              <a:avLst/>
              <a:gdLst>
                <a:gd name="T0" fmla="*/ 2004 w 6034"/>
                <a:gd name="T1" fmla="*/ 1 h 6034"/>
                <a:gd name="T2" fmla="*/ 1881 w 6034"/>
                <a:gd name="T3" fmla="*/ 25 h 6034"/>
                <a:gd name="T4" fmla="*/ 1784 w 6034"/>
                <a:gd name="T5" fmla="*/ 50 h 6034"/>
                <a:gd name="T6" fmla="*/ 1686 w 6034"/>
                <a:gd name="T7" fmla="*/ 98 h 6034"/>
                <a:gd name="T8" fmla="*/ 1588 w 6034"/>
                <a:gd name="T9" fmla="*/ 172 h 6034"/>
                <a:gd name="T10" fmla="*/ 1 w 6034"/>
                <a:gd name="T11" fmla="*/ 1784 h 6034"/>
                <a:gd name="T12" fmla="*/ 4251 w 6034"/>
                <a:gd name="T13" fmla="*/ 6033 h 6034"/>
                <a:gd name="T14" fmla="*/ 5862 w 6034"/>
                <a:gd name="T15" fmla="*/ 4446 h 6034"/>
                <a:gd name="T16" fmla="*/ 5936 w 6034"/>
                <a:gd name="T17" fmla="*/ 4348 h 6034"/>
                <a:gd name="T18" fmla="*/ 5985 w 6034"/>
                <a:gd name="T19" fmla="*/ 4250 h 6034"/>
                <a:gd name="T20" fmla="*/ 6009 w 6034"/>
                <a:gd name="T21" fmla="*/ 4153 h 6034"/>
                <a:gd name="T22" fmla="*/ 6033 w 6034"/>
                <a:gd name="T23" fmla="*/ 4031 h 6034"/>
                <a:gd name="T24" fmla="*/ 6009 w 6034"/>
                <a:gd name="T25" fmla="*/ 3933 h 6034"/>
                <a:gd name="T26" fmla="*/ 5985 w 6034"/>
                <a:gd name="T27" fmla="*/ 3811 h 6034"/>
                <a:gd name="T28" fmla="*/ 5936 w 6034"/>
                <a:gd name="T29" fmla="*/ 3713 h 6034"/>
                <a:gd name="T30" fmla="*/ 5862 w 6034"/>
                <a:gd name="T31" fmla="*/ 3615 h 6034"/>
                <a:gd name="T32" fmla="*/ 2419 w 6034"/>
                <a:gd name="T33" fmla="*/ 172 h 6034"/>
                <a:gd name="T34" fmla="*/ 2321 w 6034"/>
                <a:gd name="T35" fmla="*/ 98 h 6034"/>
                <a:gd name="T36" fmla="*/ 2223 w 6034"/>
                <a:gd name="T37" fmla="*/ 50 h 6034"/>
                <a:gd name="T38" fmla="*/ 2101 w 6034"/>
                <a:gd name="T39" fmla="*/ 25 h 6034"/>
                <a:gd name="T40" fmla="*/ 2004 w 6034"/>
                <a:gd name="T41" fmla="*/ 1 h 6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9" name="Google Shape;346;p31">
              <a:extLst>
                <a:ext uri="{FF2B5EF4-FFF2-40B4-BE49-F238E27FC236}">
                  <a16:creationId xmlns:a16="http://schemas.microsoft.com/office/drawing/2014/main" id="{5230E533-D076-0A43-B230-09A07B8BE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075" y="1686400"/>
              <a:ext cx="379800" cy="379800"/>
            </a:xfrm>
            <a:custGeom>
              <a:avLst/>
              <a:gdLst>
                <a:gd name="T0" fmla="*/ 1100 w 15192"/>
                <a:gd name="T1" fmla="*/ 10527 h 15192"/>
                <a:gd name="T2" fmla="*/ 4665 w 15192"/>
                <a:gd name="T3" fmla="*/ 14093 h 15192"/>
                <a:gd name="T4" fmla="*/ 4616 w 15192"/>
                <a:gd name="T5" fmla="*/ 14117 h 15192"/>
                <a:gd name="T6" fmla="*/ 1979 w 15192"/>
                <a:gd name="T7" fmla="*/ 14508 h 15192"/>
                <a:gd name="T8" fmla="*/ 684 w 15192"/>
                <a:gd name="T9" fmla="*/ 13213 h 15192"/>
                <a:gd name="T10" fmla="*/ 1075 w 15192"/>
                <a:gd name="T11" fmla="*/ 10576 h 15192"/>
                <a:gd name="T12" fmla="*/ 1100 w 15192"/>
                <a:gd name="T13" fmla="*/ 10527 h 15192"/>
                <a:gd name="T14" fmla="*/ 10918 w 15192"/>
                <a:gd name="T15" fmla="*/ 1 h 15192"/>
                <a:gd name="T16" fmla="*/ 758 w 15192"/>
                <a:gd name="T17" fmla="*/ 10185 h 15192"/>
                <a:gd name="T18" fmla="*/ 684 w 15192"/>
                <a:gd name="T19" fmla="*/ 10258 h 15192"/>
                <a:gd name="T20" fmla="*/ 636 w 15192"/>
                <a:gd name="T21" fmla="*/ 10332 h 15192"/>
                <a:gd name="T22" fmla="*/ 611 w 15192"/>
                <a:gd name="T23" fmla="*/ 10405 h 15192"/>
                <a:gd name="T24" fmla="*/ 587 w 15192"/>
                <a:gd name="T25" fmla="*/ 10502 h 15192"/>
                <a:gd name="T26" fmla="*/ 1 w 15192"/>
                <a:gd name="T27" fmla="*/ 14532 h 15192"/>
                <a:gd name="T28" fmla="*/ 1 w 15192"/>
                <a:gd name="T29" fmla="*/ 14654 h 15192"/>
                <a:gd name="T30" fmla="*/ 25 w 15192"/>
                <a:gd name="T31" fmla="*/ 14801 h 15192"/>
                <a:gd name="T32" fmla="*/ 98 w 15192"/>
                <a:gd name="T33" fmla="*/ 14923 h 15192"/>
                <a:gd name="T34" fmla="*/ 171 w 15192"/>
                <a:gd name="T35" fmla="*/ 15021 h 15192"/>
                <a:gd name="T36" fmla="*/ 269 w 15192"/>
                <a:gd name="T37" fmla="*/ 15094 h 15192"/>
                <a:gd name="T38" fmla="*/ 367 w 15192"/>
                <a:gd name="T39" fmla="*/ 15143 h 15192"/>
                <a:gd name="T40" fmla="*/ 465 w 15192"/>
                <a:gd name="T41" fmla="*/ 15167 h 15192"/>
                <a:gd name="T42" fmla="*/ 587 w 15192"/>
                <a:gd name="T43" fmla="*/ 15192 h 15192"/>
                <a:gd name="T44" fmla="*/ 660 w 15192"/>
                <a:gd name="T45" fmla="*/ 15192 h 15192"/>
                <a:gd name="T46" fmla="*/ 4690 w 15192"/>
                <a:gd name="T47" fmla="*/ 14606 h 15192"/>
                <a:gd name="T48" fmla="*/ 4861 w 15192"/>
                <a:gd name="T49" fmla="*/ 14557 h 15192"/>
                <a:gd name="T50" fmla="*/ 4934 w 15192"/>
                <a:gd name="T51" fmla="*/ 14508 h 15192"/>
                <a:gd name="T52" fmla="*/ 5007 w 15192"/>
                <a:gd name="T53" fmla="*/ 14435 h 15192"/>
                <a:gd name="T54" fmla="*/ 15192 w 15192"/>
                <a:gd name="T55" fmla="*/ 4275 h 15192"/>
                <a:gd name="T56" fmla="*/ 13970 w 15192"/>
                <a:gd name="T57" fmla="*/ 3053 h 15192"/>
                <a:gd name="T58" fmla="*/ 4152 w 15192"/>
                <a:gd name="T59" fmla="*/ 12872 h 15192"/>
                <a:gd name="T60" fmla="*/ 3810 w 15192"/>
                <a:gd name="T61" fmla="*/ 12530 h 15192"/>
                <a:gd name="T62" fmla="*/ 13629 w 15192"/>
                <a:gd name="T63" fmla="*/ 2712 h 15192"/>
                <a:gd name="T64" fmla="*/ 12481 w 15192"/>
                <a:gd name="T65" fmla="*/ 1564 h 15192"/>
                <a:gd name="T66" fmla="*/ 2663 w 15192"/>
                <a:gd name="T67" fmla="*/ 11382 h 15192"/>
                <a:gd name="T68" fmla="*/ 2321 w 15192"/>
                <a:gd name="T69" fmla="*/ 11040 h 15192"/>
                <a:gd name="T70" fmla="*/ 12139 w 15192"/>
                <a:gd name="T71" fmla="*/ 1222 h 15192"/>
                <a:gd name="T72" fmla="*/ 10918 w 15192"/>
                <a:gd name="T73" fmla="*/ 1 h 15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49" name="Google Shape;347;p31">
            <a:extLst>
              <a:ext uri="{FF2B5EF4-FFF2-40B4-BE49-F238E27FC236}">
                <a16:creationId xmlns:a16="http://schemas.microsoft.com/office/drawing/2014/main" id="{53528D18-CADC-C44D-A6B7-9B41B89B8178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1681163"/>
            <a:ext cx="331788" cy="333375"/>
            <a:chOff x="2594325" y="1627175"/>
            <a:chExt cx="440850" cy="440850"/>
          </a:xfrm>
        </p:grpSpPr>
        <p:sp>
          <p:nvSpPr>
            <p:cNvPr id="52445" name="Google Shape;348;p31">
              <a:extLst>
                <a:ext uri="{FF2B5EF4-FFF2-40B4-BE49-F238E27FC236}">
                  <a16:creationId xmlns:a16="http://schemas.microsoft.com/office/drawing/2014/main" id="{98EDC81F-13A4-A34F-BFD9-78B4EF872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325" y="1890950"/>
              <a:ext cx="177075" cy="177075"/>
            </a:xfrm>
            <a:custGeom>
              <a:avLst/>
              <a:gdLst>
                <a:gd name="T0" fmla="*/ 5544 w 7083"/>
                <a:gd name="T1" fmla="*/ 0 h 7083"/>
                <a:gd name="T2" fmla="*/ 538 w 7083"/>
                <a:gd name="T3" fmla="*/ 5984 h 7083"/>
                <a:gd name="T4" fmla="*/ 0 w 7083"/>
                <a:gd name="T5" fmla="*/ 7083 h 7083"/>
                <a:gd name="T6" fmla="*/ 1099 w 7083"/>
                <a:gd name="T7" fmla="*/ 6546 h 7083"/>
                <a:gd name="T8" fmla="*/ 7083 w 7083"/>
                <a:gd name="T9" fmla="*/ 1539 h 7083"/>
                <a:gd name="T10" fmla="*/ 5544 w 7083"/>
                <a:gd name="T11" fmla="*/ 0 h 7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6" name="Google Shape;349;p31">
              <a:extLst>
                <a:ext uri="{FF2B5EF4-FFF2-40B4-BE49-F238E27FC236}">
                  <a16:creationId xmlns:a16="http://schemas.microsoft.com/office/drawing/2014/main" id="{D5C9B0BD-171C-774E-9579-678F007B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700" y="1627175"/>
              <a:ext cx="176475" cy="176475"/>
            </a:xfrm>
            <a:custGeom>
              <a:avLst/>
              <a:gdLst>
                <a:gd name="T0" fmla="*/ 904 w 7059"/>
                <a:gd name="T1" fmla="*/ 1 h 7059"/>
                <a:gd name="T2" fmla="*/ 782 w 7059"/>
                <a:gd name="T3" fmla="*/ 25 h 7059"/>
                <a:gd name="T4" fmla="*/ 684 w 7059"/>
                <a:gd name="T5" fmla="*/ 98 h 7059"/>
                <a:gd name="T6" fmla="*/ 611 w 7059"/>
                <a:gd name="T7" fmla="*/ 147 h 7059"/>
                <a:gd name="T8" fmla="*/ 489 w 7059"/>
                <a:gd name="T9" fmla="*/ 294 h 7059"/>
                <a:gd name="T10" fmla="*/ 367 w 7059"/>
                <a:gd name="T11" fmla="*/ 440 h 7059"/>
                <a:gd name="T12" fmla="*/ 294 w 7059"/>
                <a:gd name="T13" fmla="*/ 587 h 7059"/>
                <a:gd name="T14" fmla="*/ 196 w 7059"/>
                <a:gd name="T15" fmla="*/ 733 h 7059"/>
                <a:gd name="T16" fmla="*/ 74 w 7059"/>
                <a:gd name="T17" fmla="*/ 1051 h 7059"/>
                <a:gd name="T18" fmla="*/ 0 w 7059"/>
                <a:gd name="T19" fmla="*/ 1393 h 7059"/>
                <a:gd name="T20" fmla="*/ 0 w 7059"/>
                <a:gd name="T21" fmla="*/ 1735 h 7059"/>
                <a:gd name="T22" fmla="*/ 25 w 7059"/>
                <a:gd name="T23" fmla="*/ 2052 h 7059"/>
                <a:gd name="T24" fmla="*/ 123 w 7059"/>
                <a:gd name="T25" fmla="*/ 2394 h 7059"/>
                <a:gd name="T26" fmla="*/ 269 w 7059"/>
                <a:gd name="T27" fmla="*/ 2711 h 7059"/>
                <a:gd name="T28" fmla="*/ 4348 w 7059"/>
                <a:gd name="T29" fmla="*/ 6790 h 7059"/>
                <a:gd name="T30" fmla="*/ 4665 w 7059"/>
                <a:gd name="T31" fmla="*/ 6937 h 7059"/>
                <a:gd name="T32" fmla="*/ 5007 w 7059"/>
                <a:gd name="T33" fmla="*/ 7034 h 7059"/>
                <a:gd name="T34" fmla="*/ 5325 w 7059"/>
                <a:gd name="T35" fmla="*/ 7059 h 7059"/>
                <a:gd name="T36" fmla="*/ 5667 w 7059"/>
                <a:gd name="T37" fmla="*/ 7059 h 7059"/>
                <a:gd name="T38" fmla="*/ 6008 w 7059"/>
                <a:gd name="T39" fmla="*/ 6986 h 7059"/>
                <a:gd name="T40" fmla="*/ 6326 w 7059"/>
                <a:gd name="T41" fmla="*/ 6863 h 7059"/>
                <a:gd name="T42" fmla="*/ 6473 w 7059"/>
                <a:gd name="T43" fmla="*/ 6766 h 7059"/>
                <a:gd name="T44" fmla="*/ 6619 w 7059"/>
                <a:gd name="T45" fmla="*/ 6692 h 7059"/>
                <a:gd name="T46" fmla="*/ 6766 w 7059"/>
                <a:gd name="T47" fmla="*/ 6570 h 7059"/>
                <a:gd name="T48" fmla="*/ 6912 w 7059"/>
                <a:gd name="T49" fmla="*/ 6448 h 7059"/>
                <a:gd name="T50" fmla="*/ 6961 w 7059"/>
                <a:gd name="T51" fmla="*/ 6375 h 7059"/>
                <a:gd name="T52" fmla="*/ 7034 w 7059"/>
                <a:gd name="T53" fmla="*/ 6277 h 7059"/>
                <a:gd name="T54" fmla="*/ 7059 w 7059"/>
                <a:gd name="T55" fmla="*/ 6155 h 7059"/>
                <a:gd name="T56" fmla="*/ 7059 w 7059"/>
                <a:gd name="T57" fmla="*/ 6057 h 7059"/>
                <a:gd name="T58" fmla="*/ 7059 w 7059"/>
                <a:gd name="T59" fmla="*/ 5960 h 7059"/>
                <a:gd name="T60" fmla="*/ 7034 w 7059"/>
                <a:gd name="T61" fmla="*/ 5862 h 7059"/>
                <a:gd name="T62" fmla="*/ 6961 w 7059"/>
                <a:gd name="T63" fmla="*/ 5764 h 7059"/>
                <a:gd name="T64" fmla="*/ 6912 w 7059"/>
                <a:gd name="T65" fmla="*/ 5667 h 7059"/>
                <a:gd name="T66" fmla="*/ 1393 w 7059"/>
                <a:gd name="T67" fmla="*/ 147 h 7059"/>
                <a:gd name="T68" fmla="*/ 1295 w 7059"/>
                <a:gd name="T69" fmla="*/ 98 h 7059"/>
                <a:gd name="T70" fmla="*/ 1197 w 7059"/>
                <a:gd name="T71" fmla="*/ 25 h 7059"/>
                <a:gd name="T72" fmla="*/ 1099 w 7059"/>
                <a:gd name="T73" fmla="*/ 1 h 7059"/>
                <a:gd name="T74" fmla="*/ 904 w 7059"/>
                <a:gd name="T75" fmla="*/ 1 h 7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7" name="Google Shape;350;p31">
              <a:extLst>
                <a:ext uri="{FF2B5EF4-FFF2-40B4-BE49-F238E27FC236}">
                  <a16:creationId xmlns:a16="http://schemas.microsoft.com/office/drawing/2014/main" id="{15EDD72F-58A4-6D4E-B736-8CB94754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325" y="1702275"/>
              <a:ext cx="296750" cy="296775"/>
            </a:xfrm>
            <a:custGeom>
              <a:avLst/>
              <a:gdLst>
                <a:gd name="T0" fmla="*/ 7815 w 11870"/>
                <a:gd name="T1" fmla="*/ 1319 h 11871"/>
                <a:gd name="T2" fmla="*/ 7938 w 11870"/>
                <a:gd name="T3" fmla="*/ 1442 h 11871"/>
                <a:gd name="T4" fmla="*/ 7938 w 11870"/>
                <a:gd name="T5" fmla="*/ 1588 h 11871"/>
                <a:gd name="T6" fmla="*/ 5862 w 11870"/>
                <a:gd name="T7" fmla="*/ 3664 h 11871"/>
                <a:gd name="T8" fmla="*/ 5715 w 11870"/>
                <a:gd name="T9" fmla="*/ 3737 h 11871"/>
                <a:gd name="T10" fmla="*/ 5569 w 11870"/>
                <a:gd name="T11" fmla="*/ 3664 h 11871"/>
                <a:gd name="T12" fmla="*/ 5495 w 11870"/>
                <a:gd name="T13" fmla="*/ 3517 h 11871"/>
                <a:gd name="T14" fmla="*/ 5569 w 11870"/>
                <a:gd name="T15" fmla="*/ 3371 h 11871"/>
                <a:gd name="T16" fmla="*/ 7644 w 11870"/>
                <a:gd name="T17" fmla="*/ 1319 h 11871"/>
                <a:gd name="T18" fmla="*/ 7767 w 11870"/>
                <a:gd name="T19" fmla="*/ 1 h 11871"/>
                <a:gd name="T20" fmla="*/ 4640 w 11870"/>
                <a:gd name="T21" fmla="*/ 2809 h 11871"/>
                <a:gd name="T22" fmla="*/ 4103 w 11870"/>
                <a:gd name="T23" fmla="*/ 2614 h 11871"/>
                <a:gd name="T24" fmla="*/ 3493 w 11870"/>
                <a:gd name="T25" fmla="*/ 2492 h 11871"/>
                <a:gd name="T26" fmla="*/ 2858 w 11870"/>
                <a:gd name="T27" fmla="*/ 2418 h 11871"/>
                <a:gd name="T28" fmla="*/ 1954 w 11870"/>
                <a:gd name="T29" fmla="*/ 2443 h 11871"/>
                <a:gd name="T30" fmla="*/ 1319 w 11870"/>
                <a:gd name="T31" fmla="*/ 2565 h 11871"/>
                <a:gd name="T32" fmla="*/ 708 w 11870"/>
                <a:gd name="T33" fmla="*/ 2809 h 11871"/>
                <a:gd name="T34" fmla="*/ 147 w 11870"/>
                <a:gd name="T35" fmla="*/ 3224 h 11871"/>
                <a:gd name="T36" fmla="*/ 24 w 11870"/>
                <a:gd name="T37" fmla="*/ 3395 h 11871"/>
                <a:gd name="T38" fmla="*/ 0 w 11870"/>
                <a:gd name="T39" fmla="*/ 3615 h 11871"/>
                <a:gd name="T40" fmla="*/ 24 w 11870"/>
                <a:gd name="T41" fmla="*/ 3811 h 11871"/>
                <a:gd name="T42" fmla="*/ 147 w 11870"/>
                <a:gd name="T43" fmla="*/ 4006 h 11871"/>
                <a:gd name="T44" fmla="*/ 7962 w 11870"/>
                <a:gd name="T45" fmla="*/ 11797 h 11871"/>
                <a:gd name="T46" fmla="*/ 8157 w 11870"/>
                <a:gd name="T47" fmla="*/ 11870 h 11871"/>
                <a:gd name="T48" fmla="*/ 8475 w 11870"/>
                <a:gd name="T49" fmla="*/ 11846 h 11871"/>
                <a:gd name="T50" fmla="*/ 8646 w 11870"/>
                <a:gd name="T51" fmla="*/ 11724 h 11871"/>
                <a:gd name="T52" fmla="*/ 9061 w 11870"/>
                <a:gd name="T53" fmla="*/ 11162 h 11871"/>
                <a:gd name="T54" fmla="*/ 9305 w 11870"/>
                <a:gd name="T55" fmla="*/ 10551 h 11871"/>
                <a:gd name="T56" fmla="*/ 9427 w 11870"/>
                <a:gd name="T57" fmla="*/ 9916 h 11871"/>
                <a:gd name="T58" fmla="*/ 9452 w 11870"/>
                <a:gd name="T59" fmla="*/ 9330 h 11871"/>
                <a:gd name="T60" fmla="*/ 9427 w 11870"/>
                <a:gd name="T61" fmla="*/ 8695 h 11871"/>
                <a:gd name="T62" fmla="*/ 9305 w 11870"/>
                <a:gd name="T63" fmla="*/ 8060 h 11871"/>
                <a:gd name="T64" fmla="*/ 9159 w 11870"/>
                <a:gd name="T65" fmla="*/ 7474 h 11871"/>
                <a:gd name="T66" fmla="*/ 8963 w 11870"/>
                <a:gd name="T67" fmla="*/ 6986 h 11871"/>
                <a:gd name="T68" fmla="*/ 7767 w 11870"/>
                <a:gd name="T69" fmla="*/ 1 h 1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50" name="Google Shape;351;p31">
            <a:extLst>
              <a:ext uri="{FF2B5EF4-FFF2-40B4-BE49-F238E27FC236}">
                <a16:creationId xmlns:a16="http://schemas.microsoft.com/office/drawing/2014/main" id="{5DD6D0B9-5B31-6B4C-95FE-1584C07B476C}"/>
              </a:ext>
            </a:extLst>
          </p:cNvPr>
          <p:cNvSpPr>
            <a:spLocks/>
          </p:cNvSpPr>
          <p:nvPr/>
        </p:nvSpPr>
        <p:spPr bwMode="auto">
          <a:xfrm>
            <a:off x="2738438" y="1697038"/>
            <a:ext cx="301625" cy="301625"/>
          </a:xfrm>
          <a:custGeom>
            <a:avLst/>
            <a:gdLst>
              <a:gd name="T0" fmla="*/ 7059 w 16072"/>
              <a:gd name="T1" fmla="*/ 537 h 16071"/>
              <a:gd name="T2" fmla="*/ 5643 w 16072"/>
              <a:gd name="T3" fmla="*/ 1807 h 16071"/>
              <a:gd name="T4" fmla="*/ 5252 w 16072"/>
              <a:gd name="T5" fmla="*/ 2711 h 16071"/>
              <a:gd name="T6" fmla="*/ 5496 w 16072"/>
              <a:gd name="T7" fmla="*/ 3468 h 16071"/>
              <a:gd name="T8" fmla="*/ 6424 w 16072"/>
              <a:gd name="T9" fmla="*/ 4005 h 16071"/>
              <a:gd name="T10" fmla="*/ 7425 w 16072"/>
              <a:gd name="T11" fmla="*/ 4616 h 16071"/>
              <a:gd name="T12" fmla="*/ 7572 w 16072"/>
              <a:gd name="T13" fmla="*/ 5788 h 16071"/>
              <a:gd name="T14" fmla="*/ 7059 w 16072"/>
              <a:gd name="T15" fmla="*/ 6741 h 16071"/>
              <a:gd name="T16" fmla="*/ 6204 w 16072"/>
              <a:gd name="T17" fmla="*/ 7425 h 16071"/>
              <a:gd name="T18" fmla="*/ 5105 w 16072"/>
              <a:gd name="T19" fmla="*/ 7596 h 16071"/>
              <a:gd name="T20" fmla="*/ 4128 w 16072"/>
              <a:gd name="T21" fmla="*/ 6839 h 16071"/>
              <a:gd name="T22" fmla="*/ 3762 w 16072"/>
              <a:gd name="T23" fmla="*/ 5813 h 16071"/>
              <a:gd name="T24" fmla="*/ 3029 w 16072"/>
              <a:gd name="T25" fmla="*/ 5275 h 16071"/>
              <a:gd name="T26" fmla="*/ 2248 w 16072"/>
              <a:gd name="T27" fmla="*/ 5373 h 16071"/>
              <a:gd name="T28" fmla="*/ 978 w 16072"/>
              <a:gd name="T29" fmla="*/ 6448 h 16071"/>
              <a:gd name="T30" fmla="*/ 25 w 16072"/>
              <a:gd name="T31" fmla="*/ 7938 h 16071"/>
              <a:gd name="T32" fmla="*/ 294 w 16072"/>
              <a:gd name="T33" fmla="*/ 8744 h 16071"/>
              <a:gd name="T34" fmla="*/ 2101 w 16072"/>
              <a:gd name="T35" fmla="*/ 10233 h 16071"/>
              <a:gd name="T36" fmla="*/ 2590 w 16072"/>
              <a:gd name="T37" fmla="*/ 11113 h 16071"/>
              <a:gd name="T38" fmla="*/ 1833 w 16072"/>
              <a:gd name="T39" fmla="*/ 12212 h 16071"/>
              <a:gd name="T40" fmla="*/ 782 w 16072"/>
              <a:gd name="T41" fmla="*/ 12578 h 16071"/>
              <a:gd name="T42" fmla="*/ 25 w 16072"/>
              <a:gd name="T43" fmla="*/ 13530 h 16071"/>
              <a:gd name="T44" fmla="*/ 221 w 16072"/>
              <a:gd name="T45" fmla="*/ 14654 h 16071"/>
              <a:gd name="T46" fmla="*/ 880 w 16072"/>
              <a:gd name="T47" fmla="*/ 15509 h 16071"/>
              <a:gd name="T48" fmla="*/ 1857 w 16072"/>
              <a:gd name="T49" fmla="*/ 16022 h 16071"/>
              <a:gd name="T50" fmla="*/ 3005 w 16072"/>
              <a:gd name="T51" fmla="*/ 15875 h 16071"/>
              <a:gd name="T52" fmla="*/ 3615 w 16072"/>
              <a:gd name="T53" fmla="*/ 14874 h 16071"/>
              <a:gd name="T54" fmla="*/ 4299 w 16072"/>
              <a:gd name="T55" fmla="*/ 13824 h 16071"/>
              <a:gd name="T56" fmla="*/ 5325 w 16072"/>
              <a:gd name="T57" fmla="*/ 13530 h 16071"/>
              <a:gd name="T58" fmla="*/ 6375 w 16072"/>
              <a:gd name="T59" fmla="*/ 14654 h 16071"/>
              <a:gd name="T60" fmla="*/ 7670 w 16072"/>
              <a:gd name="T61" fmla="*/ 15997 h 16071"/>
              <a:gd name="T62" fmla="*/ 8744 w 16072"/>
              <a:gd name="T63" fmla="*/ 15704 h 16071"/>
              <a:gd name="T64" fmla="*/ 10185 w 16072"/>
              <a:gd name="T65" fmla="*/ 14556 h 16071"/>
              <a:gd name="T66" fmla="*/ 10796 w 16072"/>
              <a:gd name="T67" fmla="*/ 13506 h 16071"/>
              <a:gd name="T68" fmla="*/ 10674 w 16072"/>
              <a:gd name="T69" fmla="*/ 12749 h 16071"/>
              <a:gd name="T70" fmla="*/ 9868 w 16072"/>
              <a:gd name="T71" fmla="*/ 12138 h 16071"/>
              <a:gd name="T72" fmla="*/ 8818 w 16072"/>
              <a:gd name="T73" fmla="*/ 11650 h 16071"/>
              <a:gd name="T74" fmla="*/ 8476 w 16072"/>
              <a:gd name="T75" fmla="*/ 10502 h 16071"/>
              <a:gd name="T76" fmla="*/ 8866 w 16072"/>
              <a:gd name="T77" fmla="*/ 9501 h 16071"/>
              <a:gd name="T78" fmla="*/ 9672 w 16072"/>
              <a:gd name="T79" fmla="*/ 8768 h 16071"/>
              <a:gd name="T80" fmla="*/ 10698 w 16072"/>
              <a:gd name="T81" fmla="*/ 8450 h 16071"/>
              <a:gd name="T82" fmla="*/ 11822 w 16072"/>
              <a:gd name="T83" fmla="*/ 9012 h 16071"/>
              <a:gd name="T84" fmla="*/ 12212 w 16072"/>
              <a:gd name="T85" fmla="*/ 10062 h 16071"/>
              <a:gd name="T86" fmla="*/ 12896 w 16072"/>
              <a:gd name="T87" fmla="*/ 10746 h 16071"/>
              <a:gd name="T88" fmla="*/ 13653 w 16072"/>
              <a:gd name="T89" fmla="*/ 10746 h 16071"/>
              <a:gd name="T90" fmla="*/ 14826 w 16072"/>
              <a:gd name="T91" fmla="*/ 9916 h 16071"/>
              <a:gd name="T92" fmla="*/ 15973 w 16072"/>
              <a:gd name="T93" fmla="*/ 8279 h 16071"/>
              <a:gd name="T94" fmla="*/ 15900 w 16072"/>
              <a:gd name="T95" fmla="*/ 7474 h 16071"/>
              <a:gd name="T96" fmla="*/ 14166 w 16072"/>
              <a:gd name="T97" fmla="*/ 6008 h 16071"/>
              <a:gd name="T98" fmla="*/ 13482 w 16072"/>
              <a:gd name="T99" fmla="*/ 5153 h 16071"/>
              <a:gd name="T100" fmla="*/ 14068 w 16072"/>
              <a:gd name="T101" fmla="*/ 4030 h 16071"/>
              <a:gd name="T102" fmla="*/ 15070 w 16072"/>
              <a:gd name="T103" fmla="*/ 3590 h 16071"/>
              <a:gd name="T104" fmla="*/ 15973 w 16072"/>
              <a:gd name="T105" fmla="*/ 2784 h 16071"/>
              <a:gd name="T106" fmla="*/ 15949 w 16072"/>
              <a:gd name="T107" fmla="*/ 1636 h 16071"/>
              <a:gd name="T108" fmla="*/ 15363 w 16072"/>
              <a:gd name="T109" fmla="*/ 708 h 16071"/>
              <a:gd name="T110" fmla="*/ 14435 w 16072"/>
              <a:gd name="T111" fmla="*/ 122 h 16071"/>
              <a:gd name="T112" fmla="*/ 13287 w 16072"/>
              <a:gd name="T113" fmla="*/ 98 h 16071"/>
              <a:gd name="T114" fmla="*/ 12505 w 16072"/>
              <a:gd name="T115" fmla="*/ 977 h 16071"/>
              <a:gd name="T116" fmla="*/ 12041 w 16072"/>
              <a:gd name="T117" fmla="*/ 2003 h 16071"/>
              <a:gd name="T118" fmla="*/ 10918 w 16072"/>
              <a:gd name="T119" fmla="*/ 2589 h 16071"/>
              <a:gd name="T120" fmla="*/ 10063 w 16072"/>
              <a:gd name="T121" fmla="*/ 1905 h 16071"/>
              <a:gd name="T122" fmla="*/ 8598 w 16072"/>
              <a:gd name="T123" fmla="*/ 171 h 16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51" name="Google Shape;352;p31">
            <a:extLst>
              <a:ext uri="{FF2B5EF4-FFF2-40B4-BE49-F238E27FC236}">
                <a16:creationId xmlns:a16="http://schemas.microsoft.com/office/drawing/2014/main" id="{D090E694-A972-894D-A9A5-9AC0B24CFBAF}"/>
              </a:ext>
            </a:extLst>
          </p:cNvPr>
          <p:cNvGrpSpPr>
            <a:grpSpLocks/>
          </p:cNvGrpSpPr>
          <p:nvPr/>
        </p:nvGrpSpPr>
        <p:grpSpPr bwMode="auto">
          <a:xfrm>
            <a:off x="3262313" y="1657350"/>
            <a:ext cx="269875" cy="381000"/>
            <a:chOff x="3984000" y="1594200"/>
            <a:chExt cx="357800" cy="506800"/>
          </a:xfrm>
        </p:grpSpPr>
        <p:sp>
          <p:nvSpPr>
            <p:cNvPr id="52443" name="Google Shape;353;p31">
              <a:extLst>
                <a:ext uri="{FF2B5EF4-FFF2-40B4-BE49-F238E27FC236}">
                  <a16:creationId xmlns:a16="http://schemas.microsoft.com/office/drawing/2014/main" id="{E6F4ACDF-C6E3-3C48-9356-DA0E9065B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000" y="1597875"/>
              <a:ext cx="44575" cy="503125"/>
            </a:xfrm>
            <a:custGeom>
              <a:avLst/>
              <a:gdLst>
                <a:gd name="T0" fmla="*/ 391 w 1783"/>
                <a:gd name="T1" fmla="*/ 0 h 20125"/>
                <a:gd name="T2" fmla="*/ 293 w 1783"/>
                <a:gd name="T3" fmla="*/ 25 h 20125"/>
                <a:gd name="T4" fmla="*/ 220 w 1783"/>
                <a:gd name="T5" fmla="*/ 73 h 20125"/>
                <a:gd name="T6" fmla="*/ 147 w 1783"/>
                <a:gd name="T7" fmla="*/ 147 h 20125"/>
                <a:gd name="T8" fmla="*/ 98 w 1783"/>
                <a:gd name="T9" fmla="*/ 220 h 20125"/>
                <a:gd name="T10" fmla="*/ 49 w 1783"/>
                <a:gd name="T11" fmla="*/ 293 h 20125"/>
                <a:gd name="T12" fmla="*/ 24 w 1783"/>
                <a:gd name="T13" fmla="*/ 391 h 20125"/>
                <a:gd name="T14" fmla="*/ 0 w 1783"/>
                <a:gd name="T15" fmla="*/ 489 h 20125"/>
                <a:gd name="T16" fmla="*/ 0 w 1783"/>
                <a:gd name="T17" fmla="*/ 20125 h 20125"/>
                <a:gd name="T18" fmla="*/ 1783 w 1783"/>
                <a:gd name="T19" fmla="*/ 20125 h 20125"/>
                <a:gd name="T20" fmla="*/ 1783 w 1783"/>
                <a:gd name="T21" fmla="*/ 489 h 20125"/>
                <a:gd name="T22" fmla="*/ 1783 w 1783"/>
                <a:gd name="T23" fmla="*/ 391 h 20125"/>
                <a:gd name="T24" fmla="*/ 1734 w 1783"/>
                <a:gd name="T25" fmla="*/ 293 h 20125"/>
                <a:gd name="T26" fmla="*/ 1710 w 1783"/>
                <a:gd name="T27" fmla="*/ 220 h 20125"/>
                <a:gd name="T28" fmla="*/ 1636 w 1783"/>
                <a:gd name="T29" fmla="*/ 147 h 20125"/>
                <a:gd name="T30" fmla="*/ 1563 w 1783"/>
                <a:gd name="T31" fmla="*/ 73 h 20125"/>
                <a:gd name="T32" fmla="*/ 1490 w 1783"/>
                <a:gd name="T33" fmla="*/ 25 h 20125"/>
                <a:gd name="T34" fmla="*/ 1392 w 1783"/>
                <a:gd name="T35" fmla="*/ 0 h 20125"/>
                <a:gd name="T36" fmla="*/ 391 w 1783"/>
                <a:gd name="T37" fmla="*/ 0 h 20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4" name="Google Shape;354;p31">
              <a:extLst>
                <a:ext uri="{FF2B5EF4-FFF2-40B4-BE49-F238E27FC236}">
                  <a16:creationId xmlns:a16="http://schemas.microsoft.com/office/drawing/2014/main" id="{F3C1D3CC-80D7-0B4F-80ED-2D0847A4E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375" y="1594200"/>
              <a:ext cx="300425" cy="229600"/>
            </a:xfrm>
            <a:custGeom>
              <a:avLst/>
              <a:gdLst>
                <a:gd name="T0" fmla="*/ 2174 w 12017"/>
                <a:gd name="T1" fmla="*/ 25 h 9184"/>
                <a:gd name="T2" fmla="*/ 1442 w 12017"/>
                <a:gd name="T3" fmla="*/ 123 h 9184"/>
                <a:gd name="T4" fmla="*/ 734 w 12017"/>
                <a:gd name="T5" fmla="*/ 367 h 9184"/>
                <a:gd name="T6" fmla="*/ 1 w 12017"/>
                <a:gd name="T7" fmla="*/ 758 h 9184"/>
                <a:gd name="T8" fmla="*/ 367 w 12017"/>
                <a:gd name="T9" fmla="*/ 8207 h 9184"/>
                <a:gd name="T10" fmla="*/ 1100 w 12017"/>
                <a:gd name="T11" fmla="*/ 7889 h 9184"/>
                <a:gd name="T12" fmla="*/ 1808 w 12017"/>
                <a:gd name="T13" fmla="*/ 7718 h 9184"/>
                <a:gd name="T14" fmla="*/ 2541 w 12017"/>
                <a:gd name="T15" fmla="*/ 7670 h 9184"/>
                <a:gd name="T16" fmla="*/ 3249 w 12017"/>
                <a:gd name="T17" fmla="*/ 7718 h 9184"/>
                <a:gd name="T18" fmla="*/ 3982 w 12017"/>
                <a:gd name="T19" fmla="*/ 7840 h 9184"/>
                <a:gd name="T20" fmla="*/ 5056 w 12017"/>
                <a:gd name="T21" fmla="*/ 8134 h 9184"/>
                <a:gd name="T22" fmla="*/ 6497 w 12017"/>
                <a:gd name="T23" fmla="*/ 8573 h 9184"/>
                <a:gd name="T24" fmla="*/ 7938 w 12017"/>
                <a:gd name="T25" fmla="*/ 8988 h 9184"/>
                <a:gd name="T26" fmla="*/ 8647 w 12017"/>
                <a:gd name="T27" fmla="*/ 9110 h 9184"/>
                <a:gd name="T28" fmla="*/ 9379 w 12017"/>
                <a:gd name="T29" fmla="*/ 9184 h 9184"/>
                <a:gd name="T30" fmla="*/ 10088 w 12017"/>
                <a:gd name="T31" fmla="*/ 9135 h 9184"/>
                <a:gd name="T32" fmla="*/ 10820 w 12017"/>
                <a:gd name="T33" fmla="*/ 8988 h 9184"/>
                <a:gd name="T34" fmla="*/ 11529 w 12017"/>
                <a:gd name="T35" fmla="*/ 8695 h 9184"/>
                <a:gd name="T36" fmla="*/ 11822 w 12017"/>
                <a:gd name="T37" fmla="*/ 8500 h 9184"/>
                <a:gd name="T38" fmla="*/ 11968 w 12017"/>
                <a:gd name="T39" fmla="*/ 8256 h 9184"/>
                <a:gd name="T40" fmla="*/ 12017 w 12017"/>
                <a:gd name="T41" fmla="*/ 8011 h 9184"/>
                <a:gd name="T42" fmla="*/ 11919 w 12017"/>
                <a:gd name="T43" fmla="*/ 7816 h 9184"/>
                <a:gd name="T44" fmla="*/ 11138 w 12017"/>
                <a:gd name="T45" fmla="*/ 6961 h 9184"/>
                <a:gd name="T46" fmla="*/ 10381 w 12017"/>
                <a:gd name="T47" fmla="*/ 5960 h 9184"/>
                <a:gd name="T48" fmla="*/ 10259 w 12017"/>
                <a:gd name="T49" fmla="*/ 5667 h 9184"/>
                <a:gd name="T50" fmla="*/ 10210 w 12017"/>
                <a:gd name="T51" fmla="*/ 5300 h 9184"/>
                <a:gd name="T52" fmla="*/ 10259 w 12017"/>
                <a:gd name="T53" fmla="*/ 4959 h 9184"/>
                <a:gd name="T54" fmla="*/ 10381 w 12017"/>
                <a:gd name="T55" fmla="*/ 4617 h 9184"/>
                <a:gd name="T56" fmla="*/ 11138 w 12017"/>
                <a:gd name="T57" fmla="*/ 3127 h 9184"/>
                <a:gd name="T58" fmla="*/ 11919 w 12017"/>
                <a:gd name="T59" fmla="*/ 1490 h 9184"/>
                <a:gd name="T60" fmla="*/ 12017 w 12017"/>
                <a:gd name="T61" fmla="*/ 1173 h 9184"/>
                <a:gd name="T62" fmla="*/ 11968 w 12017"/>
                <a:gd name="T63" fmla="*/ 978 h 9184"/>
                <a:gd name="T64" fmla="*/ 11822 w 12017"/>
                <a:gd name="T65" fmla="*/ 929 h 9184"/>
                <a:gd name="T66" fmla="*/ 11529 w 12017"/>
                <a:gd name="T67" fmla="*/ 1026 h 9184"/>
                <a:gd name="T68" fmla="*/ 10820 w 12017"/>
                <a:gd name="T69" fmla="*/ 1320 h 9184"/>
                <a:gd name="T70" fmla="*/ 10088 w 12017"/>
                <a:gd name="T71" fmla="*/ 1466 h 9184"/>
                <a:gd name="T72" fmla="*/ 9379 w 12017"/>
                <a:gd name="T73" fmla="*/ 1515 h 9184"/>
                <a:gd name="T74" fmla="*/ 8647 w 12017"/>
                <a:gd name="T75" fmla="*/ 1466 h 9184"/>
                <a:gd name="T76" fmla="*/ 7938 w 12017"/>
                <a:gd name="T77" fmla="*/ 1320 h 9184"/>
                <a:gd name="T78" fmla="*/ 6497 w 12017"/>
                <a:gd name="T79" fmla="*/ 929 h 9184"/>
                <a:gd name="T80" fmla="*/ 5056 w 12017"/>
                <a:gd name="T81" fmla="*/ 465 h 9184"/>
                <a:gd name="T82" fmla="*/ 3982 w 12017"/>
                <a:gd name="T83" fmla="*/ 172 h 9184"/>
                <a:gd name="T84" fmla="*/ 3249 w 12017"/>
                <a:gd name="T85" fmla="*/ 50 h 9184"/>
                <a:gd name="T86" fmla="*/ 2541 w 12017"/>
                <a:gd name="T87" fmla="*/ 1 h 9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52" name="Google Shape;355;p31">
            <a:extLst>
              <a:ext uri="{FF2B5EF4-FFF2-40B4-BE49-F238E27FC236}">
                <a16:creationId xmlns:a16="http://schemas.microsoft.com/office/drawing/2014/main" id="{4EFF57BF-B8C3-294C-A1F1-1F43C5F6A70C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1738313"/>
            <a:ext cx="354013" cy="219075"/>
            <a:chOff x="4601275" y="1702875"/>
            <a:chExt cx="471400" cy="289450"/>
          </a:xfrm>
        </p:grpSpPr>
        <p:sp>
          <p:nvSpPr>
            <p:cNvPr id="52438" name="Google Shape;356;p31">
              <a:extLst>
                <a:ext uri="{FF2B5EF4-FFF2-40B4-BE49-F238E27FC236}">
                  <a16:creationId xmlns:a16="http://schemas.microsoft.com/office/drawing/2014/main" id="{B5E6E74C-92AE-3C45-AC7D-08CC06AD1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200" y="1702875"/>
              <a:ext cx="41550" cy="41550"/>
            </a:xfrm>
            <a:custGeom>
              <a:avLst/>
              <a:gdLst>
                <a:gd name="T0" fmla="*/ 831 w 1662"/>
                <a:gd name="T1" fmla="*/ 1 h 1662"/>
                <a:gd name="T2" fmla="*/ 660 w 1662"/>
                <a:gd name="T3" fmla="*/ 25 h 1662"/>
                <a:gd name="T4" fmla="*/ 514 w 1662"/>
                <a:gd name="T5" fmla="*/ 74 h 1662"/>
                <a:gd name="T6" fmla="*/ 367 w 1662"/>
                <a:gd name="T7" fmla="*/ 148 h 1662"/>
                <a:gd name="T8" fmla="*/ 245 w 1662"/>
                <a:gd name="T9" fmla="*/ 245 h 1662"/>
                <a:gd name="T10" fmla="*/ 147 w 1662"/>
                <a:gd name="T11" fmla="*/ 367 h 1662"/>
                <a:gd name="T12" fmla="*/ 74 w 1662"/>
                <a:gd name="T13" fmla="*/ 514 h 1662"/>
                <a:gd name="T14" fmla="*/ 25 w 1662"/>
                <a:gd name="T15" fmla="*/ 660 h 1662"/>
                <a:gd name="T16" fmla="*/ 1 w 1662"/>
                <a:gd name="T17" fmla="*/ 831 h 1662"/>
                <a:gd name="T18" fmla="*/ 25 w 1662"/>
                <a:gd name="T19" fmla="*/ 1002 h 1662"/>
                <a:gd name="T20" fmla="*/ 74 w 1662"/>
                <a:gd name="T21" fmla="*/ 1173 h 1662"/>
                <a:gd name="T22" fmla="*/ 147 w 1662"/>
                <a:gd name="T23" fmla="*/ 1295 h 1662"/>
                <a:gd name="T24" fmla="*/ 245 w 1662"/>
                <a:gd name="T25" fmla="*/ 1418 h 1662"/>
                <a:gd name="T26" fmla="*/ 367 w 1662"/>
                <a:gd name="T27" fmla="*/ 1540 h 1662"/>
                <a:gd name="T28" fmla="*/ 514 w 1662"/>
                <a:gd name="T29" fmla="*/ 1613 h 1662"/>
                <a:gd name="T30" fmla="*/ 660 w 1662"/>
                <a:gd name="T31" fmla="*/ 1662 h 1662"/>
                <a:gd name="T32" fmla="*/ 1002 w 1662"/>
                <a:gd name="T33" fmla="*/ 1662 h 1662"/>
                <a:gd name="T34" fmla="*/ 1149 w 1662"/>
                <a:gd name="T35" fmla="*/ 1613 h 1662"/>
                <a:gd name="T36" fmla="*/ 1295 w 1662"/>
                <a:gd name="T37" fmla="*/ 1540 h 1662"/>
                <a:gd name="T38" fmla="*/ 1417 w 1662"/>
                <a:gd name="T39" fmla="*/ 1418 h 1662"/>
                <a:gd name="T40" fmla="*/ 1515 w 1662"/>
                <a:gd name="T41" fmla="*/ 1295 h 1662"/>
                <a:gd name="T42" fmla="*/ 1588 w 1662"/>
                <a:gd name="T43" fmla="*/ 1173 h 1662"/>
                <a:gd name="T44" fmla="*/ 1637 w 1662"/>
                <a:gd name="T45" fmla="*/ 1002 h 1662"/>
                <a:gd name="T46" fmla="*/ 1661 w 1662"/>
                <a:gd name="T47" fmla="*/ 831 h 1662"/>
                <a:gd name="T48" fmla="*/ 1637 w 1662"/>
                <a:gd name="T49" fmla="*/ 660 h 1662"/>
                <a:gd name="T50" fmla="*/ 1588 w 1662"/>
                <a:gd name="T51" fmla="*/ 514 h 1662"/>
                <a:gd name="T52" fmla="*/ 1515 w 1662"/>
                <a:gd name="T53" fmla="*/ 367 h 1662"/>
                <a:gd name="T54" fmla="*/ 1417 w 1662"/>
                <a:gd name="T55" fmla="*/ 245 h 1662"/>
                <a:gd name="T56" fmla="*/ 1295 w 1662"/>
                <a:gd name="T57" fmla="*/ 148 h 1662"/>
                <a:gd name="T58" fmla="*/ 1149 w 1662"/>
                <a:gd name="T59" fmla="*/ 74 h 1662"/>
                <a:gd name="T60" fmla="*/ 1002 w 1662"/>
                <a:gd name="T61" fmla="*/ 25 h 1662"/>
                <a:gd name="T62" fmla="*/ 831 w 1662"/>
                <a:gd name="T63" fmla="*/ 1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9" name="Google Shape;357;p31">
              <a:extLst>
                <a:ext uri="{FF2B5EF4-FFF2-40B4-BE49-F238E27FC236}">
                  <a16:creationId xmlns:a16="http://schemas.microsoft.com/office/drawing/2014/main" id="{87D8CEFA-A0A2-B245-89F4-524A8B3F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125" y="1757225"/>
              <a:ext cx="41550" cy="41550"/>
            </a:xfrm>
            <a:custGeom>
              <a:avLst/>
              <a:gdLst>
                <a:gd name="T0" fmla="*/ 831 w 1662"/>
                <a:gd name="T1" fmla="*/ 1 h 1662"/>
                <a:gd name="T2" fmla="*/ 660 w 1662"/>
                <a:gd name="T3" fmla="*/ 25 h 1662"/>
                <a:gd name="T4" fmla="*/ 513 w 1662"/>
                <a:gd name="T5" fmla="*/ 74 h 1662"/>
                <a:gd name="T6" fmla="*/ 367 w 1662"/>
                <a:gd name="T7" fmla="*/ 147 h 1662"/>
                <a:gd name="T8" fmla="*/ 245 w 1662"/>
                <a:gd name="T9" fmla="*/ 245 h 1662"/>
                <a:gd name="T10" fmla="*/ 147 w 1662"/>
                <a:gd name="T11" fmla="*/ 367 h 1662"/>
                <a:gd name="T12" fmla="*/ 74 w 1662"/>
                <a:gd name="T13" fmla="*/ 514 h 1662"/>
                <a:gd name="T14" fmla="*/ 25 w 1662"/>
                <a:gd name="T15" fmla="*/ 684 h 1662"/>
                <a:gd name="T16" fmla="*/ 1 w 1662"/>
                <a:gd name="T17" fmla="*/ 831 h 1662"/>
                <a:gd name="T18" fmla="*/ 25 w 1662"/>
                <a:gd name="T19" fmla="*/ 1002 h 1662"/>
                <a:gd name="T20" fmla="*/ 74 w 1662"/>
                <a:gd name="T21" fmla="*/ 1173 h 1662"/>
                <a:gd name="T22" fmla="*/ 147 w 1662"/>
                <a:gd name="T23" fmla="*/ 1295 h 1662"/>
                <a:gd name="T24" fmla="*/ 245 w 1662"/>
                <a:gd name="T25" fmla="*/ 1417 h 1662"/>
                <a:gd name="T26" fmla="*/ 367 w 1662"/>
                <a:gd name="T27" fmla="*/ 1539 h 1662"/>
                <a:gd name="T28" fmla="*/ 513 w 1662"/>
                <a:gd name="T29" fmla="*/ 1613 h 1662"/>
                <a:gd name="T30" fmla="*/ 660 w 1662"/>
                <a:gd name="T31" fmla="*/ 1661 h 1662"/>
                <a:gd name="T32" fmla="*/ 1002 w 1662"/>
                <a:gd name="T33" fmla="*/ 1661 h 1662"/>
                <a:gd name="T34" fmla="*/ 1148 w 1662"/>
                <a:gd name="T35" fmla="*/ 1613 h 1662"/>
                <a:gd name="T36" fmla="*/ 1295 w 1662"/>
                <a:gd name="T37" fmla="*/ 1539 h 1662"/>
                <a:gd name="T38" fmla="*/ 1417 w 1662"/>
                <a:gd name="T39" fmla="*/ 1417 h 1662"/>
                <a:gd name="T40" fmla="*/ 1515 w 1662"/>
                <a:gd name="T41" fmla="*/ 1295 h 1662"/>
                <a:gd name="T42" fmla="*/ 1588 w 1662"/>
                <a:gd name="T43" fmla="*/ 1173 h 1662"/>
                <a:gd name="T44" fmla="*/ 1637 w 1662"/>
                <a:gd name="T45" fmla="*/ 1002 h 1662"/>
                <a:gd name="T46" fmla="*/ 1661 w 1662"/>
                <a:gd name="T47" fmla="*/ 831 h 1662"/>
                <a:gd name="T48" fmla="*/ 1637 w 1662"/>
                <a:gd name="T49" fmla="*/ 684 h 1662"/>
                <a:gd name="T50" fmla="*/ 1588 w 1662"/>
                <a:gd name="T51" fmla="*/ 514 h 1662"/>
                <a:gd name="T52" fmla="*/ 1515 w 1662"/>
                <a:gd name="T53" fmla="*/ 367 h 1662"/>
                <a:gd name="T54" fmla="*/ 1417 w 1662"/>
                <a:gd name="T55" fmla="*/ 245 h 1662"/>
                <a:gd name="T56" fmla="*/ 1295 w 1662"/>
                <a:gd name="T57" fmla="*/ 147 h 1662"/>
                <a:gd name="T58" fmla="*/ 1148 w 1662"/>
                <a:gd name="T59" fmla="*/ 74 h 1662"/>
                <a:gd name="T60" fmla="*/ 1002 w 1662"/>
                <a:gd name="T61" fmla="*/ 25 h 1662"/>
                <a:gd name="T62" fmla="*/ 831 w 1662"/>
                <a:gd name="T63" fmla="*/ 1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0" name="Google Shape;358;p31">
              <a:extLst>
                <a:ext uri="{FF2B5EF4-FFF2-40B4-BE49-F238E27FC236}">
                  <a16:creationId xmlns:a16="http://schemas.microsoft.com/office/drawing/2014/main" id="{B3D2E8BE-0143-0247-B579-C1462696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4875" y="1756000"/>
              <a:ext cx="404225" cy="178325"/>
            </a:xfrm>
            <a:custGeom>
              <a:avLst/>
              <a:gdLst>
                <a:gd name="T0" fmla="*/ 7742 w 16169"/>
                <a:gd name="T1" fmla="*/ 1 h 7133"/>
                <a:gd name="T2" fmla="*/ 5007 w 16169"/>
                <a:gd name="T3" fmla="*/ 3444 h 7133"/>
                <a:gd name="T4" fmla="*/ 464 w 16169"/>
                <a:gd name="T5" fmla="*/ 1784 h 7133"/>
                <a:gd name="T6" fmla="*/ 366 w 16169"/>
                <a:gd name="T7" fmla="*/ 1881 h 7133"/>
                <a:gd name="T8" fmla="*/ 244 w 16169"/>
                <a:gd name="T9" fmla="*/ 1979 h 7133"/>
                <a:gd name="T10" fmla="*/ 122 w 16169"/>
                <a:gd name="T11" fmla="*/ 2052 h 7133"/>
                <a:gd name="T12" fmla="*/ 0 w 16169"/>
                <a:gd name="T13" fmla="*/ 2101 h 7133"/>
                <a:gd name="T14" fmla="*/ 1465 w 16169"/>
                <a:gd name="T15" fmla="*/ 7132 h 7133"/>
                <a:gd name="T16" fmla="*/ 14703 w 16169"/>
                <a:gd name="T17" fmla="*/ 7132 h 7133"/>
                <a:gd name="T18" fmla="*/ 16168 w 16169"/>
                <a:gd name="T19" fmla="*/ 2101 h 7133"/>
                <a:gd name="T20" fmla="*/ 16046 w 16169"/>
                <a:gd name="T21" fmla="*/ 2052 h 7133"/>
                <a:gd name="T22" fmla="*/ 15924 w 16169"/>
                <a:gd name="T23" fmla="*/ 1979 h 7133"/>
                <a:gd name="T24" fmla="*/ 15802 w 16169"/>
                <a:gd name="T25" fmla="*/ 1881 h 7133"/>
                <a:gd name="T26" fmla="*/ 15704 w 16169"/>
                <a:gd name="T27" fmla="*/ 1784 h 7133"/>
                <a:gd name="T28" fmla="*/ 11161 w 16169"/>
                <a:gd name="T29" fmla="*/ 3444 h 7133"/>
                <a:gd name="T30" fmla="*/ 8426 w 16169"/>
                <a:gd name="T31" fmla="*/ 1 h 7133"/>
                <a:gd name="T32" fmla="*/ 8255 w 16169"/>
                <a:gd name="T33" fmla="*/ 25 h 7133"/>
                <a:gd name="T34" fmla="*/ 7913 w 16169"/>
                <a:gd name="T35" fmla="*/ 25 h 7133"/>
                <a:gd name="T36" fmla="*/ 7742 w 16169"/>
                <a:gd name="T37" fmla="*/ 1 h 7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1" name="Google Shape;359;p31">
              <a:extLst>
                <a:ext uri="{FF2B5EF4-FFF2-40B4-BE49-F238E27FC236}">
                  <a16:creationId xmlns:a16="http://schemas.microsoft.com/office/drawing/2014/main" id="{8F92B07A-2766-4C42-B878-816F6CB01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275" y="1757225"/>
              <a:ext cx="41550" cy="41550"/>
            </a:xfrm>
            <a:custGeom>
              <a:avLst/>
              <a:gdLst>
                <a:gd name="T0" fmla="*/ 831 w 1662"/>
                <a:gd name="T1" fmla="*/ 1 h 1662"/>
                <a:gd name="T2" fmla="*/ 660 w 1662"/>
                <a:gd name="T3" fmla="*/ 25 h 1662"/>
                <a:gd name="T4" fmla="*/ 514 w 1662"/>
                <a:gd name="T5" fmla="*/ 74 h 1662"/>
                <a:gd name="T6" fmla="*/ 367 w 1662"/>
                <a:gd name="T7" fmla="*/ 147 h 1662"/>
                <a:gd name="T8" fmla="*/ 245 w 1662"/>
                <a:gd name="T9" fmla="*/ 245 h 1662"/>
                <a:gd name="T10" fmla="*/ 147 w 1662"/>
                <a:gd name="T11" fmla="*/ 367 h 1662"/>
                <a:gd name="T12" fmla="*/ 74 w 1662"/>
                <a:gd name="T13" fmla="*/ 514 h 1662"/>
                <a:gd name="T14" fmla="*/ 25 w 1662"/>
                <a:gd name="T15" fmla="*/ 684 h 1662"/>
                <a:gd name="T16" fmla="*/ 1 w 1662"/>
                <a:gd name="T17" fmla="*/ 831 h 1662"/>
                <a:gd name="T18" fmla="*/ 25 w 1662"/>
                <a:gd name="T19" fmla="*/ 1002 h 1662"/>
                <a:gd name="T20" fmla="*/ 74 w 1662"/>
                <a:gd name="T21" fmla="*/ 1173 h 1662"/>
                <a:gd name="T22" fmla="*/ 147 w 1662"/>
                <a:gd name="T23" fmla="*/ 1295 h 1662"/>
                <a:gd name="T24" fmla="*/ 245 w 1662"/>
                <a:gd name="T25" fmla="*/ 1417 h 1662"/>
                <a:gd name="T26" fmla="*/ 367 w 1662"/>
                <a:gd name="T27" fmla="*/ 1539 h 1662"/>
                <a:gd name="T28" fmla="*/ 514 w 1662"/>
                <a:gd name="T29" fmla="*/ 1613 h 1662"/>
                <a:gd name="T30" fmla="*/ 660 w 1662"/>
                <a:gd name="T31" fmla="*/ 1661 h 1662"/>
                <a:gd name="T32" fmla="*/ 1002 w 1662"/>
                <a:gd name="T33" fmla="*/ 1661 h 1662"/>
                <a:gd name="T34" fmla="*/ 1149 w 1662"/>
                <a:gd name="T35" fmla="*/ 1613 h 1662"/>
                <a:gd name="T36" fmla="*/ 1295 w 1662"/>
                <a:gd name="T37" fmla="*/ 1539 h 1662"/>
                <a:gd name="T38" fmla="*/ 1417 w 1662"/>
                <a:gd name="T39" fmla="*/ 1417 h 1662"/>
                <a:gd name="T40" fmla="*/ 1515 w 1662"/>
                <a:gd name="T41" fmla="*/ 1295 h 1662"/>
                <a:gd name="T42" fmla="*/ 1588 w 1662"/>
                <a:gd name="T43" fmla="*/ 1173 h 1662"/>
                <a:gd name="T44" fmla="*/ 1637 w 1662"/>
                <a:gd name="T45" fmla="*/ 1002 h 1662"/>
                <a:gd name="T46" fmla="*/ 1662 w 1662"/>
                <a:gd name="T47" fmla="*/ 831 h 1662"/>
                <a:gd name="T48" fmla="*/ 1637 w 1662"/>
                <a:gd name="T49" fmla="*/ 684 h 1662"/>
                <a:gd name="T50" fmla="*/ 1588 w 1662"/>
                <a:gd name="T51" fmla="*/ 514 h 1662"/>
                <a:gd name="T52" fmla="*/ 1515 w 1662"/>
                <a:gd name="T53" fmla="*/ 367 h 1662"/>
                <a:gd name="T54" fmla="*/ 1417 w 1662"/>
                <a:gd name="T55" fmla="*/ 245 h 1662"/>
                <a:gd name="T56" fmla="*/ 1295 w 1662"/>
                <a:gd name="T57" fmla="*/ 147 h 1662"/>
                <a:gd name="T58" fmla="*/ 1149 w 1662"/>
                <a:gd name="T59" fmla="*/ 74 h 1662"/>
                <a:gd name="T60" fmla="*/ 1002 w 1662"/>
                <a:gd name="T61" fmla="*/ 25 h 1662"/>
                <a:gd name="T62" fmla="*/ 831 w 1662"/>
                <a:gd name="T63" fmla="*/ 1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42" name="Google Shape;360;p31">
              <a:extLst>
                <a:ext uri="{FF2B5EF4-FFF2-40B4-BE49-F238E27FC236}">
                  <a16:creationId xmlns:a16="http://schemas.microsoft.com/office/drawing/2014/main" id="{E2FEE651-B449-664D-A322-17B0381FD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25" y="1947725"/>
              <a:ext cx="327300" cy="44600"/>
            </a:xfrm>
            <a:custGeom>
              <a:avLst/>
              <a:gdLst>
                <a:gd name="T0" fmla="*/ 1 w 13092"/>
                <a:gd name="T1" fmla="*/ 1 h 1784"/>
                <a:gd name="T2" fmla="*/ 514 w 13092"/>
                <a:gd name="T3" fmla="*/ 1784 h 1784"/>
                <a:gd name="T4" fmla="*/ 1808 w 13092"/>
                <a:gd name="T5" fmla="*/ 1686 h 1784"/>
                <a:gd name="T6" fmla="*/ 3249 w 13092"/>
                <a:gd name="T7" fmla="*/ 1588 h 1784"/>
                <a:gd name="T8" fmla="*/ 4836 w 13092"/>
                <a:gd name="T9" fmla="*/ 1539 h 1784"/>
                <a:gd name="T10" fmla="*/ 8256 w 13092"/>
                <a:gd name="T11" fmla="*/ 1539 h 1784"/>
                <a:gd name="T12" fmla="*/ 9843 w 13092"/>
                <a:gd name="T13" fmla="*/ 1588 h 1784"/>
                <a:gd name="T14" fmla="*/ 11284 w 13092"/>
                <a:gd name="T15" fmla="*/ 1661 h 1784"/>
                <a:gd name="T16" fmla="*/ 12579 w 13092"/>
                <a:gd name="T17" fmla="*/ 1784 h 1784"/>
                <a:gd name="T18" fmla="*/ 13091 w 13092"/>
                <a:gd name="T19" fmla="*/ 1 h 1784"/>
                <a:gd name="T20" fmla="*/ 1 w 13092"/>
                <a:gd name="T21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53" name="Google Shape;361;p31">
            <a:extLst>
              <a:ext uri="{FF2B5EF4-FFF2-40B4-BE49-F238E27FC236}">
                <a16:creationId xmlns:a16="http://schemas.microsoft.com/office/drawing/2014/main" id="{4A7607E9-44B7-6344-A882-9A54A282169C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1685925"/>
            <a:ext cx="320675" cy="323850"/>
            <a:chOff x="5297950" y="1632050"/>
            <a:chExt cx="426200" cy="431100"/>
          </a:xfrm>
        </p:grpSpPr>
        <p:sp>
          <p:nvSpPr>
            <p:cNvPr id="52436" name="Google Shape;362;p31">
              <a:extLst>
                <a:ext uri="{FF2B5EF4-FFF2-40B4-BE49-F238E27FC236}">
                  <a16:creationId xmlns:a16="http://schemas.microsoft.com/office/drawing/2014/main" id="{B8205679-9B4B-4E4B-883B-8CCC012D1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800" y="1936125"/>
              <a:ext cx="212500" cy="127025"/>
            </a:xfrm>
            <a:custGeom>
              <a:avLst/>
              <a:gdLst>
                <a:gd name="T0" fmla="*/ 3175 w 8500"/>
                <a:gd name="T1" fmla="*/ 1 h 5081"/>
                <a:gd name="T2" fmla="*/ 3175 w 8500"/>
                <a:gd name="T3" fmla="*/ 2834 h 5081"/>
                <a:gd name="T4" fmla="*/ 2614 w 8500"/>
                <a:gd name="T5" fmla="*/ 2956 h 5081"/>
                <a:gd name="T6" fmla="*/ 2076 w 8500"/>
                <a:gd name="T7" fmla="*/ 3102 h 5081"/>
                <a:gd name="T8" fmla="*/ 1588 w 8500"/>
                <a:gd name="T9" fmla="*/ 3298 h 5081"/>
                <a:gd name="T10" fmla="*/ 1148 w 8500"/>
                <a:gd name="T11" fmla="*/ 3493 h 5081"/>
                <a:gd name="T12" fmla="*/ 782 w 8500"/>
                <a:gd name="T13" fmla="*/ 3713 h 5081"/>
                <a:gd name="T14" fmla="*/ 611 w 8500"/>
                <a:gd name="T15" fmla="*/ 3859 h 5081"/>
                <a:gd name="T16" fmla="*/ 464 w 8500"/>
                <a:gd name="T17" fmla="*/ 3982 h 5081"/>
                <a:gd name="T18" fmla="*/ 318 w 8500"/>
                <a:gd name="T19" fmla="*/ 4128 h 5081"/>
                <a:gd name="T20" fmla="*/ 196 w 8500"/>
                <a:gd name="T21" fmla="*/ 4275 h 5081"/>
                <a:gd name="T22" fmla="*/ 74 w 8500"/>
                <a:gd name="T23" fmla="*/ 4421 h 5081"/>
                <a:gd name="T24" fmla="*/ 0 w 8500"/>
                <a:gd name="T25" fmla="*/ 4592 h 5081"/>
                <a:gd name="T26" fmla="*/ 171 w 8500"/>
                <a:gd name="T27" fmla="*/ 4665 h 5081"/>
                <a:gd name="T28" fmla="*/ 416 w 8500"/>
                <a:gd name="T29" fmla="*/ 4739 h 5081"/>
                <a:gd name="T30" fmla="*/ 782 w 8500"/>
                <a:gd name="T31" fmla="*/ 4836 h 5081"/>
                <a:gd name="T32" fmla="*/ 1344 w 8500"/>
                <a:gd name="T33" fmla="*/ 4910 h 5081"/>
                <a:gd name="T34" fmla="*/ 2101 w 8500"/>
                <a:gd name="T35" fmla="*/ 5007 h 5081"/>
                <a:gd name="T36" fmla="*/ 3053 w 8500"/>
                <a:gd name="T37" fmla="*/ 5056 h 5081"/>
                <a:gd name="T38" fmla="*/ 4250 w 8500"/>
                <a:gd name="T39" fmla="*/ 5081 h 5081"/>
                <a:gd name="T40" fmla="*/ 5447 w 8500"/>
                <a:gd name="T41" fmla="*/ 5056 h 5081"/>
                <a:gd name="T42" fmla="*/ 6399 w 8500"/>
                <a:gd name="T43" fmla="*/ 5007 h 5081"/>
                <a:gd name="T44" fmla="*/ 7156 w 8500"/>
                <a:gd name="T45" fmla="*/ 4910 h 5081"/>
                <a:gd name="T46" fmla="*/ 7718 w 8500"/>
                <a:gd name="T47" fmla="*/ 4836 h 5081"/>
                <a:gd name="T48" fmla="*/ 8084 w 8500"/>
                <a:gd name="T49" fmla="*/ 4739 h 5081"/>
                <a:gd name="T50" fmla="*/ 8329 w 8500"/>
                <a:gd name="T51" fmla="*/ 4665 h 5081"/>
                <a:gd name="T52" fmla="*/ 8500 w 8500"/>
                <a:gd name="T53" fmla="*/ 4592 h 5081"/>
                <a:gd name="T54" fmla="*/ 8426 w 8500"/>
                <a:gd name="T55" fmla="*/ 4421 h 5081"/>
                <a:gd name="T56" fmla="*/ 8304 w 8500"/>
                <a:gd name="T57" fmla="*/ 4275 h 5081"/>
                <a:gd name="T58" fmla="*/ 8182 w 8500"/>
                <a:gd name="T59" fmla="*/ 4128 h 5081"/>
                <a:gd name="T60" fmla="*/ 8036 w 8500"/>
                <a:gd name="T61" fmla="*/ 3982 h 5081"/>
                <a:gd name="T62" fmla="*/ 7889 w 8500"/>
                <a:gd name="T63" fmla="*/ 3859 h 5081"/>
                <a:gd name="T64" fmla="*/ 7718 w 8500"/>
                <a:gd name="T65" fmla="*/ 3713 h 5081"/>
                <a:gd name="T66" fmla="*/ 7352 w 8500"/>
                <a:gd name="T67" fmla="*/ 3493 h 5081"/>
                <a:gd name="T68" fmla="*/ 6912 w 8500"/>
                <a:gd name="T69" fmla="*/ 3298 h 5081"/>
                <a:gd name="T70" fmla="*/ 6424 w 8500"/>
                <a:gd name="T71" fmla="*/ 3102 h 5081"/>
                <a:gd name="T72" fmla="*/ 5886 w 8500"/>
                <a:gd name="T73" fmla="*/ 2956 h 5081"/>
                <a:gd name="T74" fmla="*/ 5325 w 8500"/>
                <a:gd name="T75" fmla="*/ 2834 h 5081"/>
                <a:gd name="T76" fmla="*/ 5325 w 8500"/>
                <a:gd name="T77" fmla="*/ 1 h 5081"/>
                <a:gd name="T78" fmla="*/ 5032 w 8500"/>
                <a:gd name="T79" fmla="*/ 49 h 5081"/>
                <a:gd name="T80" fmla="*/ 4763 w 8500"/>
                <a:gd name="T81" fmla="*/ 98 h 5081"/>
                <a:gd name="T82" fmla="*/ 4250 w 8500"/>
                <a:gd name="T83" fmla="*/ 123 h 5081"/>
                <a:gd name="T84" fmla="*/ 3737 w 8500"/>
                <a:gd name="T85" fmla="*/ 98 h 5081"/>
                <a:gd name="T86" fmla="*/ 3469 w 8500"/>
                <a:gd name="T87" fmla="*/ 49 h 5081"/>
                <a:gd name="T88" fmla="*/ 3175 w 8500"/>
                <a:gd name="T89" fmla="*/ 1 h 5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7" name="Google Shape;363;p31">
              <a:extLst>
                <a:ext uri="{FF2B5EF4-FFF2-40B4-BE49-F238E27FC236}">
                  <a16:creationId xmlns:a16="http://schemas.microsoft.com/office/drawing/2014/main" id="{8287A486-9278-8343-B07F-F6E13734D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950" y="1632050"/>
              <a:ext cx="426200" cy="294950"/>
            </a:xfrm>
            <a:custGeom>
              <a:avLst/>
              <a:gdLst>
                <a:gd name="T0" fmla="*/ 9086 w 17048"/>
                <a:gd name="T1" fmla="*/ 4128 h 11798"/>
                <a:gd name="T2" fmla="*/ 9403 w 17048"/>
                <a:gd name="T3" fmla="*/ 4348 h 11798"/>
                <a:gd name="T4" fmla="*/ 10673 w 17048"/>
                <a:gd name="T5" fmla="*/ 4592 h 11798"/>
                <a:gd name="T6" fmla="*/ 9648 w 17048"/>
                <a:gd name="T7" fmla="*/ 5594 h 11798"/>
                <a:gd name="T8" fmla="*/ 9892 w 17048"/>
                <a:gd name="T9" fmla="*/ 7035 h 11798"/>
                <a:gd name="T10" fmla="*/ 8719 w 17048"/>
                <a:gd name="T11" fmla="*/ 6473 h 11798"/>
                <a:gd name="T12" fmla="*/ 7303 w 17048"/>
                <a:gd name="T13" fmla="*/ 7059 h 11798"/>
                <a:gd name="T14" fmla="*/ 7156 w 17048"/>
                <a:gd name="T15" fmla="*/ 6961 h 11798"/>
                <a:gd name="T16" fmla="*/ 7352 w 17048"/>
                <a:gd name="T17" fmla="*/ 5496 h 11798"/>
                <a:gd name="T18" fmla="*/ 6350 w 17048"/>
                <a:gd name="T19" fmla="*/ 4519 h 11798"/>
                <a:gd name="T20" fmla="*/ 7743 w 17048"/>
                <a:gd name="T21" fmla="*/ 4324 h 11798"/>
                <a:gd name="T22" fmla="*/ 8426 w 17048"/>
                <a:gd name="T23" fmla="*/ 3054 h 11798"/>
                <a:gd name="T24" fmla="*/ 15973 w 17048"/>
                <a:gd name="T25" fmla="*/ 2516 h 11798"/>
                <a:gd name="T26" fmla="*/ 15704 w 17048"/>
                <a:gd name="T27" fmla="*/ 4299 h 11798"/>
                <a:gd name="T28" fmla="*/ 14996 w 17048"/>
                <a:gd name="T29" fmla="*/ 6204 h 11798"/>
                <a:gd name="T30" fmla="*/ 13799 w 17048"/>
                <a:gd name="T31" fmla="*/ 7767 h 11798"/>
                <a:gd name="T32" fmla="*/ 12993 w 17048"/>
                <a:gd name="T33" fmla="*/ 8305 h 11798"/>
                <a:gd name="T34" fmla="*/ 12823 w 17048"/>
                <a:gd name="T35" fmla="*/ 7767 h 11798"/>
                <a:gd name="T36" fmla="*/ 13555 w 17048"/>
                <a:gd name="T37" fmla="*/ 4837 h 11798"/>
                <a:gd name="T38" fmla="*/ 15973 w 17048"/>
                <a:gd name="T39" fmla="*/ 2150 h 11798"/>
                <a:gd name="T40" fmla="*/ 3493 w 17048"/>
                <a:gd name="T41" fmla="*/ 4837 h 11798"/>
                <a:gd name="T42" fmla="*/ 4226 w 17048"/>
                <a:gd name="T43" fmla="*/ 7767 h 11798"/>
                <a:gd name="T44" fmla="*/ 3835 w 17048"/>
                <a:gd name="T45" fmla="*/ 8183 h 11798"/>
                <a:gd name="T46" fmla="*/ 2907 w 17048"/>
                <a:gd name="T47" fmla="*/ 7426 h 11798"/>
                <a:gd name="T48" fmla="*/ 1832 w 17048"/>
                <a:gd name="T49" fmla="*/ 5740 h 11798"/>
                <a:gd name="T50" fmla="*/ 1246 w 17048"/>
                <a:gd name="T51" fmla="*/ 3835 h 11798"/>
                <a:gd name="T52" fmla="*/ 1075 w 17048"/>
                <a:gd name="T53" fmla="*/ 2150 h 11798"/>
                <a:gd name="T54" fmla="*/ 3542 w 17048"/>
                <a:gd name="T55" fmla="*/ 50 h 11798"/>
                <a:gd name="T56" fmla="*/ 3249 w 17048"/>
                <a:gd name="T57" fmla="*/ 294 h 11798"/>
                <a:gd name="T58" fmla="*/ 1075 w 17048"/>
                <a:gd name="T59" fmla="*/ 1076 h 11798"/>
                <a:gd name="T60" fmla="*/ 318 w 17048"/>
                <a:gd name="T61" fmla="*/ 1393 h 11798"/>
                <a:gd name="T62" fmla="*/ 0 w 17048"/>
                <a:gd name="T63" fmla="*/ 2150 h 11798"/>
                <a:gd name="T64" fmla="*/ 171 w 17048"/>
                <a:gd name="T65" fmla="*/ 3957 h 11798"/>
                <a:gd name="T66" fmla="*/ 635 w 17048"/>
                <a:gd name="T67" fmla="*/ 5496 h 11798"/>
                <a:gd name="T68" fmla="*/ 1295 w 17048"/>
                <a:gd name="T69" fmla="*/ 6766 h 11798"/>
                <a:gd name="T70" fmla="*/ 2516 w 17048"/>
                <a:gd name="T71" fmla="*/ 8256 h 11798"/>
                <a:gd name="T72" fmla="*/ 4152 w 17048"/>
                <a:gd name="T73" fmla="*/ 9379 h 11798"/>
                <a:gd name="T74" fmla="*/ 5422 w 17048"/>
                <a:gd name="T75" fmla="*/ 10136 h 11798"/>
                <a:gd name="T76" fmla="*/ 6326 w 17048"/>
                <a:gd name="T77" fmla="*/ 11089 h 11798"/>
                <a:gd name="T78" fmla="*/ 7230 w 17048"/>
                <a:gd name="T79" fmla="*/ 11577 h 11798"/>
                <a:gd name="T80" fmla="*/ 8255 w 17048"/>
                <a:gd name="T81" fmla="*/ 11797 h 11798"/>
                <a:gd name="T82" fmla="*/ 9574 w 17048"/>
                <a:gd name="T83" fmla="*/ 11651 h 11798"/>
                <a:gd name="T84" fmla="*/ 10502 w 17048"/>
                <a:gd name="T85" fmla="*/ 11236 h 11798"/>
                <a:gd name="T86" fmla="*/ 11284 w 17048"/>
                <a:gd name="T87" fmla="*/ 10576 h 11798"/>
                <a:gd name="T88" fmla="*/ 12529 w 17048"/>
                <a:gd name="T89" fmla="*/ 9550 h 11798"/>
                <a:gd name="T90" fmla="*/ 14117 w 17048"/>
                <a:gd name="T91" fmla="*/ 8647 h 11798"/>
                <a:gd name="T92" fmla="*/ 15582 w 17048"/>
                <a:gd name="T93" fmla="*/ 7108 h 11798"/>
                <a:gd name="T94" fmla="*/ 16266 w 17048"/>
                <a:gd name="T95" fmla="*/ 5887 h 11798"/>
                <a:gd name="T96" fmla="*/ 16779 w 17048"/>
                <a:gd name="T97" fmla="*/ 4397 h 11798"/>
                <a:gd name="T98" fmla="*/ 17023 w 17048"/>
                <a:gd name="T99" fmla="*/ 2614 h 11798"/>
                <a:gd name="T100" fmla="*/ 16852 w 17048"/>
                <a:gd name="T101" fmla="*/ 1540 h 11798"/>
                <a:gd name="T102" fmla="*/ 16193 w 17048"/>
                <a:gd name="T103" fmla="*/ 1100 h 11798"/>
                <a:gd name="T104" fmla="*/ 13824 w 17048"/>
                <a:gd name="T105" fmla="*/ 392 h 11798"/>
                <a:gd name="T106" fmla="*/ 13604 w 17048"/>
                <a:gd name="T107" fmla="*/ 99 h 11798"/>
                <a:gd name="T108" fmla="*/ 3737 w 17048"/>
                <a:gd name="T109" fmla="*/ 1 h 1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lnTo>
                    <a:pt x="15973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lnTo>
                    <a:pt x="3249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54" name="Google Shape;364;p31">
            <a:extLst>
              <a:ext uri="{FF2B5EF4-FFF2-40B4-BE49-F238E27FC236}">
                <a16:creationId xmlns:a16="http://schemas.microsoft.com/office/drawing/2014/main" id="{0F95E300-D8D5-4E4E-B1C8-E90E151B4E9B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1676400"/>
            <a:ext cx="323850" cy="342900"/>
            <a:chOff x="5970800" y="1619250"/>
            <a:chExt cx="428650" cy="456725"/>
          </a:xfrm>
        </p:grpSpPr>
        <p:sp>
          <p:nvSpPr>
            <p:cNvPr id="52431" name="Google Shape;365;p31">
              <a:extLst>
                <a:ext uri="{FF2B5EF4-FFF2-40B4-BE49-F238E27FC236}">
                  <a16:creationId xmlns:a16="http://schemas.microsoft.com/office/drawing/2014/main" id="{2645D296-6456-6446-8EA3-AD5602677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800" y="1674200"/>
              <a:ext cx="377975" cy="377950"/>
            </a:xfrm>
            <a:custGeom>
              <a:avLst/>
              <a:gdLst>
                <a:gd name="T0" fmla="*/ 6424 w 15119"/>
                <a:gd name="T1" fmla="*/ 98 h 15118"/>
                <a:gd name="T2" fmla="*/ 5325 w 15119"/>
                <a:gd name="T3" fmla="*/ 342 h 15118"/>
                <a:gd name="T4" fmla="*/ 4299 w 15119"/>
                <a:gd name="T5" fmla="*/ 733 h 15118"/>
                <a:gd name="T6" fmla="*/ 3347 w 15119"/>
                <a:gd name="T7" fmla="*/ 1295 h 15118"/>
                <a:gd name="T8" fmla="*/ 2492 w 15119"/>
                <a:gd name="T9" fmla="*/ 1954 h 15118"/>
                <a:gd name="T10" fmla="*/ 1735 w 15119"/>
                <a:gd name="T11" fmla="*/ 2760 h 15118"/>
                <a:gd name="T12" fmla="*/ 1100 w 15119"/>
                <a:gd name="T13" fmla="*/ 3639 h 15118"/>
                <a:gd name="T14" fmla="*/ 611 w 15119"/>
                <a:gd name="T15" fmla="*/ 4616 h 15118"/>
                <a:gd name="T16" fmla="*/ 245 w 15119"/>
                <a:gd name="T17" fmla="*/ 5666 h 15118"/>
                <a:gd name="T18" fmla="*/ 49 w 15119"/>
                <a:gd name="T19" fmla="*/ 6790 h 15118"/>
                <a:gd name="T20" fmla="*/ 25 w 15119"/>
                <a:gd name="T21" fmla="*/ 7938 h 15118"/>
                <a:gd name="T22" fmla="*/ 172 w 15119"/>
                <a:gd name="T23" fmla="*/ 9085 h 15118"/>
                <a:gd name="T24" fmla="*/ 465 w 15119"/>
                <a:gd name="T25" fmla="*/ 10160 h 15118"/>
                <a:gd name="T26" fmla="*/ 929 w 15119"/>
                <a:gd name="T27" fmla="*/ 11161 h 15118"/>
                <a:gd name="T28" fmla="*/ 1515 w 15119"/>
                <a:gd name="T29" fmla="*/ 12065 h 15118"/>
                <a:gd name="T30" fmla="*/ 2223 w 15119"/>
                <a:gd name="T31" fmla="*/ 12895 h 15118"/>
                <a:gd name="T32" fmla="*/ 3053 w 15119"/>
                <a:gd name="T33" fmla="*/ 13604 h 15118"/>
                <a:gd name="T34" fmla="*/ 3982 w 15119"/>
                <a:gd name="T35" fmla="*/ 14190 h 15118"/>
                <a:gd name="T36" fmla="*/ 4983 w 15119"/>
                <a:gd name="T37" fmla="*/ 14654 h 15118"/>
                <a:gd name="T38" fmla="*/ 6058 w 15119"/>
                <a:gd name="T39" fmla="*/ 14947 h 15118"/>
                <a:gd name="T40" fmla="*/ 7181 w 15119"/>
                <a:gd name="T41" fmla="*/ 15094 h 15118"/>
                <a:gd name="T42" fmla="*/ 8329 w 15119"/>
                <a:gd name="T43" fmla="*/ 15069 h 15118"/>
                <a:gd name="T44" fmla="*/ 9452 w 15119"/>
                <a:gd name="T45" fmla="*/ 14874 h 15118"/>
                <a:gd name="T46" fmla="*/ 10503 w 15119"/>
                <a:gd name="T47" fmla="*/ 14507 h 15118"/>
                <a:gd name="T48" fmla="*/ 11479 w 15119"/>
                <a:gd name="T49" fmla="*/ 14019 h 15118"/>
                <a:gd name="T50" fmla="*/ 12383 w 15119"/>
                <a:gd name="T51" fmla="*/ 13384 h 15118"/>
                <a:gd name="T52" fmla="*/ 13165 w 15119"/>
                <a:gd name="T53" fmla="*/ 12627 h 15118"/>
                <a:gd name="T54" fmla="*/ 13824 w 15119"/>
                <a:gd name="T55" fmla="*/ 11772 h 15118"/>
                <a:gd name="T56" fmla="*/ 14386 w 15119"/>
                <a:gd name="T57" fmla="*/ 10820 h 15118"/>
                <a:gd name="T58" fmla="*/ 14777 w 15119"/>
                <a:gd name="T59" fmla="*/ 9794 h 15118"/>
                <a:gd name="T60" fmla="*/ 15045 w 15119"/>
                <a:gd name="T61" fmla="*/ 8695 h 15118"/>
                <a:gd name="T62" fmla="*/ 15118 w 15119"/>
                <a:gd name="T63" fmla="*/ 7547 h 15118"/>
                <a:gd name="T64" fmla="*/ 14899 w 15119"/>
                <a:gd name="T65" fmla="*/ 5740 h 15118"/>
                <a:gd name="T66" fmla="*/ 14288 w 15119"/>
                <a:gd name="T67" fmla="*/ 4079 h 15118"/>
                <a:gd name="T68" fmla="*/ 13458 w 15119"/>
                <a:gd name="T69" fmla="*/ 3053 h 15118"/>
                <a:gd name="T70" fmla="*/ 12578 w 15119"/>
                <a:gd name="T71" fmla="*/ 5056 h 15118"/>
                <a:gd name="T72" fmla="*/ 13018 w 15119"/>
                <a:gd name="T73" fmla="*/ 6252 h 15118"/>
                <a:gd name="T74" fmla="*/ 13165 w 15119"/>
                <a:gd name="T75" fmla="*/ 7547 h 15118"/>
                <a:gd name="T76" fmla="*/ 12920 w 15119"/>
                <a:gd name="T77" fmla="*/ 9208 h 15118"/>
                <a:gd name="T78" fmla="*/ 12212 w 15119"/>
                <a:gd name="T79" fmla="*/ 10673 h 15118"/>
                <a:gd name="T80" fmla="*/ 11138 w 15119"/>
                <a:gd name="T81" fmla="*/ 11870 h 15118"/>
                <a:gd name="T82" fmla="*/ 9745 w 15119"/>
                <a:gd name="T83" fmla="*/ 12725 h 15118"/>
                <a:gd name="T84" fmla="*/ 8133 w 15119"/>
                <a:gd name="T85" fmla="*/ 13140 h 15118"/>
                <a:gd name="T86" fmla="*/ 6448 w 15119"/>
                <a:gd name="T87" fmla="*/ 13042 h 15118"/>
                <a:gd name="T88" fmla="*/ 4910 w 15119"/>
                <a:gd name="T89" fmla="*/ 12480 h 15118"/>
                <a:gd name="T90" fmla="*/ 3615 w 15119"/>
                <a:gd name="T91" fmla="*/ 11503 h 15118"/>
                <a:gd name="T92" fmla="*/ 2638 w 15119"/>
                <a:gd name="T93" fmla="*/ 10233 h 15118"/>
                <a:gd name="T94" fmla="*/ 2077 w 15119"/>
                <a:gd name="T95" fmla="*/ 8695 h 15118"/>
                <a:gd name="T96" fmla="*/ 2003 w 15119"/>
                <a:gd name="T97" fmla="*/ 6985 h 15118"/>
                <a:gd name="T98" fmla="*/ 2418 w 15119"/>
                <a:gd name="T99" fmla="*/ 5373 h 15118"/>
                <a:gd name="T100" fmla="*/ 3249 w 15119"/>
                <a:gd name="T101" fmla="*/ 4005 h 15118"/>
                <a:gd name="T102" fmla="*/ 4446 w 15119"/>
                <a:gd name="T103" fmla="*/ 2906 h 15118"/>
                <a:gd name="T104" fmla="*/ 5911 w 15119"/>
                <a:gd name="T105" fmla="*/ 2198 h 15118"/>
                <a:gd name="T106" fmla="*/ 7572 w 15119"/>
                <a:gd name="T107" fmla="*/ 1954 h 15118"/>
                <a:gd name="T108" fmla="*/ 8866 w 15119"/>
                <a:gd name="T109" fmla="*/ 2100 h 15118"/>
                <a:gd name="T110" fmla="*/ 10063 w 15119"/>
                <a:gd name="T111" fmla="*/ 2540 h 15118"/>
                <a:gd name="T112" fmla="*/ 11943 w 15119"/>
                <a:gd name="T113" fmla="*/ 1807 h 15118"/>
                <a:gd name="T114" fmla="*/ 10893 w 15119"/>
                <a:gd name="T115" fmla="*/ 782 h 15118"/>
                <a:gd name="T116" fmla="*/ 9306 w 15119"/>
                <a:gd name="T117" fmla="*/ 195 h 15118"/>
                <a:gd name="T118" fmla="*/ 7572 w 15119"/>
                <a:gd name="T119" fmla="*/ 0 h 15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lnTo>
                    <a:pt x="7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2" name="Google Shape;366;p31">
              <a:extLst>
                <a:ext uri="{FF2B5EF4-FFF2-40B4-BE49-F238E27FC236}">
                  <a16:creationId xmlns:a16="http://schemas.microsoft.com/office/drawing/2014/main" id="{51165360-F81C-9141-9985-B4CC88A3B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500" y="1771875"/>
              <a:ext cx="182575" cy="182600"/>
            </a:xfrm>
            <a:custGeom>
              <a:avLst/>
              <a:gdLst>
                <a:gd name="T0" fmla="*/ 3297 w 7303"/>
                <a:gd name="T1" fmla="*/ 25 h 7304"/>
                <a:gd name="T2" fmla="*/ 2565 w 7303"/>
                <a:gd name="T3" fmla="*/ 147 h 7304"/>
                <a:gd name="T4" fmla="*/ 1930 w 7303"/>
                <a:gd name="T5" fmla="*/ 440 h 7304"/>
                <a:gd name="T6" fmla="*/ 1344 w 7303"/>
                <a:gd name="T7" fmla="*/ 831 h 7304"/>
                <a:gd name="T8" fmla="*/ 831 w 7303"/>
                <a:gd name="T9" fmla="*/ 1320 h 7304"/>
                <a:gd name="T10" fmla="*/ 440 w 7303"/>
                <a:gd name="T11" fmla="*/ 1906 h 7304"/>
                <a:gd name="T12" fmla="*/ 171 w 7303"/>
                <a:gd name="T13" fmla="*/ 2565 h 7304"/>
                <a:gd name="T14" fmla="*/ 25 w 7303"/>
                <a:gd name="T15" fmla="*/ 3273 h 7304"/>
                <a:gd name="T16" fmla="*/ 25 w 7303"/>
                <a:gd name="T17" fmla="*/ 4031 h 7304"/>
                <a:gd name="T18" fmla="*/ 171 w 7303"/>
                <a:gd name="T19" fmla="*/ 4739 h 7304"/>
                <a:gd name="T20" fmla="*/ 440 w 7303"/>
                <a:gd name="T21" fmla="*/ 5398 h 7304"/>
                <a:gd name="T22" fmla="*/ 831 w 7303"/>
                <a:gd name="T23" fmla="*/ 5960 h 7304"/>
                <a:gd name="T24" fmla="*/ 1344 w 7303"/>
                <a:gd name="T25" fmla="*/ 6473 h 7304"/>
                <a:gd name="T26" fmla="*/ 1930 w 7303"/>
                <a:gd name="T27" fmla="*/ 6864 h 7304"/>
                <a:gd name="T28" fmla="*/ 2565 w 7303"/>
                <a:gd name="T29" fmla="*/ 7132 h 7304"/>
                <a:gd name="T30" fmla="*/ 3297 w 7303"/>
                <a:gd name="T31" fmla="*/ 7279 h 7304"/>
                <a:gd name="T32" fmla="*/ 4030 w 7303"/>
                <a:gd name="T33" fmla="*/ 7279 h 7304"/>
                <a:gd name="T34" fmla="*/ 4738 w 7303"/>
                <a:gd name="T35" fmla="*/ 7132 h 7304"/>
                <a:gd name="T36" fmla="*/ 5398 w 7303"/>
                <a:gd name="T37" fmla="*/ 6864 h 7304"/>
                <a:gd name="T38" fmla="*/ 5984 w 7303"/>
                <a:gd name="T39" fmla="*/ 6473 h 7304"/>
                <a:gd name="T40" fmla="*/ 6472 w 7303"/>
                <a:gd name="T41" fmla="*/ 5960 h 7304"/>
                <a:gd name="T42" fmla="*/ 6863 w 7303"/>
                <a:gd name="T43" fmla="*/ 5398 h 7304"/>
                <a:gd name="T44" fmla="*/ 7156 w 7303"/>
                <a:gd name="T45" fmla="*/ 4739 h 7304"/>
                <a:gd name="T46" fmla="*/ 7303 w 7303"/>
                <a:gd name="T47" fmla="*/ 4031 h 7304"/>
                <a:gd name="T48" fmla="*/ 7303 w 7303"/>
                <a:gd name="T49" fmla="*/ 3396 h 7304"/>
                <a:gd name="T50" fmla="*/ 7254 w 7303"/>
                <a:gd name="T51" fmla="*/ 2932 h 7304"/>
                <a:gd name="T52" fmla="*/ 7132 w 7303"/>
                <a:gd name="T53" fmla="*/ 2492 h 7304"/>
                <a:gd name="T54" fmla="*/ 6839 w 7303"/>
                <a:gd name="T55" fmla="*/ 1857 h 7304"/>
                <a:gd name="T56" fmla="*/ 5349 w 7303"/>
                <a:gd name="T57" fmla="*/ 3640 h 7304"/>
                <a:gd name="T58" fmla="*/ 5325 w 7303"/>
                <a:gd name="T59" fmla="*/ 3982 h 7304"/>
                <a:gd name="T60" fmla="*/ 5227 w 7303"/>
                <a:gd name="T61" fmla="*/ 4299 h 7304"/>
                <a:gd name="T62" fmla="*/ 5080 w 7303"/>
                <a:gd name="T63" fmla="*/ 4592 h 7304"/>
                <a:gd name="T64" fmla="*/ 4860 w 7303"/>
                <a:gd name="T65" fmla="*/ 4861 h 7304"/>
                <a:gd name="T66" fmla="*/ 4616 w 7303"/>
                <a:gd name="T67" fmla="*/ 5056 h 7304"/>
                <a:gd name="T68" fmla="*/ 4323 w 7303"/>
                <a:gd name="T69" fmla="*/ 5203 h 7304"/>
                <a:gd name="T70" fmla="*/ 4006 w 7303"/>
                <a:gd name="T71" fmla="*/ 5301 h 7304"/>
                <a:gd name="T72" fmla="*/ 3493 w 7303"/>
                <a:gd name="T73" fmla="*/ 5349 h 7304"/>
                <a:gd name="T74" fmla="*/ 3151 w 7303"/>
                <a:gd name="T75" fmla="*/ 5276 h 7304"/>
                <a:gd name="T76" fmla="*/ 2858 w 7303"/>
                <a:gd name="T77" fmla="*/ 5154 h 7304"/>
                <a:gd name="T78" fmla="*/ 2589 w 7303"/>
                <a:gd name="T79" fmla="*/ 4959 h 7304"/>
                <a:gd name="T80" fmla="*/ 2345 w 7303"/>
                <a:gd name="T81" fmla="*/ 4739 h 7304"/>
                <a:gd name="T82" fmla="*/ 2174 w 7303"/>
                <a:gd name="T83" fmla="*/ 4446 h 7304"/>
                <a:gd name="T84" fmla="*/ 2027 w 7303"/>
                <a:gd name="T85" fmla="*/ 4153 h 7304"/>
                <a:gd name="T86" fmla="*/ 1979 w 7303"/>
                <a:gd name="T87" fmla="*/ 3811 h 7304"/>
                <a:gd name="T88" fmla="*/ 1979 w 7303"/>
                <a:gd name="T89" fmla="*/ 3469 h 7304"/>
                <a:gd name="T90" fmla="*/ 2027 w 7303"/>
                <a:gd name="T91" fmla="*/ 3151 h 7304"/>
                <a:gd name="T92" fmla="*/ 2174 w 7303"/>
                <a:gd name="T93" fmla="*/ 2834 h 7304"/>
                <a:gd name="T94" fmla="*/ 2345 w 7303"/>
                <a:gd name="T95" fmla="*/ 2565 h 7304"/>
                <a:gd name="T96" fmla="*/ 2589 w 7303"/>
                <a:gd name="T97" fmla="*/ 2345 h 7304"/>
                <a:gd name="T98" fmla="*/ 2858 w 7303"/>
                <a:gd name="T99" fmla="*/ 2150 h 7304"/>
                <a:gd name="T100" fmla="*/ 3151 w 7303"/>
                <a:gd name="T101" fmla="*/ 2028 h 7304"/>
                <a:gd name="T102" fmla="*/ 3493 w 7303"/>
                <a:gd name="T103" fmla="*/ 1955 h 7304"/>
                <a:gd name="T104" fmla="*/ 3957 w 7303"/>
                <a:gd name="T105" fmla="*/ 1979 h 7304"/>
                <a:gd name="T106" fmla="*/ 5056 w 7303"/>
                <a:gd name="T107" fmla="*/ 269 h 7304"/>
                <a:gd name="T108" fmla="*/ 4616 w 7303"/>
                <a:gd name="T109" fmla="*/ 123 h 7304"/>
                <a:gd name="T110" fmla="*/ 4152 w 7303"/>
                <a:gd name="T111" fmla="*/ 25 h 7304"/>
                <a:gd name="T112" fmla="*/ 3664 w 7303"/>
                <a:gd name="T113" fmla="*/ 1 h 7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lnTo>
                    <a:pt x="36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3" name="Google Shape;367;p31">
              <a:extLst>
                <a:ext uri="{FF2B5EF4-FFF2-40B4-BE49-F238E27FC236}">
                  <a16:creationId xmlns:a16="http://schemas.microsoft.com/office/drawing/2014/main" id="{6F4A3616-F2BB-8341-8DDE-A2A8E508C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75" y="2005125"/>
              <a:ext cx="75125" cy="70850"/>
            </a:xfrm>
            <a:custGeom>
              <a:avLst/>
              <a:gdLst>
                <a:gd name="T0" fmla="*/ 1466 w 3005"/>
                <a:gd name="T1" fmla="*/ 0 h 2834"/>
                <a:gd name="T2" fmla="*/ 294 w 3005"/>
                <a:gd name="T3" fmla="*/ 1173 h 2834"/>
                <a:gd name="T4" fmla="*/ 172 w 3005"/>
                <a:gd name="T5" fmla="*/ 1319 h 2834"/>
                <a:gd name="T6" fmla="*/ 74 w 3005"/>
                <a:gd name="T7" fmla="*/ 1490 h 2834"/>
                <a:gd name="T8" fmla="*/ 25 w 3005"/>
                <a:gd name="T9" fmla="*/ 1661 h 2834"/>
                <a:gd name="T10" fmla="*/ 1 w 3005"/>
                <a:gd name="T11" fmla="*/ 1857 h 2834"/>
                <a:gd name="T12" fmla="*/ 25 w 3005"/>
                <a:gd name="T13" fmla="*/ 2052 h 2834"/>
                <a:gd name="T14" fmla="*/ 74 w 3005"/>
                <a:gd name="T15" fmla="*/ 2223 h 2834"/>
                <a:gd name="T16" fmla="*/ 172 w 3005"/>
                <a:gd name="T17" fmla="*/ 2394 h 2834"/>
                <a:gd name="T18" fmla="*/ 294 w 3005"/>
                <a:gd name="T19" fmla="*/ 2540 h 2834"/>
                <a:gd name="T20" fmla="*/ 440 w 3005"/>
                <a:gd name="T21" fmla="*/ 2663 h 2834"/>
                <a:gd name="T22" fmla="*/ 611 w 3005"/>
                <a:gd name="T23" fmla="*/ 2760 h 2834"/>
                <a:gd name="T24" fmla="*/ 807 w 3005"/>
                <a:gd name="T25" fmla="*/ 2809 h 2834"/>
                <a:gd name="T26" fmla="*/ 978 w 3005"/>
                <a:gd name="T27" fmla="*/ 2833 h 2834"/>
                <a:gd name="T28" fmla="*/ 1173 w 3005"/>
                <a:gd name="T29" fmla="*/ 2809 h 2834"/>
                <a:gd name="T30" fmla="*/ 1344 w 3005"/>
                <a:gd name="T31" fmla="*/ 2760 h 2834"/>
                <a:gd name="T32" fmla="*/ 1515 w 3005"/>
                <a:gd name="T33" fmla="*/ 2663 h 2834"/>
                <a:gd name="T34" fmla="*/ 1686 w 3005"/>
                <a:gd name="T35" fmla="*/ 2540 h 2834"/>
                <a:gd name="T36" fmla="*/ 2858 w 3005"/>
                <a:gd name="T37" fmla="*/ 1368 h 2834"/>
                <a:gd name="T38" fmla="*/ 3005 w 3005"/>
                <a:gd name="T39" fmla="*/ 1197 h 2834"/>
                <a:gd name="T40" fmla="*/ 2590 w 3005"/>
                <a:gd name="T41" fmla="*/ 928 h 2834"/>
                <a:gd name="T42" fmla="*/ 2199 w 3005"/>
                <a:gd name="T43" fmla="*/ 635 h 2834"/>
                <a:gd name="T44" fmla="*/ 1808 w 3005"/>
                <a:gd name="T45" fmla="*/ 342 h 2834"/>
                <a:gd name="T46" fmla="*/ 1466 w 3005"/>
                <a:gd name="T47" fmla="*/ 0 h 2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4" name="Google Shape;368;p31">
              <a:extLst>
                <a:ext uri="{FF2B5EF4-FFF2-40B4-BE49-F238E27FC236}">
                  <a16:creationId xmlns:a16="http://schemas.microsoft.com/office/drawing/2014/main" id="{228F7B4A-C8AC-3F49-8068-906905C2F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75" y="2005125"/>
              <a:ext cx="74525" cy="70850"/>
            </a:xfrm>
            <a:custGeom>
              <a:avLst/>
              <a:gdLst>
                <a:gd name="T0" fmla="*/ 1539 w 2981"/>
                <a:gd name="T1" fmla="*/ 0 h 2834"/>
                <a:gd name="T2" fmla="*/ 1173 w 2981"/>
                <a:gd name="T3" fmla="*/ 342 h 2834"/>
                <a:gd name="T4" fmla="*/ 807 w 2981"/>
                <a:gd name="T5" fmla="*/ 635 h 2834"/>
                <a:gd name="T6" fmla="*/ 416 w 2981"/>
                <a:gd name="T7" fmla="*/ 928 h 2834"/>
                <a:gd name="T8" fmla="*/ 1 w 2981"/>
                <a:gd name="T9" fmla="*/ 1197 h 2834"/>
                <a:gd name="T10" fmla="*/ 123 w 2981"/>
                <a:gd name="T11" fmla="*/ 1368 h 2834"/>
                <a:gd name="T12" fmla="*/ 1319 w 2981"/>
                <a:gd name="T13" fmla="*/ 2540 h 2834"/>
                <a:gd name="T14" fmla="*/ 1466 w 2981"/>
                <a:gd name="T15" fmla="*/ 2663 h 2834"/>
                <a:gd name="T16" fmla="*/ 1637 w 2981"/>
                <a:gd name="T17" fmla="*/ 2760 h 2834"/>
                <a:gd name="T18" fmla="*/ 1832 w 2981"/>
                <a:gd name="T19" fmla="*/ 2809 h 2834"/>
                <a:gd name="T20" fmla="*/ 2003 w 2981"/>
                <a:gd name="T21" fmla="*/ 2833 h 2834"/>
                <a:gd name="T22" fmla="*/ 2199 w 2981"/>
                <a:gd name="T23" fmla="*/ 2809 h 2834"/>
                <a:gd name="T24" fmla="*/ 2370 w 2981"/>
                <a:gd name="T25" fmla="*/ 2760 h 2834"/>
                <a:gd name="T26" fmla="*/ 2541 w 2981"/>
                <a:gd name="T27" fmla="*/ 2663 h 2834"/>
                <a:gd name="T28" fmla="*/ 2712 w 2981"/>
                <a:gd name="T29" fmla="*/ 2540 h 2834"/>
                <a:gd name="T30" fmla="*/ 2834 w 2981"/>
                <a:gd name="T31" fmla="*/ 2394 h 2834"/>
                <a:gd name="T32" fmla="*/ 2931 w 2981"/>
                <a:gd name="T33" fmla="*/ 2223 h 2834"/>
                <a:gd name="T34" fmla="*/ 2980 w 2981"/>
                <a:gd name="T35" fmla="*/ 2052 h 2834"/>
                <a:gd name="T36" fmla="*/ 2980 w 2981"/>
                <a:gd name="T37" fmla="*/ 1857 h 2834"/>
                <a:gd name="T38" fmla="*/ 2980 w 2981"/>
                <a:gd name="T39" fmla="*/ 1661 h 2834"/>
                <a:gd name="T40" fmla="*/ 2931 w 2981"/>
                <a:gd name="T41" fmla="*/ 1490 h 2834"/>
                <a:gd name="T42" fmla="*/ 2834 w 2981"/>
                <a:gd name="T43" fmla="*/ 1319 h 2834"/>
                <a:gd name="T44" fmla="*/ 2712 w 2981"/>
                <a:gd name="T45" fmla="*/ 1173 h 2834"/>
                <a:gd name="T46" fmla="*/ 1539 w 2981"/>
                <a:gd name="T47" fmla="*/ 0 h 2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5" name="Google Shape;369;p31">
              <a:extLst>
                <a:ext uri="{FF2B5EF4-FFF2-40B4-BE49-F238E27FC236}">
                  <a16:creationId xmlns:a16="http://schemas.microsoft.com/office/drawing/2014/main" id="{52356943-01C5-6547-8B04-C9577DB7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875" y="1619250"/>
              <a:ext cx="251575" cy="255850"/>
            </a:xfrm>
            <a:custGeom>
              <a:avLst/>
              <a:gdLst>
                <a:gd name="T0" fmla="*/ 7254 w 10063"/>
                <a:gd name="T1" fmla="*/ 24 h 10234"/>
                <a:gd name="T2" fmla="*/ 7083 w 10063"/>
                <a:gd name="T3" fmla="*/ 147 h 10234"/>
                <a:gd name="T4" fmla="*/ 5373 w 10063"/>
                <a:gd name="T5" fmla="*/ 1856 h 10234"/>
                <a:gd name="T6" fmla="*/ 5227 w 10063"/>
                <a:gd name="T7" fmla="*/ 2125 h 10234"/>
                <a:gd name="T8" fmla="*/ 5154 w 10063"/>
                <a:gd name="T9" fmla="*/ 2393 h 10234"/>
                <a:gd name="T10" fmla="*/ 5129 w 10063"/>
                <a:gd name="T11" fmla="*/ 2687 h 10234"/>
                <a:gd name="T12" fmla="*/ 5349 w 10063"/>
                <a:gd name="T13" fmla="*/ 3981 h 10234"/>
                <a:gd name="T14" fmla="*/ 147 w 10063"/>
                <a:gd name="T15" fmla="*/ 9403 h 10234"/>
                <a:gd name="T16" fmla="*/ 25 w 10063"/>
                <a:gd name="T17" fmla="*/ 9574 h 10234"/>
                <a:gd name="T18" fmla="*/ 0 w 10063"/>
                <a:gd name="T19" fmla="*/ 9745 h 10234"/>
                <a:gd name="T20" fmla="*/ 25 w 10063"/>
                <a:gd name="T21" fmla="*/ 9940 h 10234"/>
                <a:gd name="T22" fmla="*/ 147 w 10063"/>
                <a:gd name="T23" fmla="*/ 10087 h 10234"/>
                <a:gd name="T24" fmla="*/ 293 w 10063"/>
                <a:gd name="T25" fmla="*/ 10209 h 10234"/>
                <a:gd name="T26" fmla="*/ 586 w 10063"/>
                <a:gd name="T27" fmla="*/ 10233 h 10234"/>
                <a:gd name="T28" fmla="*/ 757 w 10063"/>
                <a:gd name="T29" fmla="*/ 10160 h 10234"/>
                <a:gd name="T30" fmla="*/ 6204 w 10063"/>
                <a:gd name="T31" fmla="*/ 4738 h 10234"/>
                <a:gd name="T32" fmla="*/ 7376 w 10063"/>
                <a:gd name="T33" fmla="*/ 4933 h 10234"/>
                <a:gd name="T34" fmla="*/ 7645 w 10063"/>
                <a:gd name="T35" fmla="*/ 4909 h 10234"/>
                <a:gd name="T36" fmla="*/ 7938 w 10063"/>
                <a:gd name="T37" fmla="*/ 4811 h 10234"/>
                <a:gd name="T38" fmla="*/ 8182 w 10063"/>
                <a:gd name="T39" fmla="*/ 4689 h 10234"/>
                <a:gd name="T40" fmla="*/ 9916 w 10063"/>
                <a:gd name="T41" fmla="*/ 2955 h 10234"/>
                <a:gd name="T42" fmla="*/ 10038 w 10063"/>
                <a:gd name="T43" fmla="*/ 2784 h 10234"/>
                <a:gd name="T44" fmla="*/ 10038 w 10063"/>
                <a:gd name="T45" fmla="*/ 2613 h 10234"/>
                <a:gd name="T46" fmla="*/ 9940 w 10063"/>
                <a:gd name="T47" fmla="*/ 2491 h 10234"/>
                <a:gd name="T48" fmla="*/ 9745 w 10063"/>
                <a:gd name="T49" fmla="*/ 2418 h 10234"/>
                <a:gd name="T50" fmla="*/ 9721 w 10063"/>
                <a:gd name="T51" fmla="*/ 1197 h 10234"/>
                <a:gd name="T52" fmla="*/ 9843 w 10063"/>
                <a:gd name="T53" fmla="*/ 1026 h 10234"/>
                <a:gd name="T54" fmla="*/ 9867 w 10063"/>
                <a:gd name="T55" fmla="*/ 855 h 10234"/>
                <a:gd name="T56" fmla="*/ 9843 w 10063"/>
                <a:gd name="T57" fmla="*/ 659 h 10234"/>
                <a:gd name="T58" fmla="*/ 9721 w 10063"/>
                <a:gd name="T59" fmla="*/ 513 h 10234"/>
                <a:gd name="T60" fmla="*/ 9574 w 10063"/>
                <a:gd name="T61" fmla="*/ 391 h 10234"/>
                <a:gd name="T62" fmla="*/ 9281 w 10063"/>
                <a:gd name="T63" fmla="*/ 366 h 10234"/>
                <a:gd name="T64" fmla="*/ 9110 w 10063"/>
                <a:gd name="T65" fmla="*/ 440 h 10234"/>
                <a:gd name="T66" fmla="*/ 7889 w 10063"/>
                <a:gd name="T67" fmla="*/ 1661 h 10234"/>
                <a:gd name="T68" fmla="*/ 7620 w 10063"/>
                <a:gd name="T69" fmla="*/ 318 h 10234"/>
                <a:gd name="T70" fmla="*/ 7547 w 10063"/>
                <a:gd name="T71" fmla="*/ 98 h 10234"/>
                <a:gd name="T72" fmla="*/ 7425 w 10063"/>
                <a:gd name="T73" fmla="*/ 0 h 10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lnTo>
                    <a:pt x="73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55" name="Google Shape;370;p31">
            <a:extLst>
              <a:ext uri="{FF2B5EF4-FFF2-40B4-BE49-F238E27FC236}">
                <a16:creationId xmlns:a16="http://schemas.microsoft.com/office/drawing/2014/main" id="{E68AFA1F-798F-CE4C-BA66-8B5A416A870E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1671638"/>
            <a:ext cx="361950" cy="330200"/>
            <a:chOff x="6625350" y="1613750"/>
            <a:chExt cx="480525" cy="438400"/>
          </a:xfrm>
        </p:grpSpPr>
        <p:sp>
          <p:nvSpPr>
            <p:cNvPr id="52426" name="Google Shape;371;p31">
              <a:extLst>
                <a:ext uri="{FF2B5EF4-FFF2-40B4-BE49-F238E27FC236}">
                  <a16:creationId xmlns:a16="http://schemas.microsoft.com/office/drawing/2014/main" id="{D35C1A49-0977-5E46-93B2-BA726485F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25" y="1887275"/>
              <a:ext cx="117875" cy="164875"/>
            </a:xfrm>
            <a:custGeom>
              <a:avLst/>
              <a:gdLst>
                <a:gd name="T0" fmla="*/ 0 w 4715"/>
                <a:gd name="T1" fmla="*/ 1 h 6595"/>
                <a:gd name="T2" fmla="*/ 538 w 4715"/>
                <a:gd name="T3" fmla="*/ 6058 h 6595"/>
                <a:gd name="T4" fmla="*/ 562 w 4715"/>
                <a:gd name="T5" fmla="*/ 6180 h 6595"/>
                <a:gd name="T6" fmla="*/ 587 w 4715"/>
                <a:gd name="T7" fmla="*/ 6277 h 6595"/>
                <a:gd name="T8" fmla="*/ 660 w 4715"/>
                <a:gd name="T9" fmla="*/ 6351 h 6595"/>
                <a:gd name="T10" fmla="*/ 733 w 4715"/>
                <a:gd name="T11" fmla="*/ 6448 h 6595"/>
                <a:gd name="T12" fmla="*/ 806 w 4715"/>
                <a:gd name="T13" fmla="*/ 6497 h 6595"/>
                <a:gd name="T14" fmla="*/ 904 w 4715"/>
                <a:gd name="T15" fmla="*/ 6546 h 6595"/>
                <a:gd name="T16" fmla="*/ 1002 w 4715"/>
                <a:gd name="T17" fmla="*/ 6571 h 6595"/>
                <a:gd name="T18" fmla="*/ 1124 w 4715"/>
                <a:gd name="T19" fmla="*/ 6595 h 6595"/>
                <a:gd name="T20" fmla="*/ 4128 w 4715"/>
                <a:gd name="T21" fmla="*/ 6595 h 6595"/>
                <a:gd name="T22" fmla="*/ 4274 w 4715"/>
                <a:gd name="T23" fmla="*/ 6571 h 6595"/>
                <a:gd name="T24" fmla="*/ 4397 w 4715"/>
                <a:gd name="T25" fmla="*/ 6522 h 6595"/>
                <a:gd name="T26" fmla="*/ 4494 w 4715"/>
                <a:gd name="T27" fmla="*/ 6473 h 6595"/>
                <a:gd name="T28" fmla="*/ 4592 w 4715"/>
                <a:gd name="T29" fmla="*/ 6375 h 6595"/>
                <a:gd name="T30" fmla="*/ 4665 w 4715"/>
                <a:gd name="T31" fmla="*/ 6253 h 6595"/>
                <a:gd name="T32" fmla="*/ 4714 w 4715"/>
                <a:gd name="T33" fmla="*/ 6155 h 6595"/>
                <a:gd name="T34" fmla="*/ 4714 w 4715"/>
                <a:gd name="T35" fmla="*/ 6009 h 6595"/>
                <a:gd name="T36" fmla="*/ 4714 w 4715"/>
                <a:gd name="T37" fmla="*/ 5887 h 6595"/>
                <a:gd name="T38" fmla="*/ 3713 w 4715"/>
                <a:gd name="T39" fmla="*/ 123 h 6595"/>
                <a:gd name="T40" fmla="*/ 2589 w 4715"/>
                <a:gd name="T41" fmla="*/ 50 h 6595"/>
                <a:gd name="T42" fmla="*/ 1637 w 4715"/>
                <a:gd name="T43" fmla="*/ 25 h 6595"/>
                <a:gd name="T44" fmla="*/ 0 w 4715"/>
                <a:gd name="T45" fmla="*/ 1 h 6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7" name="Google Shape;372;p31">
              <a:extLst>
                <a:ext uri="{FF2B5EF4-FFF2-40B4-BE49-F238E27FC236}">
                  <a16:creationId xmlns:a16="http://schemas.microsoft.com/office/drawing/2014/main" id="{4DDC8ADA-5A11-0545-8598-52D3FC6B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950" y="1754175"/>
              <a:ext cx="29925" cy="99550"/>
            </a:xfrm>
            <a:custGeom>
              <a:avLst/>
              <a:gdLst>
                <a:gd name="T0" fmla="*/ 0 w 1197"/>
                <a:gd name="T1" fmla="*/ 1 h 3982"/>
                <a:gd name="T2" fmla="*/ 0 w 1197"/>
                <a:gd name="T3" fmla="*/ 3981 h 3982"/>
                <a:gd name="T4" fmla="*/ 269 w 1197"/>
                <a:gd name="T5" fmla="*/ 3811 h 3982"/>
                <a:gd name="T6" fmla="*/ 489 w 1197"/>
                <a:gd name="T7" fmla="*/ 3615 h 3982"/>
                <a:gd name="T8" fmla="*/ 684 w 1197"/>
                <a:gd name="T9" fmla="*/ 3420 h 3982"/>
                <a:gd name="T10" fmla="*/ 855 w 1197"/>
                <a:gd name="T11" fmla="*/ 3176 h 3982"/>
                <a:gd name="T12" fmla="*/ 1002 w 1197"/>
                <a:gd name="T13" fmla="*/ 2907 h 3982"/>
                <a:gd name="T14" fmla="*/ 1099 w 1197"/>
                <a:gd name="T15" fmla="*/ 2614 h 3982"/>
                <a:gd name="T16" fmla="*/ 1173 w 1197"/>
                <a:gd name="T17" fmla="*/ 2296 h 3982"/>
                <a:gd name="T18" fmla="*/ 1197 w 1197"/>
                <a:gd name="T19" fmla="*/ 1979 h 3982"/>
                <a:gd name="T20" fmla="*/ 1173 w 1197"/>
                <a:gd name="T21" fmla="*/ 1661 h 3982"/>
                <a:gd name="T22" fmla="*/ 1099 w 1197"/>
                <a:gd name="T23" fmla="*/ 1368 h 3982"/>
                <a:gd name="T24" fmla="*/ 1002 w 1197"/>
                <a:gd name="T25" fmla="*/ 1075 h 3982"/>
                <a:gd name="T26" fmla="*/ 855 w 1197"/>
                <a:gd name="T27" fmla="*/ 806 h 3982"/>
                <a:gd name="T28" fmla="*/ 684 w 1197"/>
                <a:gd name="T29" fmla="*/ 562 h 3982"/>
                <a:gd name="T30" fmla="*/ 489 w 1197"/>
                <a:gd name="T31" fmla="*/ 342 h 3982"/>
                <a:gd name="T32" fmla="*/ 269 w 1197"/>
                <a:gd name="T33" fmla="*/ 171 h 3982"/>
                <a:gd name="T34" fmla="*/ 0 w 1197"/>
                <a:gd name="T35" fmla="*/ 1 h 3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8" name="Google Shape;373;p31">
              <a:extLst>
                <a:ext uri="{FF2B5EF4-FFF2-40B4-BE49-F238E27FC236}">
                  <a16:creationId xmlns:a16="http://schemas.microsoft.com/office/drawing/2014/main" id="{CD308D9C-48A4-1C49-B7A5-952E4AA6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350" y="1729750"/>
              <a:ext cx="97700" cy="147175"/>
            </a:xfrm>
            <a:custGeom>
              <a:avLst/>
              <a:gdLst>
                <a:gd name="T0" fmla="*/ 3908 w 3908"/>
                <a:gd name="T1" fmla="*/ 1 h 5887"/>
                <a:gd name="T2" fmla="*/ 2711 w 3908"/>
                <a:gd name="T3" fmla="*/ 25 h 5887"/>
                <a:gd name="T4" fmla="*/ 1759 w 3908"/>
                <a:gd name="T5" fmla="*/ 25 h 5887"/>
                <a:gd name="T6" fmla="*/ 1588 w 3908"/>
                <a:gd name="T7" fmla="*/ 49 h 5887"/>
                <a:gd name="T8" fmla="*/ 1417 w 3908"/>
                <a:gd name="T9" fmla="*/ 74 h 5887"/>
                <a:gd name="T10" fmla="*/ 1246 w 3908"/>
                <a:gd name="T11" fmla="*/ 123 h 5887"/>
                <a:gd name="T12" fmla="*/ 1099 w 3908"/>
                <a:gd name="T13" fmla="*/ 172 h 5887"/>
                <a:gd name="T14" fmla="*/ 953 w 3908"/>
                <a:gd name="T15" fmla="*/ 245 h 5887"/>
                <a:gd name="T16" fmla="*/ 806 w 3908"/>
                <a:gd name="T17" fmla="*/ 343 h 5887"/>
                <a:gd name="T18" fmla="*/ 660 w 3908"/>
                <a:gd name="T19" fmla="*/ 440 h 5887"/>
                <a:gd name="T20" fmla="*/ 537 w 3908"/>
                <a:gd name="T21" fmla="*/ 562 h 5887"/>
                <a:gd name="T22" fmla="*/ 415 w 3908"/>
                <a:gd name="T23" fmla="*/ 684 h 5887"/>
                <a:gd name="T24" fmla="*/ 318 w 3908"/>
                <a:gd name="T25" fmla="*/ 831 h 5887"/>
                <a:gd name="T26" fmla="*/ 220 w 3908"/>
                <a:gd name="T27" fmla="*/ 978 h 5887"/>
                <a:gd name="T28" fmla="*/ 147 w 3908"/>
                <a:gd name="T29" fmla="*/ 1124 h 5887"/>
                <a:gd name="T30" fmla="*/ 73 w 3908"/>
                <a:gd name="T31" fmla="*/ 1295 h 5887"/>
                <a:gd name="T32" fmla="*/ 49 w 3908"/>
                <a:gd name="T33" fmla="*/ 1442 h 5887"/>
                <a:gd name="T34" fmla="*/ 0 w 3908"/>
                <a:gd name="T35" fmla="*/ 1613 h 5887"/>
                <a:gd name="T36" fmla="*/ 0 w 3908"/>
                <a:gd name="T37" fmla="*/ 1783 h 5887"/>
                <a:gd name="T38" fmla="*/ 0 w 3908"/>
                <a:gd name="T39" fmla="*/ 4128 h 5887"/>
                <a:gd name="T40" fmla="*/ 0 w 3908"/>
                <a:gd name="T41" fmla="*/ 4299 h 5887"/>
                <a:gd name="T42" fmla="*/ 49 w 3908"/>
                <a:gd name="T43" fmla="*/ 4446 h 5887"/>
                <a:gd name="T44" fmla="*/ 73 w 3908"/>
                <a:gd name="T45" fmla="*/ 4617 h 5887"/>
                <a:gd name="T46" fmla="*/ 147 w 3908"/>
                <a:gd name="T47" fmla="*/ 4763 h 5887"/>
                <a:gd name="T48" fmla="*/ 220 w 3908"/>
                <a:gd name="T49" fmla="*/ 4934 h 5887"/>
                <a:gd name="T50" fmla="*/ 318 w 3908"/>
                <a:gd name="T51" fmla="*/ 5081 h 5887"/>
                <a:gd name="T52" fmla="*/ 415 w 3908"/>
                <a:gd name="T53" fmla="*/ 5203 h 5887"/>
                <a:gd name="T54" fmla="*/ 537 w 3908"/>
                <a:gd name="T55" fmla="*/ 5325 h 5887"/>
                <a:gd name="T56" fmla="*/ 660 w 3908"/>
                <a:gd name="T57" fmla="*/ 5447 h 5887"/>
                <a:gd name="T58" fmla="*/ 806 w 3908"/>
                <a:gd name="T59" fmla="*/ 5545 h 5887"/>
                <a:gd name="T60" fmla="*/ 953 w 3908"/>
                <a:gd name="T61" fmla="*/ 5642 h 5887"/>
                <a:gd name="T62" fmla="*/ 1099 w 3908"/>
                <a:gd name="T63" fmla="*/ 5716 h 5887"/>
                <a:gd name="T64" fmla="*/ 1246 w 3908"/>
                <a:gd name="T65" fmla="*/ 5789 h 5887"/>
                <a:gd name="T66" fmla="*/ 1417 w 3908"/>
                <a:gd name="T67" fmla="*/ 5838 h 5887"/>
                <a:gd name="T68" fmla="*/ 1588 w 3908"/>
                <a:gd name="T69" fmla="*/ 5862 h 5887"/>
                <a:gd name="T70" fmla="*/ 1759 w 3908"/>
                <a:gd name="T71" fmla="*/ 5862 h 5887"/>
                <a:gd name="T72" fmla="*/ 2711 w 3908"/>
                <a:gd name="T73" fmla="*/ 5887 h 5887"/>
                <a:gd name="T74" fmla="*/ 3908 w 3908"/>
                <a:gd name="T75" fmla="*/ 5887 h 5887"/>
                <a:gd name="T76" fmla="*/ 3908 w 3908"/>
                <a:gd name="T77" fmla="*/ 1 h 5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9" name="Google Shape;374;p31">
              <a:extLst>
                <a:ext uri="{FF2B5EF4-FFF2-40B4-BE49-F238E27FC236}">
                  <a16:creationId xmlns:a16="http://schemas.microsoft.com/office/drawing/2014/main" id="{FC9DBF66-603E-E34C-BD8F-0BBAFD74B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475" y="1638175"/>
              <a:ext cx="279650" cy="330325"/>
            </a:xfrm>
            <a:custGeom>
              <a:avLst/>
              <a:gdLst>
                <a:gd name="T0" fmla="*/ 11186 w 11186"/>
                <a:gd name="T1" fmla="*/ 0 h 13213"/>
                <a:gd name="T2" fmla="*/ 10771 w 11186"/>
                <a:gd name="T3" fmla="*/ 342 h 13213"/>
                <a:gd name="T4" fmla="*/ 10380 w 11186"/>
                <a:gd name="T5" fmla="*/ 635 h 13213"/>
                <a:gd name="T6" fmla="*/ 9940 w 11186"/>
                <a:gd name="T7" fmla="*/ 904 h 13213"/>
                <a:gd name="T8" fmla="*/ 9525 w 11186"/>
                <a:gd name="T9" fmla="*/ 1172 h 13213"/>
                <a:gd name="T10" fmla="*/ 9110 w 11186"/>
                <a:gd name="T11" fmla="*/ 1417 h 13213"/>
                <a:gd name="T12" fmla="*/ 8695 w 11186"/>
                <a:gd name="T13" fmla="*/ 1661 h 13213"/>
                <a:gd name="T14" fmla="*/ 7840 w 11186"/>
                <a:gd name="T15" fmla="*/ 2052 h 13213"/>
                <a:gd name="T16" fmla="*/ 7034 w 11186"/>
                <a:gd name="T17" fmla="*/ 2418 h 13213"/>
                <a:gd name="T18" fmla="*/ 6228 w 11186"/>
                <a:gd name="T19" fmla="*/ 2687 h 13213"/>
                <a:gd name="T20" fmla="*/ 5471 w 11186"/>
                <a:gd name="T21" fmla="*/ 2931 h 13213"/>
                <a:gd name="T22" fmla="*/ 4763 w 11186"/>
                <a:gd name="T23" fmla="*/ 3126 h 13213"/>
                <a:gd name="T24" fmla="*/ 4225 w 11186"/>
                <a:gd name="T25" fmla="*/ 3248 h 13213"/>
                <a:gd name="T26" fmla="*/ 3664 w 11186"/>
                <a:gd name="T27" fmla="*/ 3346 h 13213"/>
                <a:gd name="T28" fmla="*/ 3077 w 11186"/>
                <a:gd name="T29" fmla="*/ 3419 h 13213"/>
                <a:gd name="T30" fmla="*/ 2467 w 11186"/>
                <a:gd name="T31" fmla="*/ 3493 h 13213"/>
                <a:gd name="T32" fmla="*/ 1221 w 11186"/>
                <a:gd name="T33" fmla="*/ 3590 h 13213"/>
                <a:gd name="T34" fmla="*/ 0 w 11186"/>
                <a:gd name="T35" fmla="*/ 3664 h 13213"/>
                <a:gd name="T36" fmla="*/ 0 w 11186"/>
                <a:gd name="T37" fmla="*/ 9574 h 13213"/>
                <a:gd name="T38" fmla="*/ 1221 w 11186"/>
                <a:gd name="T39" fmla="*/ 9623 h 13213"/>
                <a:gd name="T40" fmla="*/ 2467 w 11186"/>
                <a:gd name="T41" fmla="*/ 9721 h 13213"/>
                <a:gd name="T42" fmla="*/ 3077 w 11186"/>
                <a:gd name="T43" fmla="*/ 9794 h 13213"/>
                <a:gd name="T44" fmla="*/ 3664 w 11186"/>
                <a:gd name="T45" fmla="*/ 9891 h 13213"/>
                <a:gd name="T46" fmla="*/ 4225 w 11186"/>
                <a:gd name="T47" fmla="*/ 9989 h 13213"/>
                <a:gd name="T48" fmla="*/ 4763 w 11186"/>
                <a:gd name="T49" fmla="*/ 10111 h 13213"/>
                <a:gd name="T50" fmla="*/ 5471 w 11186"/>
                <a:gd name="T51" fmla="*/ 10307 h 13213"/>
                <a:gd name="T52" fmla="*/ 6228 w 11186"/>
                <a:gd name="T53" fmla="*/ 10526 h 13213"/>
                <a:gd name="T54" fmla="*/ 7034 w 11186"/>
                <a:gd name="T55" fmla="*/ 10820 h 13213"/>
                <a:gd name="T56" fmla="*/ 7840 w 11186"/>
                <a:gd name="T57" fmla="*/ 11161 h 13213"/>
                <a:gd name="T58" fmla="*/ 8695 w 11186"/>
                <a:gd name="T59" fmla="*/ 11577 h 13213"/>
                <a:gd name="T60" fmla="*/ 9110 w 11186"/>
                <a:gd name="T61" fmla="*/ 11796 h 13213"/>
                <a:gd name="T62" fmla="*/ 9525 w 11186"/>
                <a:gd name="T63" fmla="*/ 12041 h 13213"/>
                <a:gd name="T64" fmla="*/ 9940 w 11186"/>
                <a:gd name="T65" fmla="*/ 12309 h 13213"/>
                <a:gd name="T66" fmla="*/ 10380 w 11186"/>
                <a:gd name="T67" fmla="*/ 12602 h 13213"/>
                <a:gd name="T68" fmla="*/ 10771 w 11186"/>
                <a:gd name="T69" fmla="*/ 12896 h 13213"/>
                <a:gd name="T70" fmla="*/ 11186 w 11186"/>
                <a:gd name="T71" fmla="*/ 13213 h 13213"/>
                <a:gd name="T72" fmla="*/ 11186 w 11186"/>
                <a:gd name="T73" fmla="*/ 0 h 13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30" name="Google Shape;375;p31">
              <a:extLst>
                <a:ext uri="{FF2B5EF4-FFF2-40B4-BE49-F238E27FC236}">
                  <a16:creationId xmlns:a16="http://schemas.microsoft.com/office/drawing/2014/main" id="{0A4C4E94-DB29-D441-84E9-D0D715938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550" y="1613750"/>
              <a:ext cx="34200" cy="379800"/>
            </a:xfrm>
            <a:custGeom>
              <a:avLst/>
              <a:gdLst>
                <a:gd name="T0" fmla="*/ 684 w 1368"/>
                <a:gd name="T1" fmla="*/ 0 h 15192"/>
                <a:gd name="T2" fmla="*/ 562 w 1368"/>
                <a:gd name="T3" fmla="*/ 25 h 15192"/>
                <a:gd name="T4" fmla="*/ 464 w 1368"/>
                <a:gd name="T5" fmla="*/ 98 h 15192"/>
                <a:gd name="T6" fmla="*/ 366 w 1368"/>
                <a:gd name="T7" fmla="*/ 171 h 15192"/>
                <a:gd name="T8" fmla="*/ 0 w 1368"/>
                <a:gd name="T9" fmla="*/ 513 h 15192"/>
                <a:gd name="T10" fmla="*/ 0 w 1368"/>
                <a:gd name="T11" fmla="*/ 14654 h 15192"/>
                <a:gd name="T12" fmla="*/ 366 w 1368"/>
                <a:gd name="T13" fmla="*/ 15020 h 15192"/>
                <a:gd name="T14" fmla="*/ 464 w 1368"/>
                <a:gd name="T15" fmla="*/ 15094 h 15192"/>
                <a:gd name="T16" fmla="*/ 562 w 1368"/>
                <a:gd name="T17" fmla="*/ 15143 h 15192"/>
                <a:gd name="T18" fmla="*/ 684 w 1368"/>
                <a:gd name="T19" fmla="*/ 15191 h 15192"/>
                <a:gd name="T20" fmla="*/ 904 w 1368"/>
                <a:gd name="T21" fmla="*/ 15191 h 15192"/>
                <a:gd name="T22" fmla="*/ 1001 w 1368"/>
                <a:gd name="T23" fmla="*/ 15143 h 15192"/>
                <a:gd name="T24" fmla="*/ 1148 w 1368"/>
                <a:gd name="T25" fmla="*/ 15045 h 15192"/>
                <a:gd name="T26" fmla="*/ 1270 w 1368"/>
                <a:gd name="T27" fmla="*/ 14923 h 15192"/>
                <a:gd name="T28" fmla="*/ 1343 w 1368"/>
                <a:gd name="T29" fmla="*/ 14776 h 15192"/>
                <a:gd name="T30" fmla="*/ 1368 w 1368"/>
                <a:gd name="T31" fmla="*/ 14605 h 15192"/>
                <a:gd name="T32" fmla="*/ 1368 w 1368"/>
                <a:gd name="T33" fmla="*/ 586 h 15192"/>
                <a:gd name="T34" fmla="*/ 1343 w 1368"/>
                <a:gd name="T35" fmla="*/ 415 h 15192"/>
                <a:gd name="T36" fmla="*/ 1270 w 1368"/>
                <a:gd name="T37" fmla="*/ 244 h 15192"/>
                <a:gd name="T38" fmla="*/ 1148 w 1368"/>
                <a:gd name="T39" fmla="*/ 122 h 15192"/>
                <a:gd name="T40" fmla="*/ 1001 w 1368"/>
                <a:gd name="T41" fmla="*/ 25 h 15192"/>
                <a:gd name="T42" fmla="*/ 904 w 1368"/>
                <a:gd name="T43" fmla="*/ 0 h 15192"/>
                <a:gd name="T44" fmla="*/ 684 w 1368"/>
                <a:gd name="T45" fmla="*/ 0 h 15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56" name="Google Shape;376;p31">
            <a:extLst>
              <a:ext uri="{FF2B5EF4-FFF2-40B4-BE49-F238E27FC236}">
                <a16:creationId xmlns:a16="http://schemas.microsoft.com/office/drawing/2014/main" id="{86DFABA1-1683-B84A-A651-3706C473C461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2208213"/>
            <a:ext cx="273050" cy="293687"/>
            <a:chOff x="611175" y="2326900"/>
            <a:chExt cx="362700" cy="389575"/>
          </a:xfrm>
        </p:grpSpPr>
        <p:sp>
          <p:nvSpPr>
            <p:cNvPr id="52422" name="Google Shape;377;p31">
              <a:extLst>
                <a:ext uri="{FF2B5EF4-FFF2-40B4-BE49-F238E27FC236}">
                  <a16:creationId xmlns:a16="http://schemas.microsoft.com/office/drawing/2014/main" id="{8E306BB1-7E69-CE46-8CEA-A1431F40E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75" y="2326900"/>
              <a:ext cx="362700" cy="389575"/>
            </a:xfrm>
            <a:custGeom>
              <a:avLst/>
              <a:gdLst>
                <a:gd name="T0" fmla="*/ 10014 w 14508"/>
                <a:gd name="T1" fmla="*/ 660 h 15583"/>
                <a:gd name="T2" fmla="*/ 10063 w 14508"/>
                <a:gd name="T3" fmla="*/ 1197 h 15583"/>
                <a:gd name="T4" fmla="*/ 9183 w 14508"/>
                <a:gd name="T5" fmla="*/ 2174 h 15583"/>
                <a:gd name="T6" fmla="*/ 9183 w 14508"/>
                <a:gd name="T7" fmla="*/ 6643 h 15583"/>
                <a:gd name="T8" fmla="*/ 5276 w 14508"/>
                <a:gd name="T9" fmla="*/ 6790 h 15583"/>
                <a:gd name="T10" fmla="*/ 5349 w 14508"/>
                <a:gd name="T11" fmla="*/ 2247 h 15583"/>
                <a:gd name="T12" fmla="*/ 4519 w 14508"/>
                <a:gd name="T13" fmla="*/ 1319 h 15583"/>
                <a:gd name="T14" fmla="*/ 4421 w 14508"/>
                <a:gd name="T15" fmla="*/ 782 h 15583"/>
                <a:gd name="T16" fmla="*/ 4860 w 14508"/>
                <a:gd name="T17" fmla="*/ 489 h 15583"/>
                <a:gd name="T18" fmla="*/ 7083 w 14508"/>
                <a:gd name="T19" fmla="*/ 9745 h 15583"/>
                <a:gd name="T20" fmla="*/ 7547 w 14508"/>
                <a:gd name="T21" fmla="*/ 10429 h 15583"/>
                <a:gd name="T22" fmla="*/ 7376 w 14508"/>
                <a:gd name="T23" fmla="*/ 11259 h 15583"/>
                <a:gd name="T24" fmla="*/ 6717 w 14508"/>
                <a:gd name="T25" fmla="*/ 11699 h 15583"/>
                <a:gd name="T26" fmla="*/ 5886 w 14508"/>
                <a:gd name="T27" fmla="*/ 11552 h 15583"/>
                <a:gd name="T28" fmla="*/ 5422 w 14508"/>
                <a:gd name="T29" fmla="*/ 10869 h 15583"/>
                <a:gd name="T30" fmla="*/ 5593 w 14508"/>
                <a:gd name="T31" fmla="*/ 10038 h 15583"/>
                <a:gd name="T32" fmla="*/ 6277 w 14508"/>
                <a:gd name="T33" fmla="*/ 9574 h 15583"/>
                <a:gd name="T34" fmla="*/ 8695 w 14508"/>
                <a:gd name="T35" fmla="*/ 11943 h 15583"/>
                <a:gd name="T36" fmla="*/ 9037 w 14508"/>
                <a:gd name="T37" fmla="*/ 12285 h 15583"/>
                <a:gd name="T38" fmla="*/ 9037 w 14508"/>
                <a:gd name="T39" fmla="*/ 12749 h 15583"/>
                <a:gd name="T40" fmla="*/ 8695 w 14508"/>
                <a:gd name="T41" fmla="*/ 13091 h 15583"/>
                <a:gd name="T42" fmla="*/ 8109 w 14508"/>
                <a:gd name="T43" fmla="*/ 13042 h 15583"/>
                <a:gd name="T44" fmla="*/ 7864 w 14508"/>
                <a:gd name="T45" fmla="*/ 12652 h 15583"/>
                <a:gd name="T46" fmla="*/ 7938 w 14508"/>
                <a:gd name="T47" fmla="*/ 12163 h 15583"/>
                <a:gd name="T48" fmla="*/ 8329 w 14508"/>
                <a:gd name="T49" fmla="*/ 11919 h 15583"/>
                <a:gd name="T50" fmla="*/ 6912 w 14508"/>
                <a:gd name="T51" fmla="*/ 13433 h 15583"/>
                <a:gd name="T52" fmla="*/ 7107 w 14508"/>
                <a:gd name="T53" fmla="*/ 13726 h 15583"/>
                <a:gd name="T54" fmla="*/ 7034 w 14508"/>
                <a:gd name="T55" fmla="*/ 14117 h 15583"/>
                <a:gd name="T56" fmla="*/ 6741 w 14508"/>
                <a:gd name="T57" fmla="*/ 14312 h 15583"/>
                <a:gd name="T58" fmla="*/ 6301 w 14508"/>
                <a:gd name="T59" fmla="*/ 14166 h 15583"/>
                <a:gd name="T60" fmla="*/ 6155 w 14508"/>
                <a:gd name="T61" fmla="*/ 13824 h 15583"/>
                <a:gd name="T62" fmla="*/ 6301 w 14508"/>
                <a:gd name="T63" fmla="*/ 13482 h 15583"/>
                <a:gd name="T64" fmla="*/ 6741 w 14508"/>
                <a:gd name="T65" fmla="*/ 13360 h 15583"/>
                <a:gd name="T66" fmla="*/ 4445 w 14508"/>
                <a:gd name="T67" fmla="*/ 98 h 15583"/>
                <a:gd name="T68" fmla="*/ 4030 w 14508"/>
                <a:gd name="T69" fmla="*/ 464 h 15583"/>
                <a:gd name="T70" fmla="*/ 3908 w 14508"/>
                <a:gd name="T71" fmla="*/ 1026 h 15583"/>
                <a:gd name="T72" fmla="*/ 4079 w 14508"/>
                <a:gd name="T73" fmla="*/ 1563 h 15583"/>
                <a:gd name="T74" fmla="*/ 196 w 14508"/>
                <a:gd name="T75" fmla="*/ 13067 h 15583"/>
                <a:gd name="T76" fmla="*/ 0 w 14508"/>
                <a:gd name="T77" fmla="*/ 13555 h 15583"/>
                <a:gd name="T78" fmla="*/ 98 w 14508"/>
                <a:gd name="T79" fmla="*/ 14068 h 15583"/>
                <a:gd name="T80" fmla="*/ 831 w 14508"/>
                <a:gd name="T81" fmla="*/ 15362 h 15583"/>
                <a:gd name="T82" fmla="*/ 1319 w 14508"/>
                <a:gd name="T83" fmla="*/ 15582 h 15583"/>
                <a:gd name="T84" fmla="*/ 13555 w 14508"/>
                <a:gd name="T85" fmla="*/ 15436 h 15583"/>
                <a:gd name="T86" fmla="*/ 13921 w 14508"/>
                <a:gd name="T87" fmla="*/ 15045 h 15583"/>
                <a:gd name="T88" fmla="*/ 14508 w 14508"/>
                <a:gd name="T89" fmla="*/ 13677 h 15583"/>
                <a:gd name="T90" fmla="*/ 14385 w 14508"/>
                <a:gd name="T91" fmla="*/ 13189 h 15583"/>
                <a:gd name="T92" fmla="*/ 10331 w 14508"/>
                <a:gd name="T93" fmla="*/ 1661 h 15583"/>
                <a:gd name="T94" fmla="*/ 10600 w 14508"/>
                <a:gd name="T95" fmla="*/ 1173 h 15583"/>
                <a:gd name="T96" fmla="*/ 10527 w 14508"/>
                <a:gd name="T97" fmla="*/ 611 h 15583"/>
                <a:gd name="T98" fmla="*/ 10185 w 14508"/>
                <a:gd name="T99" fmla="*/ 171 h 15583"/>
                <a:gd name="T100" fmla="*/ 9647 w 14508"/>
                <a:gd name="T101" fmla="*/ 0 h 15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lnTo>
                    <a:pt x="9647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lnTo>
                    <a:pt x="671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lnTo>
                    <a:pt x="6741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lnTo>
                    <a:pt x="48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3" name="Google Shape;378;p31">
              <a:extLst>
                <a:ext uri="{FF2B5EF4-FFF2-40B4-BE49-F238E27FC236}">
                  <a16:creationId xmlns:a16="http://schemas.microsoft.com/office/drawing/2014/main" id="{BB93D52F-D2C8-2C4F-BDC7-4A301A38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950" y="2500900"/>
              <a:ext cx="24450" cy="23850"/>
            </a:xfrm>
            <a:custGeom>
              <a:avLst/>
              <a:gdLst>
                <a:gd name="T0" fmla="*/ 391 w 978"/>
                <a:gd name="T1" fmla="*/ 1 h 954"/>
                <a:gd name="T2" fmla="*/ 294 w 978"/>
                <a:gd name="T3" fmla="*/ 25 h 954"/>
                <a:gd name="T4" fmla="*/ 220 w 978"/>
                <a:gd name="T5" fmla="*/ 74 h 954"/>
                <a:gd name="T6" fmla="*/ 147 w 978"/>
                <a:gd name="T7" fmla="*/ 123 h 954"/>
                <a:gd name="T8" fmla="*/ 98 w 978"/>
                <a:gd name="T9" fmla="*/ 196 h 954"/>
                <a:gd name="T10" fmla="*/ 49 w 978"/>
                <a:gd name="T11" fmla="*/ 294 h 954"/>
                <a:gd name="T12" fmla="*/ 25 w 978"/>
                <a:gd name="T13" fmla="*/ 367 h 954"/>
                <a:gd name="T14" fmla="*/ 1 w 978"/>
                <a:gd name="T15" fmla="*/ 465 h 954"/>
                <a:gd name="T16" fmla="*/ 25 w 978"/>
                <a:gd name="T17" fmla="*/ 563 h 954"/>
                <a:gd name="T18" fmla="*/ 49 w 978"/>
                <a:gd name="T19" fmla="*/ 660 h 954"/>
                <a:gd name="T20" fmla="*/ 98 w 978"/>
                <a:gd name="T21" fmla="*/ 734 h 954"/>
                <a:gd name="T22" fmla="*/ 147 w 978"/>
                <a:gd name="T23" fmla="*/ 807 h 954"/>
                <a:gd name="T24" fmla="*/ 220 w 978"/>
                <a:gd name="T25" fmla="*/ 880 h 954"/>
                <a:gd name="T26" fmla="*/ 294 w 978"/>
                <a:gd name="T27" fmla="*/ 905 h 954"/>
                <a:gd name="T28" fmla="*/ 391 w 978"/>
                <a:gd name="T29" fmla="*/ 953 h 954"/>
                <a:gd name="T30" fmla="*/ 587 w 978"/>
                <a:gd name="T31" fmla="*/ 953 h 954"/>
                <a:gd name="T32" fmla="*/ 684 w 978"/>
                <a:gd name="T33" fmla="*/ 905 h 954"/>
                <a:gd name="T34" fmla="*/ 758 w 978"/>
                <a:gd name="T35" fmla="*/ 880 h 954"/>
                <a:gd name="T36" fmla="*/ 831 w 978"/>
                <a:gd name="T37" fmla="*/ 807 h 954"/>
                <a:gd name="T38" fmla="*/ 880 w 978"/>
                <a:gd name="T39" fmla="*/ 734 h 954"/>
                <a:gd name="T40" fmla="*/ 929 w 978"/>
                <a:gd name="T41" fmla="*/ 660 h 954"/>
                <a:gd name="T42" fmla="*/ 953 w 978"/>
                <a:gd name="T43" fmla="*/ 563 h 954"/>
                <a:gd name="T44" fmla="*/ 978 w 978"/>
                <a:gd name="T45" fmla="*/ 465 h 954"/>
                <a:gd name="T46" fmla="*/ 953 w 978"/>
                <a:gd name="T47" fmla="*/ 367 h 954"/>
                <a:gd name="T48" fmla="*/ 929 w 978"/>
                <a:gd name="T49" fmla="*/ 294 h 954"/>
                <a:gd name="T50" fmla="*/ 880 w 978"/>
                <a:gd name="T51" fmla="*/ 196 h 954"/>
                <a:gd name="T52" fmla="*/ 831 w 978"/>
                <a:gd name="T53" fmla="*/ 123 h 954"/>
                <a:gd name="T54" fmla="*/ 758 w 978"/>
                <a:gd name="T55" fmla="*/ 74 h 954"/>
                <a:gd name="T56" fmla="*/ 684 w 978"/>
                <a:gd name="T57" fmla="*/ 25 h 954"/>
                <a:gd name="T58" fmla="*/ 587 w 978"/>
                <a:gd name="T59" fmla="*/ 1 h 954"/>
                <a:gd name="T60" fmla="*/ 391 w 978"/>
                <a:gd name="T61" fmla="*/ 1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4" name="Google Shape;379;p31">
              <a:extLst>
                <a:ext uri="{FF2B5EF4-FFF2-40B4-BE49-F238E27FC236}">
                  <a16:creationId xmlns:a16="http://schemas.microsoft.com/office/drawing/2014/main" id="{61435B27-99F8-A34C-801C-F629FE5AE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50" y="2381250"/>
              <a:ext cx="75750" cy="14050"/>
            </a:xfrm>
            <a:custGeom>
              <a:avLst/>
              <a:gdLst>
                <a:gd name="T0" fmla="*/ 294 w 3030"/>
                <a:gd name="T1" fmla="*/ 0 h 562"/>
                <a:gd name="T2" fmla="*/ 172 w 3030"/>
                <a:gd name="T3" fmla="*/ 24 h 562"/>
                <a:gd name="T4" fmla="*/ 74 w 3030"/>
                <a:gd name="T5" fmla="*/ 73 h 562"/>
                <a:gd name="T6" fmla="*/ 25 w 3030"/>
                <a:gd name="T7" fmla="*/ 171 h 562"/>
                <a:gd name="T8" fmla="*/ 1 w 3030"/>
                <a:gd name="T9" fmla="*/ 269 h 562"/>
                <a:gd name="T10" fmla="*/ 25 w 3030"/>
                <a:gd name="T11" fmla="*/ 391 h 562"/>
                <a:gd name="T12" fmla="*/ 74 w 3030"/>
                <a:gd name="T13" fmla="*/ 488 h 562"/>
                <a:gd name="T14" fmla="*/ 172 w 3030"/>
                <a:gd name="T15" fmla="*/ 537 h 562"/>
                <a:gd name="T16" fmla="*/ 294 w 3030"/>
                <a:gd name="T17" fmla="*/ 562 h 562"/>
                <a:gd name="T18" fmla="*/ 2736 w 3030"/>
                <a:gd name="T19" fmla="*/ 562 h 562"/>
                <a:gd name="T20" fmla="*/ 2858 w 3030"/>
                <a:gd name="T21" fmla="*/ 537 h 562"/>
                <a:gd name="T22" fmla="*/ 2956 w 3030"/>
                <a:gd name="T23" fmla="*/ 488 h 562"/>
                <a:gd name="T24" fmla="*/ 3005 w 3030"/>
                <a:gd name="T25" fmla="*/ 391 h 562"/>
                <a:gd name="T26" fmla="*/ 3029 w 3030"/>
                <a:gd name="T27" fmla="*/ 269 h 562"/>
                <a:gd name="T28" fmla="*/ 3005 w 3030"/>
                <a:gd name="T29" fmla="*/ 171 h 562"/>
                <a:gd name="T30" fmla="*/ 2956 w 3030"/>
                <a:gd name="T31" fmla="*/ 73 h 562"/>
                <a:gd name="T32" fmla="*/ 2858 w 3030"/>
                <a:gd name="T33" fmla="*/ 24 h 562"/>
                <a:gd name="T34" fmla="*/ 2736 w 3030"/>
                <a:gd name="T35" fmla="*/ 0 h 562"/>
                <a:gd name="T36" fmla="*/ 294 w 3030"/>
                <a:gd name="T3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5" name="Google Shape;380;p31">
              <a:extLst>
                <a:ext uri="{FF2B5EF4-FFF2-40B4-BE49-F238E27FC236}">
                  <a16:creationId xmlns:a16="http://schemas.microsoft.com/office/drawing/2014/main" id="{64410452-6DB8-CB4C-88EC-1670039F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25" y="2453900"/>
              <a:ext cx="31175" cy="31150"/>
            </a:xfrm>
            <a:custGeom>
              <a:avLst/>
              <a:gdLst>
                <a:gd name="T0" fmla="*/ 611 w 1247"/>
                <a:gd name="T1" fmla="*/ 0 h 1246"/>
                <a:gd name="T2" fmla="*/ 489 w 1247"/>
                <a:gd name="T3" fmla="*/ 25 h 1246"/>
                <a:gd name="T4" fmla="*/ 367 w 1247"/>
                <a:gd name="T5" fmla="*/ 49 h 1246"/>
                <a:gd name="T6" fmla="*/ 270 w 1247"/>
                <a:gd name="T7" fmla="*/ 122 h 1246"/>
                <a:gd name="T8" fmla="*/ 172 w 1247"/>
                <a:gd name="T9" fmla="*/ 196 h 1246"/>
                <a:gd name="T10" fmla="*/ 99 w 1247"/>
                <a:gd name="T11" fmla="*/ 269 h 1246"/>
                <a:gd name="T12" fmla="*/ 50 w 1247"/>
                <a:gd name="T13" fmla="*/ 391 h 1246"/>
                <a:gd name="T14" fmla="*/ 1 w 1247"/>
                <a:gd name="T15" fmla="*/ 513 h 1246"/>
                <a:gd name="T16" fmla="*/ 1 w 1247"/>
                <a:gd name="T17" fmla="*/ 635 h 1246"/>
                <a:gd name="T18" fmla="*/ 1 w 1247"/>
                <a:gd name="T19" fmla="*/ 757 h 1246"/>
                <a:gd name="T20" fmla="*/ 50 w 1247"/>
                <a:gd name="T21" fmla="*/ 880 h 1246"/>
                <a:gd name="T22" fmla="*/ 99 w 1247"/>
                <a:gd name="T23" fmla="*/ 977 h 1246"/>
                <a:gd name="T24" fmla="*/ 172 w 1247"/>
                <a:gd name="T25" fmla="*/ 1075 h 1246"/>
                <a:gd name="T26" fmla="*/ 270 w 1247"/>
                <a:gd name="T27" fmla="*/ 1148 h 1246"/>
                <a:gd name="T28" fmla="*/ 367 w 1247"/>
                <a:gd name="T29" fmla="*/ 1197 h 1246"/>
                <a:gd name="T30" fmla="*/ 489 w 1247"/>
                <a:gd name="T31" fmla="*/ 1246 h 1246"/>
                <a:gd name="T32" fmla="*/ 734 w 1247"/>
                <a:gd name="T33" fmla="*/ 1246 h 1246"/>
                <a:gd name="T34" fmla="*/ 856 w 1247"/>
                <a:gd name="T35" fmla="*/ 1197 h 1246"/>
                <a:gd name="T36" fmla="*/ 978 w 1247"/>
                <a:gd name="T37" fmla="*/ 1148 h 1246"/>
                <a:gd name="T38" fmla="*/ 1051 w 1247"/>
                <a:gd name="T39" fmla="*/ 1075 h 1246"/>
                <a:gd name="T40" fmla="*/ 1149 w 1247"/>
                <a:gd name="T41" fmla="*/ 977 h 1246"/>
                <a:gd name="T42" fmla="*/ 1198 w 1247"/>
                <a:gd name="T43" fmla="*/ 880 h 1246"/>
                <a:gd name="T44" fmla="*/ 1222 w 1247"/>
                <a:gd name="T45" fmla="*/ 757 h 1246"/>
                <a:gd name="T46" fmla="*/ 1246 w 1247"/>
                <a:gd name="T47" fmla="*/ 635 h 1246"/>
                <a:gd name="T48" fmla="*/ 1222 w 1247"/>
                <a:gd name="T49" fmla="*/ 513 h 1246"/>
                <a:gd name="T50" fmla="*/ 1198 w 1247"/>
                <a:gd name="T51" fmla="*/ 391 h 1246"/>
                <a:gd name="T52" fmla="*/ 1149 w 1247"/>
                <a:gd name="T53" fmla="*/ 269 h 1246"/>
                <a:gd name="T54" fmla="*/ 1051 w 1247"/>
                <a:gd name="T55" fmla="*/ 196 h 1246"/>
                <a:gd name="T56" fmla="*/ 978 w 1247"/>
                <a:gd name="T57" fmla="*/ 122 h 1246"/>
                <a:gd name="T58" fmla="*/ 856 w 1247"/>
                <a:gd name="T59" fmla="*/ 49 h 1246"/>
                <a:gd name="T60" fmla="*/ 734 w 1247"/>
                <a:gd name="T61" fmla="*/ 25 h 1246"/>
                <a:gd name="T62" fmla="*/ 611 w 1247"/>
                <a:gd name="T63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57" name="Google Shape;381;p31">
            <a:extLst>
              <a:ext uri="{FF2B5EF4-FFF2-40B4-BE49-F238E27FC236}">
                <a16:creationId xmlns:a16="http://schemas.microsoft.com/office/drawing/2014/main" id="{EFA65DE9-B4CA-B543-866A-354815C708F5}"/>
              </a:ext>
            </a:extLst>
          </p:cNvPr>
          <p:cNvSpPr>
            <a:spLocks/>
          </p:cNvSpPr>
          <p:nvPr/>
        </p:nvSpPr>
        <p:spPr bwMode="auto">
          <a:xfrm>
            <a:off x="1222375" y="2211388"/>
            <a:ext cx="288925" cy="287337"/>
          </a:xfrm>
          <a:custGeom>
            <a:avLst/>
            <a:gdLst>
              <a:gd name="T0" fmla="*/ 5154 w 15290"/>
              <a:gd name="T1" fmla="*/ 7084 h 15290"/>
              <a:gd name="T2" fmla="*/ 5374 w 15290"/>
              <a:gd name="T3" fmla="*/ 7963 h 15290"/>
              <a:gd name="T4" fmla="*/ 4861 w 15290"/>
              <a:gd name="T5" fmla="*/ 8647 h 15290"/>
              <a:gd name="T6" fmla="*/ 4030 w 15290"/>
              <a:gd name="T7" fmla="*/ 8549 h 15290"/>
              <a:gd name="T8" fmla="*/ 3640 w 15290"/>
              <a:gd name="T9" fmla="*/ 7767 h 15290"/>
              <a:gd name="T10" fmla="*/ 4030 w 15290"/>
              <a:gd name="T11" fmla="*/ 6986 h 15290"/>
              <a:gd name="T12" fmla="*/ 10942 w 15290"/>
              <a:gd name="T13" fmla="*/ 6839 h 15290"/>
              <a:gd name="T14" fmla="*/ 11577 w 15290"/>
              <a:gd name="T15" fmla="*/ 7401 h 15290"/>
              <a:gd name="T16" fmla="*/ 11504 w 15290"/>
              <a:gd name="T17" fmla="*/ 8305 h 15290"/>
              <a:gd name="T18" fmla="*/ 10771 w 15290"/>
              <a:gd name="T19" fmla="*/ 8720 h 15290"/>
              <a:gd name="T20" fmla="*/ 10038 w 15290"/>
              <a:gd name="T21" fmla="*/ 8305 h 15290"/>
              <a:gd name="T22" fmla="*/ 9965 w 15290"/>
              <a:gd name="T23" fmla="*/ 7401 h 15290"/>
              <a:gd name="T24" fmla="*/ 10600 w 15290"/>
              <a:gd name="T25" fmla="*/ 6839 h 15290"/>
              <a:gd name="T26" fmla="*/ 11577 w 15290"/>
              <a:gd name="T27" fmla="*/ 10307 h 15290"/>
              <a:gd name="T28" fmla="*/ 11797 w 15290"/>
              <a:gd name="T29" fmla="*/ 10698 h 15290"/>
              <a:gd name="T30" fmla="*/ 11235 w 15290"/>
              <a:gd name="T31" fmla="*/ 11431 h 15290"/>
              <a:gd name="T32" fmla="*/ 8768 w 15290"/>
              <a:gd name="T33" fmla="*/ 12603 h 15290"/>
              <a:gd name="T34" fmla="*/ 6009 w 15290"/>
              <a:gd name="T35" fmla="*/ 12457 h 15290"/>
              <a:gd name="T36" fmla="*/ 3640 w 15290"/>
              <a:gd name="T37" fmla="*/ 11065 h 15290"/>
              <a:gd name="T38" fmla="*/ 3517 w 15290"/>
              <a:gd name="T39" fmla="*/ 10625 h 15290"/>
              <a:gd name="T40" fmla="*/ 3811 w 15290"/>
              <a:gd name="T41" fmla="*/ 10259 h 15290"/>
              <a:gd name="T42" fmla="*/ 4250 w 15290"/>
              <a:gd name="T43" fmla="*/ 10307 h 15290"/>
              <a:gd name="T44" fmla="*/ 5862 w 15290"/>
              <a:gd name="T45" fmla="*/ 11382 h 15290"/>
              <a:gd name="T46" fmla="*/ 8109 w 15290"/>
              <a:gd name="T47" fmla="*/ 11700 h 15290"/>
              <a:gd name="T48" fmla="*/ 10234 w 15290"/>
              <a:gd name="T49" fmla="*/ 10942 h 15290"/>
              <a:gd name="T50" fmla="*/ 11211 w 15290"/>
              <a:gd name="T51" fmla="*/ 10234 h 15290"/>
              <a:gd name="T52" fmla="*/ 6106 w 15290"/>
              <a:gd name="T53" fmla="*/ 147 h 15290"/>
              <a:gd name="T54" fmla="*/ 4323 w 15290"/>
              <a:gd name="T55" fmla="*/ 758 h 15290"/>
              <a:gd name="T56" fmla="*/ 2785 w 15290"/>
              <a:gd name="T57" fmla="*/ 1735 h 15290"/>
              <a:gd name="T58" fmla="*/ 1515 w 15290"/>
              <a:gd name="T59" fmla="*/ 3078 h 15290"/>
              <a:gd name="T60" fmla="*/ 611 w 15290"/>
              <a:gd name="T61" fmla="*/ 4666 h 15290"/>
              <a:gd name="T62" fmla="*/ 98 w 15290"/>
              <a:gd name="T63" fmla="*/ 6473 h 15290"/>
              <a:gd name="T64" fmla="*/ 49 w 15290"/>
              <a:gd name="T65" fmla="*/ 8427 h 15290"/>
              <a:gd name="T66" fmla="*/ 465 w 15290"/>
              <a:gd name="T67" fmla="*/ 10283 h 15290"/>
              <a:gd name="T68" fmla="*/ 1295 w 15290"/>
              <a:gd name="T69" fmla="*/ 11919 h 15290"/>
              <a:gd name="T70" fmla="*/ 2516 w 15290"/>
              <a:gd name="T71" fmla="*/ 13311 h 15290"/>
              <a:gd name="T72" fmla="*/ 4006 w 15290"/>
              <a:gd name="T73" fmla="*/ 14362 h 15290"/>
              <a:gd name="T74" fmla="*/ 5740 w 15290"/>
              <a:gd name="T75" fmla="*/ 15046 h 15290"/>
              <a:gd name="T76" fmla="*/ 8036 w 15290"/>
              <a:gd name="T77" fmla="*/ 15290 h 15290"/>
              <a:gd name="T78" fmla="*/ 9916 w 15290"/>
              <a:gd name="T79" fmla="*/ 14948 h 15290"/>
              <a:gd name="T80" fmla="*/ 11601 w 15290"/>
              <a:gd name="T81" fmla="*/ 14191 h 15290"/>
              <a:gd name="T82" fmla="*/ 13042 w 15290"/>
              <a:gd name="T83" fmla="*/ 13043 h 15290"/>
              <a:gd name="T84" fmla="*/ 14190 w 15290"/>
              <a:gd name="T85" fmla="*/ 11602 h 15290"/>
              <a:gd name="T86" fmla="*/ 14947 w 15290"/>
              <a:gd name="T87" fmla="*/ 9917 h 15290"/>
              <a:gd name="T88" fmla="*/ 15289 w 15290"/>
              <a:gd name="T89" fmla="*/ 8036 h 15290"/>
              <a:gd name="T90" fmla="*/ 15143 w 15290"/>
              <a:gd name="T91" fmla="*/ 6107 h 15290"/>
              <a:gd name="T92" fmla="*/ 14532 w 15290"/>
              <a:gd name="T93" fmla="*/ 4324 h 15290"/>
              <a:gd name="T94" fmla="*/ 13555 w 15290"/>
              <a:gd name="T95" fmla="*/ 2785 h 15290"/>
              <a:gd name="T96" fmla="*/ 12212 w 15290"/>
              <a:gd name="T97" fmla="*/ 1515 h 15290"/>
              <a:gd name="T98" fmla="*/ 10625 w 15290"/>
              <a:gd name="T99" fmla="*/ 611 h 15290"/>
              <a:gd name="T100" fmla="*/ 8817 w 15290"/>
              <a:gd name="T101" fmla="*/ 99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lnTo>
                  <a:pt x="72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58" name="Google Shape;382;p31">
            <a:extLst>
              <a:ext uri="{FF2B5EF4-FFF2-40B4-BE49-F238E27FC236}">
                <a16:creationId xmlns:a16="http://schemas.microsoft.com/office/drawing/2014/main" id="{736D34B9-156B-EA41-8F8A-E825CB8C4C85}"/>
              </a:ext>
            </a:extLst>
          </p:cNvPr>
          <p:cNvSpPr>
            <a:spLocks/>
          </p:cNvSpPr>
          <p:nvPr/>
        </p:nvSpPr>
        <p:spPr bwMode="auto">
          <a:xfrm>
            <a:off x="1730375" y="2211388"/>
            <a:ext cx="287338" cy="287337"/>
          </a:xfrm>
          <a:custGeom>
            <a:avLst/>
            <a:gdLst>
              <a:gd name="T0" fmla="*/ 5154 w 15290"/>
              <a:gd name="T1" fmla="*/ 7084 h 15290"/>
              <a:gd name="T2" fmla="*/ 5374 w 15290"/>
              <a:gd name="T3" fmla="*/ 7963 h 15290"/>
              <a:gd name="T4" fmla="*/ 4861 w 15290"/>
              <a:gd name="T5" fmla="*/ 8647 h 15290"/>
              <a:gd name="T6" fmla="*/ 4030 w 15290"/>
              <a:gd name="T7" fmla="*/ 8549 h 15290"/>
              <a:gd name="T8" fmla="*/ 3640 w 15290"/>
              <a:gd name="T9" fmla="*/ 7767 h 15290"/>
              <a:gd name="T10" fmla="*/ 4030 w 15290"/>
              <a:gd name="T11" fmla="*/ 6986 h 15290"/>
              <a:gd name="T12" fmla="*/ 10942 w 15290"/>
              <a:gd name="T13" fmla="*/ 6839 h 15290"/>
              <a:gd name="T14" fmla="*/ 11577 w 15290"/>
              <a:gd name="T15" fmla="*/ 7401 h 15290"/>
              <a:gd name="T16" fmla="*/ 11504 w 15290"/>
              <a:gd name="T17" fmla="*/ 8305 h 15290"/>
              <a:gd name="T18" fmla="*/ 10771 w 15290"/>
              <a:gd name="T19" fmla="*/ 8720 h 15290"/>
              <a:gd name="T20" fmla="*/ 10038 w 15290"/>
              <a:gd name="T21" fmla="*/ 8305 h 15290"/>
              <a:gd name="T22" fmla="*/ 9965 w 15290"/>
              <a:gd name="T23" fmla="*/ 7401 h 15290"/>
              <a:gd name="T24" fmla="*/ 10600 w 15290"/>
              <a:gd name="T25" fmla="*/ 6839 h 15290"/>
              <a:gd name="T26" fmla="*/ 9281 w 15290"/>
              <a:gd name="T27" fmla="*/ 10307 h 15290"/>
              <a:gd name="T28" fmla="*/ 11650 w 15290"/>
              <a:gd name="T29" fmla="*/ 11724 h 15290"/>
              <a:gd name="T30" fmla="*/ 11772 w 15290"/>
              <a:gd name="T31" fmla="*/ 12164 h 15290"/>
              <a:gd name="T32" fmla="*/ 11479 w 15290"/>
              <a:gd name="T33" fmla="*/ 12530 h 15290"/>
              <a:gd name="T34" fmla="*/ 10966 w 15290"/>
              <a:gd name="T35" fmla="*/ 12432 h 15290"/>
              <a:gd name="T36" fmla="*/ 9013 w 15290"/>
              <a:gd name="T37" fmla="*/ 11260 h 15290"/>
              <a:gd name="T38" fmla="*/ 6717 w 15290"/>
              <a:gd name="T39" fmla="*/ 11138 h 15290"/>
              <a:gd name="T40" fmla="*/ 4690 w 15290"/>
              <a:gd name="T41" fmla="*/ 12115 h 15290"/>
              <a:gd name="T42" fmla="*/ 3884 w 15290"/>
              <a:gd name="T43" fmla="*/ 12554 h 15290"/>
              <a:gd name="T44" fmla="*/ 3542 w 15290"/>
              <a:gd name="T45" fmla="*/ 12261 h 15290"/>
              <a:gd name="T46" fmla="*/ 3591 w 15290"/>
              <a:gd name="T47" fmla="*/ 11797 h 15290"/>
              <a:gd name="T48" fmla="*/ 5471 w 15290"/>
              <a:gd name="T49" fmla="*/ 10503 h 15290"/>
              <a:gd name="T50" fmla="*/ 7254 w 15290"/>
              <a:gd name="T51" fmla="*/ 1 h 15290"/>
              <a:gd name="T52" fmla="*/ 5374 w 15290"/>
              <a:gd name="T53" fmla="*/ 343 h 15290"/>
              <a:gd name="T54" fmla="*/ 3688 w 15290"/>
              <a:gd name="T55" fmla="*/ 1100 h 15290"/>
              <a:gd name="T56" fmla="*/ 2247 w 15290"/>
              <a:gd name="T57" fmla="*/ 2248 h 15290"/>
              <a:gd name="T58" fmla="*/ 1100 w 15290"/>
              <a:gd name="T59" fmla="*/ 3689 h 15290"/>
              <a:gd name="T60" fmla="*/ 342 w 15290"/>
              <a:gd name="T61" fmla="*/ 5374 h 15290"/>
              <a:gd name="T62" fmla="*/ 1 w 15290"/>
              <a:gd name="T63" fmla="*/ 7255 h 15290"/>
              <a:gd name="T64" fmla="*/ 147 w 15290"/>
              <a:gd name="T65" fmla="*/ 9184 h 15290"/>
              <a:gd name="T66" fmla="*/ 758 w 15290"/>
              <a:gd name="T67" fmla="*/ 10967 h 15290"/>
              <a:gd name="T68" fmla="*/ 1735 w 15290"/>
              <a:gd name="T69" fmla="*/ 12506 h 15290"/>
              <a:gd name="T70" fmla="*/ 3078 w 15290"/>
              <a:gd name="T71" fmla="*/ 13776 h 15290"/>
              <a:gd name="T72" fmla="*/ 4665 w 15290"/>
              <a:gd name="T73" fmla="*/ 14679 h 15290"/>
              <a:gd name="T74" fmla="*/ 6473 w 15290"/>
              <a:gd name="T75" fmla="*/ 15192 h 15290"/>
              <a:gd name="T76" fmla="*/ 8817 w 15290"/>
              <a:gd name="T77" fmla="*/ 15192 h 15290"/>
              <a:gd name="T78" fmla="*/ 10625 w 15290"/>
              <a:gd name="T79" fmla="*/ 14679 h 15290"/>
              <a:gd name="T80" fmla="*/ 12212 w 15290"/>
              <a:gd name="T81" fmla="*/ 13776 h 15290"/>
              <a:gd name="T82" fmla="*/ 13555 w 15290"/>
              <a:gd name="T83" fmla="*/ 12506 h 15290"/>
              <a:gd name="T84" fmla="*/ 14532 w 15290"/>
              <a:gd name="T85" fmla="*/ 10967 h 15290"/>
              <a:gd name="T86" fmla="*/ 15143 w 15290"/>
              <a:gd name="T87" fmla="*/ 9184 h 15290"/>
              <a:gd name="T88" fmla="*/ 15289 w 15290"/>
              <a:gd name="T89" fmla="*/ 7255 h 15290"/>
              <a:gd name="T90" fmla="*/ 14947 w 15290"/>
              <a:gd name="T91" fmla="*/ 5374 h 15290"/>
              <a:gd name="T92" fmla="*/ 14190 w 15290"/>
              <a:gd name="T93" fmla="*/ 3689 h 15290"/>
              <a:gd name="T94" fmla="*/ 13042 w 15290"/>
              <a:gd name="T95" fmla="*/ 2248 h 15290"/>
              <a:gd name="T96" fmla="*/ 11601 w 15290"/>
              <a:gd name="T97" fmla="*/ 1100 h 15290"/>
              <a:gd name="T98" fmla="*/ 9916 w 15290"/>
              <a:gd name="T99" fmla="*/ 343 h 15290"/>
              <a:gd name="T100" fmla="*/ 8036 w 15290"/>
              <a:gd name="T101" fmla="*/ 1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lnTo>
                  <a:pt x="72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59" name="Google Shape;383;p31">
            <a:extLst>
              <a:ext uri="{FF2B5EF4-FFF2-40B4-BE49-F238E27FC236}">
                <a16:creationId xmlns:a16="http://schemas.microsoft.com/office/drawing/2014/main" id="{15103897-325E-4241-B8C0-21E6ED752035}"/>
              </a:ext>
            </a:extLst>
          </p:cNvPr>
          <p:cNvSpPr>
            <a:spLocks/>
          </p:cNvSpPr>
          <p:nvPr/>
        </p:nvSpPr>
        <p:spPr bwMode="auto">
          <a:xfrm>
            <a:off x="2238375" y="2211388"/>
            <a:ext cx="287338" cy="287337"/>
          </a:xfrm>
          <a:custGeom>
            <a:avLst/>
            <a:gdLst>
              <a:gd name="T0" fmla="*/ 5007 w 15290"/>
              <a:gd name="T1" fmla="*/ 6986 h 15290"/>
              <a:gd name="T2" fmla="*/ 5374 w 15290"/>
              <a:gd name="T3" fmla="*/ 7572 h 15290"/>
              <a:gd name="T4" fmla="*/ 5252 w 15290"/>
              <a:gd name="T5" fmla="*/ 8305 h 15290"/>
              <a:gd name="T6" fmla="*/ 4690 w 15290"/>
              <a:gd name="T7" fmla="*/ 8696 h 15290"/>
              <a:gd name="T8" fmla="*/ 4030 w 15290"/>
              <a:gd name="T9" fmla="*/ 8549 h 15290"/>
              <a:gd name="T10" fmla="*/ 3664 w 15290"/>
              <a:gd name="T11" fmla="*/ 7963 h 15290"/>
              <a:gd name="T12" fmla="*/ 3786 w 15290"/>
              <a:gd name="T13" fmla="*/ 7230 h 15290"/>
              <a:gd name="T14" fmla="*/ 4348 w 15290"/>
              <a:gd name="T15" fmla="*/ 6839 h 15290"/>
              <a:gd name="T16" fmla="*/ 11113 w 15290"/>
              <a:gd name="T17" fmla="*/ 6888 h 15290"/>
              <a:gd name="T18" fmla="*/ 11577 w 15290"/>
              <a:gd name="T19" fmla="*/ 7401 h 15290"/>
              <a:gd name="T20" fmla="*/ 11577 w 15290"/>
              <a:gd name="T21" fmla="*/ 8134 h 15290"/>
              <a:gd name="T22" fmla="*/ 11113 w 15290"/>
              <a:gd name="T23" fmla="*/ 8647 h 15290"/>
              <a:gd name="T24" fmla="*/ 10429 w 15290"/>
              <a:gd name="T25" fmla="*/ 8647 h 15290"/>
              <a:gd name="T26" fmla="*/ 9965 w 15290"/>
              <a:gd name="T27" fmla="*/ 8134 h 15290"/>
              <a:gd name="T28" fmla="*/ 9965 w 15290"/>
              <a:gd name="T29" fmla="*/ 7401 h 15290"/>
              <a:gd name="T30" fmla="*/ 10429 w 15290"/>
              <a:gd name="T31" fmla="*/ 6888 h 15290"/>
              <a:gd name="T32" fmla="*/ 11797 w 15290"/>
              <a:gd name="T33" fmla="*/ 10527 h 15290"/>
              <a:gd name="T34" fmla="*/ 12090 w 15290"/>
              <a:gd name="T35" fmla="*/ 10771 h 15290"/>
              <a:gd name="T36" fmla="*/ 12114 w 15290"/>
              <a:gd name="T37" fmla="*/ 11138 h 15290"/>
              <a:gd name="T38" fmla="*/ 11895 w 15290"/>
              <a:gd name="T39" fmla="*/ 11431 h 15290"/>
              <a:gd name="T40" fmla="*/ 7498 w 15290"/>
              <a:gd name="T41" fmla="*/ 12701 h 15290"/>
              <a:gd name="T42" fmla="*/ 7157 w 15290"/>
              <a:gd name="T43" fmla="*/ 12286 h 15290"/>
              <a:gd name="T44" fmla="*/ 7254 w 15290"/>
              <a:gd name="T45" fmla="*/ 11919 h 15290"/>
              <a:gd name="T46" fmla="*/ 11504 w 15290"/>
              <a:gd name="T47" fmla="*/ 10527 h 15290"/>
              <a:gd name="T48" fmla="*/ 6863 w 15290"/>
              <a:gd name="T49" fmla="*/ 50 h 15290"/>
              <a:gd name="T50" fmla="*/ 5374 w 15290"/>
              <a:gd name="T51" fmla="*/ 343 h 15290"/>
              <a:gd name="T52" fmla="*/ 4006 w 15290"/>
              <a:gd name="T53" fmla="*/ 929 h 15290"/>
              <a:gd name="T54" fmla="*/ 2785 w 15290"/>
              <a:gd name="T55" fmla="*/ 1735 h 15290"/>
              <a:gd name="T56" fmla="*/ 1735 w 15290"/>
              <a:gd name="T57" fmla="*/ 2785 h 15290"/>
              <a:gd name="T58" fmla="*/ 929 w 15290"/>
              <a:gd name="T59" fmla="*/ 4006 h 15290"/>
              <a:gd name="T60" fmla="*/ 342 w 15290"/>
              <a:gd name="T61" fmla="*/ 5374 h 15290"/>
              <a:gd name="T62" fmla="*/ 49 w 15290"/>
              <a:gd name="T63" fmla="*/ 6864 h 15290"/>
              <a:gd name="T64" fmla="*/ 49 w 15290"/>
              <a:gd name="T65" fmla="*/ 8427 h 15290"/>
              <a:gd name="T66" fmla="*/ 342 w 15290"/>
              <a:gd name="T67" fmla="*/ 9917 h 15290"/>
              <a:gd name="T68" fmla="*/ 929 w 15290"/>
              <a:gd name="T69" fmla="*/ 11284 h 15290"/>
              <a:gd name="T70" fmla="*/ 1735 w 15290"/>
              <a:gd name="T71" fmla="*/ 12506 h 15290"/>
              <a:gd name="T72" fmla="*/ 2785 w 15290"/>
              <a:gd name="T73" fmla="*/ 13556 h 15290"/>
              <a:gd name="T74" fmla="*/ 4006 w 15290"/>
              <a:gd name="T75" fmla="*/ 14362 h 15290"/>
              <a:gd name="T76" fmla="*/ 5374 w 15290"/>
              <a:gd name="T77" fmla="*/ 14948 h 15290"/>
              <a:gd name="T78" fmla="*/ 6863 w 15290"/>
              <a:gd name="T79" fmla="*/ 15241 h 15290"/>
              <a:gd name="T80" fmla="*/ 8817 w 15290"/>
              <a:gd name="T81" fmla="*/ 15192 h 15290"/>
              <a:gd name="T82" fmla="*/ 10283 w 15290"/>
              <a:gd name="T83" fmla="*/ 14826 h 15290"/>
              <a:gd name="T84" fmla="*/ 11602 w 15290"/>
              <a:gd name="T85" fmla="*/ 14191 h 15290"/>
              <a:gd name="T86" fmla="*/ 12774 w 15290"/>
              <a:gd name="T87" fmla="*/ 13311 h 15290"/>
              <a:gd name="T88" fmla="*/ 13775 w 15290"/>
              <a:gd name="T89" fmla="*/ 12212 h 15290"/>
              <a:gd name="T90" fmla="*/ 14532 w 15290"/>
              <a:gd name="T91" fmla="*/ 10967 h 15290"/>
              <a:gd name="T92" fmla="*/ 15045 w 15290"/>
              <a:gd name="T93" fmla="*/ 9550 h 15290"/>
              <a:gd name="T94" fmla="*/ 15289 w 15290"/>
              <a:gd name="T95" fmla="*/ 8036 h 15290"/>
              <a:gd name="T96" fmla="*/ 15192 w 15290"/>
              <a:gd name="T97" fmla="*/ 6473 h 15290"/>
              <a:gd name="T98" fmla="*/ 14825 w 15290"/>
              <a:gd name="T99" fmla="*/ 5008 h 15290"/>
              <a:gd name="T100" fmla="*/ 14190 w 15290"/>
              <a:gd name="T101" fmla="*/ 3689 h 15290"/>
              <a:gd name="T102" fmla="*/ 13311 w 15290"/>
              <a:gd name="T103" fmla="*/ 2516 h 15290"/>
              <a:gd name="T104" fmla="*/ 12212 w 15290"/>
              <a:gd name="T105" fmla="*/ 1515 h 15290"/>
              <a:gd name="T106" fmla="*/ 10967 w 15290"/>
              <a:gd name="T107" fmla="*/ 758 h 15290"/>
              <a:gd name="T108" fmla="*/ 9550 w 15290"/>
              <a:gd name="T109" fmla="*/ 245 h 15290"/>
              <a:gd name="T110" fmla="*/ 8036 w 15290"/>
              <a:gd name="T111" fmla="*/ 1 h 15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lnTo>
                  <a:pt x="11699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lnTo>
                  <a:pt x="725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60" name="Google Shape;384;p31">
            <a:extLst>
              <a:ext uri="{FF2B5EF4-FFF2-40B4-BE49-F238E27FC236}">
                <a16:creationId xmlns:a16="http://schemas.microsoft.com/office/drawing/2014/main" id="{A13AE558-54D3-0C45-A844-5D966083F065}"/>
              </a:ext>
            </a:extLst>
          </p:cNvPr>
          <p:cNvGrpSpPr>
            <a:grpSpLocks/>
          </p:cNvGrpSpPr>
          <p:nvPr/>
        </p:nvGrpSpPr>
        <p:grpSpPr bwMode="auto">
          <a:xfrm>
            <a:off x="2813050" y="2162175"/>
            <a:ext cx="152400" cy="382588"/>
            <a:chOff x="3386850" y="2264625"/>
            <a:chExt cx="203950" cy="509250"/>
          </a:xfrm>
        </p:grpSpPr>
        <p:sp>
          <p:nvSpPr>
            <p:cNvPr id="52420" name="Google Shape;385;p31">
              <a:extLst>
                <a:ext uri="{FF2B5EF4-FFF2-40B4-BE49-F238E27FC236}">
                  <a16:creationId xmlns:a16="http://schemas.microsoft.com/office/drawing/2014/main" id="{DD2206AA-5B53-F34B-9AD8-EE525C89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850" y="2370850"/>
              <a:ext cx="203950" cy="403025"/>
            </a:xfrm>
            <a:custGeom>
              <a:avLst/>
              <a:gdLst>
                <a:gd name="T0" fmla="*/ 2785 w 8158"/>
                <a:gd name="T1" fmla="*/ 99 h 16121"/>
                <a:gd name="T2" fmla="*/ 2174 w 8158"/>
                <a:gd name="T3" fmla="*/ 367 h 16121"/>
                <a:gd name="T4" fmla="*/ 1637 w 8158"/>
                <a:gd name="T5" fmla="*/ 734 h 16121"/>
                <a:gd name="T6" fmla="*/ 1075 w 8158"/>
                <a:gd name="T7" fmla="*/ 1369 h 16121"/>
                <a:gd name="T8" fmla="*/ 489 w 8158"/>
                <a:gd name="T9" fmla="*/ 2687 h 16121"/>
                <a:gd name="T10" fmla="*/ 147 w 8158"/>
                <a:gd name="T11" fmla="*/ 4299 h 16121"/>
                <a:gd name="T12" fmla="*/ 25 w 8158"/>
                <a:gd name="T13" fmla="*/ 6204 h 16121"/>
                <a:gd name="T14" fmla="*/ 49 w 8158"/>
                <a:gd name="T15" fmla="*/ 7181 h 16121"/>
                <a:gd name="T16" fmla="*/ 269 w 8158"/>
                <a:gd name="T17" fmla="*/ 7523 h 16121"/>
                <a:gd name="T18" fmla="*/ 660 w 8158"/>
                <a:gd name="T19" fmla="*/ 7670 h 16121"/>
                <a:gd name="T20" fmla="*/ 1051 w 8158"/>
                <a:gd name="T21" fmla="*/ 7523 h 16121"/>
                <a:gd name="T22" fmla="*/ 1270 w 8158"/>
                <a:gd name="T23" fmla="*/ 7181 h 16121"/>
                <a:gd name="T24" fmla="*/ 1344 w 8158"/>
                <a:gd name="T25" fmla="*/ 6278 h 16121"/>
                <a:gd name="T26" fmla="*/ 1637 w 8158"/>
                <a:gd name="T27" fmla="*/ 4153 h 16121"/>
                <a:gd name="T28" fmla="*/ 2003 w 8158"/>
                <a:gd name="T29" fmla="*/ 2687 h 16121"/>
                <a:gd name="T30" fmla="*/ 2101 w 8158"/>
                <a:gd name="T31" fmla="*/ 2639 h 16121"/>
                <a:gd name="T32" fmla="*/ 2076 w 8158"/>
                <a:gd name="T33" fmla="*/ 4568 h 16121"/>
                <a:gd name="T34" fmla="*/ 1539 w 8158"/>
                <a:gd name="T35" fmla="*/ 13165 h 16121"/>
                <a:gd name="T36" fmla="*/ 1417 w 8158"/>
                <a:gd name="T37" fmla="*/ 15461 h 16121"/>
                <a:gd name="T38" fmla="*/ 1661 w 8158"/>
                <a:gd name="T39" fmla="*/ 15900 h 16121"/>
                <a:gd name="T40" fmla="*/ 2101 w 8158"/>
                <a:gd name="T41" fmla="*/ 16120 h 16121"/>
                <a:gd name="T42" fmla="*/ 2662 w 8158"/>
                <a:gd name="T43" fmla="*/ 15998 h 16121"/>
                <a:gd name="T44" fmla="*/ 2956 w 8158"/>
                <a:gd name="T45" fmla="*/ 15680 h 16121"/>
                <a:gd name="T46" fmla="*/ 3713 w 8158"/>
                <a:gd name="T47" fmla="*/ 8549 h 16121"/>
                <a:gd name="T48" fmla="*/ 3835 w 8158"/>
                <a:gd name="T49" fmla="*/ 8305 h 16121"/>
                <a:gd name="T50" fmla="*/ 4079 w 8158"/>
                <a:gd name="T51" fmla="*/ 8183 h 16121"/>
                <a:gd name="T52" fmla="*/ 4323 w 8158"/>
                <a:gd name="T53" fmla="*/ 8305 h 16121"/>
                <a:gd name="T54" fmla="*/ 4445 w 8158"/>
                <a:gd name="T55" fmla="*/ 8549 h 16121"/>
                <a:gd name="T56" fmla="*/ 5202 w 8158"/>
                <a:gd name="T57" fmla="*/ 15680 h 16121"/>
                <a:gd name="T58" fmla="*/ 5496 w 8158"/>
                <a:gd name="T59" fmla="*/ 15998 h 16121"/>
                <a:gd name="T60" fmla="*/ 6057 w 8158"/>
                <a:gd name="T61" fmla="*/ 16120 h 16121"/>
                <a:gd name="T62" fmla="*/ 6497 w 8158"/>
                <a:gd name="T63" fmla="*/ 15900 h 16121"/>
                <a:gd name="T64" fmla="*/ 6741 w 8158"/>
                <a:gd name="T65" fmla="*/ 15461 h 16121"/>
                <a:gd name="T66" fmla="*/ 6619 w 8158"/>
                <a:gd name="T67" fmla="*/ 13165 h 16121"/>
                <a:gd name="T68" fmla="*/ 6106 w 8158"/>
                <a:gd name="T69" fmla="*/ 4617 h 16121"/>
                <a:gd name="T70" fmla="*/ 6057 w 8158"/>
                <a:gd name="T71" fmla="*/ 2590 h 16121"/>
                <a:gd name="T72" fmla="*/ 6253 w 8158"/>
                <a:gd name="T73" fmla="*/ 3005 h 16121"/>
                <a:gd name="T74" fmla="*/ 6643 w 8158"/>
                <a:gd name="T75" fmla="*/ 4837 h 16121"/>
                <a:gd name="T76" fmla="*/ 6839 w 8158"/>
                <a:gd name="T77" fmla="*/ 6888 h 16121"/>
                <a:gd name="T78" fmla="*/ 6936 w 8158"/>
                <a:gd name="T79" fmla="*/ 7328 h 16121"/>
                <a:gd name="T80" fmla="*/ 7230 w 8158"/>
                <a:gd name="T81" fmla="*/ 7596 h 16121"/>
                <a:gd name="T82" fmla="*/ 7645 w 8158"/>
                <a:gd name="T83" fmla="*/ 7645 h 16121"/>
                <a:gd name="T84" fmla="*/ 7987 w 8158"/>
                <a:gd name="T85" fmla="*/ 7425 h 16121"/>
                <a:gd name="T86" fmla="*/ 8133 w 8158"/>
                <a:gd name="T87" fmla="*/ 7035 h 16121"/>
                <a:gd name="T88" fmla="*/ 8109 w 8158"/>
                <a:gd name="T89" fmla="*/ 4885 h 16121"/>
                <a:gd name="T90" fmla="*/ 7889 w 8158"/>
                <a:gd name="T91" fmla="*/ 3176 h 16121"/>
                <a:gd name="T92" fmla="*/ 7425 w 8158"/>
                <a:gd name="T93" fmla="*/ 1759 h 16121"/>
                <a:gd name="T94" fmla="*/ 6936 w 8158"/>
                <a:gd name="T95" fmla="*/ 1002 h 16121"/>
                <a:gd name="T96" fmla="*/ 6472 w 8158"/>
                <a:gd name="T97" fmla="*/ 563 h 16121"/>
                <a:gd name="T98" fmla="*/ 5886 w 8158"/>
                <a:gd name="T99" fmla="*/ 245 h 16121"/>
                <a:gd name="T100" fmla="*/ 5178 w 8158"/>
                <a:gd name="T101" fmla="*/ 50 h 16121"/>
                <a:gd name="T102" fmla="*/ 4519 w 8158"/>
                <a:gd name="T103" fmla="*/ 147 h 16121"/>
                <a:gd name="T104" fmla="*/ 3664 w 8158"/>
                <a:gd name="T105" fmla="*/ 147 h 16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21" name="Google Shape;386;p31">
              <a:extLst>
                <a:ext uri="{FF2B5EF4-FFF2-40B4-BE49-F238E27FC236}">
                  <a16:creationId xmlns:a16="http://schemas.microsoft.com/office/drawing/2014/main" id="{0E77B669-F0B7-A14B-83BE-2C1C1495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075" y="2264625"/>
              <a:ext cx="85500" cy="94050"/>
            </a:xfrm>
            <a:custGeom>
              <a:avLst/>
              <a:gdLst>
                <a:gd name="T0" fmla="*/ 1539 w 3420"/>
                <a:gd name="T1" fmla="*/ 0 h 3762"/>
                <a:gd name="T2" fmla="*/ 1368 w 3420"/>
                <a:gd name="T3" fmla="*/ 25 h 3762"/>
                <a:gd name="T4" fmla="*/ 1197 w 3420"/>
                <a:gd name="T5" fmla="*/ 49 h 3762"/>
                <a:gd name="T6" fmla="*/ 1051 w 3420"/>
                <a:gd name="T7" fmla="*/ 122 h 3762"/>
                <a:gd name="T8" fmla="*/ 904 w 3420"/>
                <a:gd name="T9" fmla="*/ 171 h 3762"/>
                <a:gd name="T10" fmla="*/ 757 w 3420"/>
                <a:gd name="T11" fmla="*/ 269 h 3762"/>
                <a:gd name="T12" fmla="*/ 611 w 3420"/>
                <a:gd name="T13" fmla="*/ 342 h 3762"/>
                <a:gd name="T14" fmla="*/ 489 w 3420"/>
                <a:gd name="T15" fmla="*/ 464 h 3762"/>
                <a:gd name="T16" fmla="*/ 391 w 3420"/>
                <a:gd name="T17" fmla="*/ 586 h 3762"/>
                <a:gd name="T18" fmla="*/ 293 w 3420"/>
                <a:gd name="T19" fmla="*/ 708 h 3762"/>
                <a:gd name="T20" fmla="*/ 196 w 3420"/>
                <a:gd name="T21" fmla="*/ 855 h 3762"/>
                <a:gd name="T22" fmla="*/ 122 w 3420"/>
                <a:gd name="T23" fmla="*/ 1002 h 3762"/>
                <a:gd name="T24" fmla="*/ 74 w 3420"/>
                <a:gd name="T25" fmla="*/ 1148 h 3762"/>
                <a:gd name="T26" fmla="*/ 25 w 3420"/>
                <a:gd name="T27" fmla="*/ 1319 h 3762"/>
                <a:gd name="T28" fmla="*/ 0 w 3420"/>
                <a:gd name="T29" fmla="*/ 1514 h 3762"/>
                <a:gd name="T30" fmla="*/ 0 w 3420"/>
                <a:gd name="T31" fmla="*/ 1710 h 3762"/>
                <a:gd name="T32" fmla="*/ 0 w 3420"/>
                <a:gd name="T33" fmla="*/ 1905 h 3762"/>
                <a:gd name="T34" fmla="*/ 25 w 3420"/>
                <a:gd name="T35" fmla="*/ 2101 h 3762"/>
                <a:gd name="T36" fmla="*/ 74 w 3420"/>
                <a:gd name="T37" fmla="*/ 2272 h 3762"/>
                <a:gd name="T38" fmla="*/ 122 w 3420"/>
                <a:gd name="T39" fmla="*/ 2467 h 3762"/>
                <a:gd name="T40" fmla="*/ 196 w 3420"/>
                <a:gd name="T41" fmla="*/ 2638 h 3762"/>
                <a:gd name="T42" fmla="*/ 293 w 3420"/>
                <a:gd name="T43" fmla="*/ 2809 h 3762"/>
                <a:gd name="T44" fmla="*/ 391 w 3420"/>
                <a:gd name="T45" fmla="*/ 2980 h 3762"/>
                <a:gd name="T46" fmla="*/ 489 w 3420"/>
                <a:gd name="T47" fmla="*/ 3126 h 3762"/>
                <a:gd name="T48" fmla="*/ 611 w 3420"/>
                <a:gd name="T49" fmla="*/ 3273 h 3762"/>
                <a:gd name="T50" fmla="*/ 757 w 3420"/>
                <a:gd name="T51" fmla="*/ 3395 h 3762"/>
                <a:gd name="T52" fmla="*/ 904 w 3420"/>
                <a:gd name="T53" fmla="*/ 3493 h 3762"/>
                <a:gd name="T54" fmla="*/ 1051 w 3420"/>
                <a:gd name="T55" fmla="*/ 3590 h 3762"/>
                <a:gd name="T56" fmla="*/ 1197 w 3420"/>
                <a:gd name="T57" fmla="*/ 3664 h 3762"/>
                <a:gd name="T58" fmla="*/ 1368 w 3420"/>
                <a:gd name="T59" fmla="*/ 3713 h 3762"/>
                <a:gd name="T60" fmla="*/ 1539 w 3420"/>
                <a:gd name="T61" fmla="*/ 3761 h 3762"/>
                <a:gd name="T62" fmla="*/ 1881 w 3420"/>
                <a:gd name="T63" fmla="*/ 3761 h 3762"/>
                <a:gd name="T64" fmla="*/ 2052 w 3420"/>
                <a:gd name="T65" fmla="*/ 3713 h 3762"/>
                <a:gd name="T66" fmla="*/ 2223 w 3420"/>
                <a:gd name="T67" fmla="*/ 3664 h 3762"/>
                <a:gd name="T68" fmla="*/ 2369 w 3420"/>
                <a:gd name="T69" fmla="*/ 3590 h 3762"/>
                <a:gd name="T70" fmla="*/ 2516 w 3420"/>
                <a:gd name="T71" fmla="*/ 3493 h 3762"/>
                <a:gd name="T72" fmla="*/ 2662 w 3420"/>
                <a:gd name="T73" fmla="*/ 3395 h 3762"/>
                <a:gd name="T74" fmla="*/ 2809 w 3420"/>
                <a:gd name="T75" fmla="*/ 3273 h 3762"/>
                <a:gd name="T76" fmla="*/ 2931 w 3420"/>
                <a:gd name="T77" fmla="*/ 3126 h 3762"/>
                <a:gd name="T78" fmla="*/ 3029 w 3420"/>
                <a:gd name="T79" fmla="*/ 2980 h 3762"/>
                <a:gd name="T80" fmla="*/ 3127 w 3420"/>
                <a:gd name="T81" fmla="*/ 2809 h 3762"/>
                <a:gd name="T82" fmla="*/ 3224 w 3420"/>
                <a:gd name="T83" fmla="*/ 2638 h 3762"/>
                <a:gd name="T84" fmla="*/ 3297 w 3420"/>
                <a:gd name="T85" fmla="*/ 2467 h 3762"/>
                <a:gd name="T86" fmla="*/ 3346 w 3420"/>
                <a:gd name="T87" fmla="*/ 2272 h 3762"/>
                <a:gd name="T88" fmla="*/ 3395 w 3420"/>
                <a:gd name="T89" fmla="*/ 2101 h 3762"/>
                <a:gd name="T90" fmla="*/ 3420 w 3420"/>
                <a:gd name="T91" fmla="*/ 1905 h 3762"/>
                <a:gd name="T92" fmla="*/ 3420 w 3420"/>
                <a:gd name="T93" fmla="*/ 1710 h 3762"/>
                <a:gd name="T94" fmla="*/ 3420 w 3420"/>
                <a:gd name="T95" fmla="*/ 1514 h 3762"/>
                <a:gd name="T96" fmla="*/ 3395 w 3420"/>
                <a:gd name="T97" fmla="*/ 1319 h 3762"/>
                <a:gd name="T98" fmla="*/ 3346 w 3420"/>
                <a:gd name="T99" fmla="*/ 1148 h 3762"/>
                <a:gd name="T100" fmla="*/ 3297 w 3420"/>
                <a:gd name="T101" fmla="*/ 1002 h 3762"/>
                <a:gd name="T102" fmla="*/ 3224 w 3420"/>
                <a:gd name="T103" fmla="*/ 855 h 3762"/>
                <a:gd name="T104" fmla="*/ 3127 w 3420"/>
                <a:gd name="T105" fmla="*/ 708 h 3762"/>
                <a:gd name="T106" fmla="*/ 3029 w 3420"/>
                <a:gd name="T107" fmla="*/ 586 h 3762"/>
                <a:gd name="T108" fmla="*/ 2931 w 3420"/>
                <a:gd name="T109" fmla="*/ 464 h 3762"/>
                <a:gd name="T110" fmla="*/ 2809 w 3420"/>
                <a:gd name="T111" fmla="*/ 342 h 3762"/>
                <a:gd name="T112" fmla="*/ 2662 w 3420"/>
                <a:gd name="T113" fmla="*/ 269 h 3762"/>
                <a:gd name="T114" fmla="*/ 2516 w 3420"/>
                <a:gd name="T115" fmla="*/ 171 h 3762"/>
                <a:gd name="T116" fmla="*/ 2369 w 3420"/>
                <a:gd name="T117" fmla="*/ 122 h 3762"/>
                <a:gd name="T118" fmla="*/ 2223 w 3420"/>
                <a:gd name="T119" fmla="*/ 49 h 3762"/>
                <a:gd name="T120" fmla="*/ 2052 w 3420"/>
                <a:gd name="T121" fmla="*/ 25 h 3762"/>
                <a:gd name="T122" fmla="*/ 1881 w 3420"/>
                <a:gd name="T123" fmla="*/ 0 h 3762"/>
                <a:gd name="T124" fmla="*/ 1539 w 3420"/>
                <a:gd name="T125" fmla="*/ 0 h 3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61" name="Google Shape;387;p31">
            <a:extLst>
              <a:ext uri="{FF2B5EF4-FFF2-40B4-BE49-F238E27FC236}">
                <a16:creationId xmlns:a16="http://schemas.microsoft.com/office/drawing/2014/main" id="{C3D9ABBE-7A7B-0B43-B199-B73004F9EF55}"/>
              </a:ext>
            </a:extLst>
          </p:cNvPr>
          <p:cNvGrpSpPr>
            <a:grpSpLocks/>
          </p:cNvGrpSpPr>
          <p:nvPr/>
        </p:nvGrpSpPr>
        <p:grpSpPr bwMode="auto">
          <a:xfrm>
            <a:off x="3841750" y="2211388"/>
            <a:ext cx="125413" cy="285750"/>
            <a:chOff x="4753325" y="2329350"/>
            <a:chExt cx="167300" cy="379800"/>
          </a:xfrm>
        </p:grpSpPr>
        <p:sp>
          <p:nvSpPr>
            <p:cNvPr id="52418" name="Google Shape;388;p31">
              <a:extLst>
                <a:ext uri="{FF2B5EF4-FFF2-40B4-BE49-F238E27FC236}">
                  <a16:creationId xmlns:a16="http://schemas.microsoft.com/office/drawing/2014/main" id="{68386E2F-7B3C-3244-B584-4472C7DEF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325" y="2424600"/>
              <a:ext cx="167300" cy="284550"/>
            </a:xfrm>
            <a:custGeom>
              <a:avLst/>
              <a:gdLst>
                <a:gd name="T0" fmla="*/ 3712 w 6692"/>
                <a:gd name="T1" fmla="*/ 122 h 11382"/>
                <a:gd name="T2" fmla="*/ 3004 w 6692"/>
                <a:gd name="T3" fmla="*/ 147 h 11382"/>
                <a:gd name="T4" fmla="*/ 2418 w 6692"/>
                <a:gd name="T5" fmla="*/ 24 h 11382"/>
                <a:gd name="T6" fmla="*/ 1710 w 6692"/>
                <a:gd name="T7" fmla="*/ 318 h 11382"/>
                <a:gd name="T8" fmla="*/ 1050 w 6692"/>
                <a:gd name="T9" fmla="*/ 928 h 11382"/>
                <a:gd name="T10" fmla="*/ 513 w 6692"/>
                <a:gd name="T11" fmla="*/ 1856 h 11382"/>
                <a:gd name="T12" fmla="*/ 122 w 6692"/>
                <a:gd name="T13" fmla="*/ 3102 h 11382"/>
                <a:gd name="T14" fmla="*/ 0 w 6692"/>
                <a:gd name="T15" fmla="*/ 4665 h 11382"/>
                <a:gd name="T16" fmla="*/ 73 w 6692"/>
                <a:gd name="T17" fmla="*/ 5007 h 11382"/>
                <a:gd name="T18" fmla="*/ 318 w 6692"/>
                <a:gd name="T19" fmla="*/ 5251 h 11382"/>
                <a:gd name="T20" fmla="*/ 660 w 6692"/>
                <a:gd name="T21" fmla="*/ 5275 h 11382"/>
                <a:gd name="T22" fmla="*/ 928 w 6692"/>
                <a:gd name="T23" fmla="*/ 5104 h 11382"/>
                <a:gd name="T24" fmla="*/ 1050 w 6692"/>
                <a:gd name="T25" fmla="*/ 4787 h 11382"/>
                <a:gd name="T26" fmla="*/ 1148 w 6692"/>
                <a:gd name="T27" fmla="*/ 3737 h 11382"/>
                <a:gd name="T28" fmla="*/ 1441 w 6692"/>
                <a:gd name="T29" fmla="*/ 2589 h 11382"/>
                <a:gd name="T30" fmla="*/ 1685 w 6692"/>
                <a:gd name="T31" fmla="*/ 2149 h 11382"/>
                <a:gd name="T32" fmla="*/ 1734 w 6692"/>
                <a:gd name="T33" fmla="*/ 2516 h 11382"/>
                <a:gd name="T34" fmla="*/ 1490 w 6692"/>
                <a:gd name="T35" fmla="*/ 6374 h 11382"/>
                <a:gd name="T36" fmla="*/ 1148 w 6692"/>
                <a:gd name="T37" fmla="*/ 10697 h 11382"/>
                <a:gd name="T38" fmla="*/ 1270 w 6692"/>
                <a:gd name="T39" fmla="*/ 11088 h 11382"/>
                <a:gd name="T40" fmla="*/ 1588 w 6692"/>
                <a:gd name="T41" fmla="*/ 11357 h 11382"/>
                <a:gd name="T42" fmla="*/ 2076 w 6692"/>
                <a:gd name="T43" fmla="*/ 11357 h 11382"/>
                <a:gd name="T44" fmla="*/ 2345 w 6692"/>
                <a:gd name="T45" fmla="*/ 11137 h 11382"/>
                <a:gd name="T46" fmla="*/ 2516 w 6692"/>
                <a:gd name="T47" fmla="*/ 10795 h 11382"/>
                <a:gd name="T48" fmla="*/ 3102 w 6692"/>
                <a:gd name="T49" fmla="*/ 6887 h 11382"/>
                <a:gd name="T50" fmla="*/ 3273 w 6692"/>
                <a:gd name="T51" fmla="*/ 6765 h 11382"/>
                <a:gd name="T52" fmla="*/ 3493 w 6692"/>
                <a:gd name="T53" fmla="*/ 6790 h 11382"/>
                <a:gd name="T54" fmla="*/ 3639 w 6692"/>
                <a:gd name="T55" fmla="*/ 6985 h 11382"/>
                <a:gd name="T56" fmla="*/ 4225 w 6692"/>
                <a:gd name="T57" fmla="*/ 10917 h 11382"/>
                <a:gd name="T58" fmla="*/ 4421 w 6692"/>
                <a:gd name="T59" fmla="*/ 11210 h 11382"/>
                <a:gd name="T60" fmla="*/ 4738 w 6692"/>
                <a:gd name="T61" fmla="*/ 11381 h 11382"/>
                <a:gd name="T62" fmla="*/ 5227 w 6692"/>
                <a:gd name="T63" fmla="*/ 11284 h 11382"/>
                <a:gd name="T64" fmla="*/ 5495 w 6692"/>
                <a:gd name="T65" fmla="*/ 10966 h 11382"/>
                <a:gd name="T66" fmla="*/ 5544 w 6692"/>
                <a:gd name="T67" fmla="*/ 10551 h 11382"/>
                <a:gd name="T68" fmla="*/ 4958 w 6692"/>
                <a:gd name="T69" fmla="*/ 2540 h 11382"/>
                <a:gd name="T70" fmla="*/ 5007 w 6692"/>
                <a:gd name="T71" fmla="*/ 2149 h 11382"/>
                <a:gd name="T72" fmla="*/ 5251 w 6692"/>
                <a:gd name="T73" fmla="*/ 2564 h 11382"/>
                <a:gd name="T74" fmla="*/ 5544 w 6692"/>
                <a:gd name="T75" fmla="*/ 3737 h 11382"/>
                <a:gd name="T76" fmla="*/ 5642 w 6692"/>
                <a:gd name="T77" fmla="*/ 4787 h 11382"/>
                <a:gd name="T78" fmla="*/ 5764 w 6692"/>
                <a:gd name="T79" fmla="*/ 5104 h 11382"/>
                <a:gd name="T80" fmla="*/ 6033 w 6692"/>
                <a:gd name="T81" fmla="*/ 5275 h 11382"/>
                <a:gd name="T82" fmla="*/ 6374 w 6692"/>
                <a:gd name="T83" fmla="*/ 5251 h 11382"/>
                <a:gd name="T84" fmla="*/ 6619 w 6692"/>
                <a:gd name="T85" fmla="*/ 5007 h 11382"/>
                <a:gd name="T86" fmla="*/ 6692 w 6692"/>
                <a:gd name="T87" fmla="*/ 4665 h 11382"/>
                <a:gd name="T88" fmla="*/ 6570 w 6692"/>
                <a:gd name="T89" fmla="*/ 3077 h 11382"/>
                <a:gd name="T90" fmla="*/ 6228 w 6692"/>
                <a:gd name="T91" fmla="*/ 1832 h 11382"/>
                <a:gd name="T92" fmla="*/ 5715 w 6692"/>
                <a:gd name="T93" fmla="*/ 904 h 11382"/>
                <a:gd name="T94" fmla="*/ 5056 w 6692"/>
                <a:gd name="T95" fmla="*/ 293 h 11382"/>
                <a:gd name="T96" fmla="*/ 4299 w 6692"/>
                <a:gd name="T97" fmla="*/ 24 h 1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9" name="Google Shape;389;p31">
              <a:extLst>
                <a:ext uri="{FF2B5EF4-FFF2-40B4-BE49-F238E27FC236}">
                  <a16:creationId xmlns:a16="http://schemas.microsoft.com/office/drawing/2014/main" id="{E5E25E2E-32EF-3A4B-941B-79C7C51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500" y="2329350"/>
              <a:ext cx="76950" cy="84275"/>
            </a:xfrm>
            <a:custGeom>
              <a:avLst/>
              <a:gdLst>
                <a:gd name="T0" fmla="*/ 1539 w 3078"/>
                <a:gd name="T1" fmla="*/ 0 h 3371"/>
                <a:gd name="T2" fmla="*/ 1222 w 3078"/>
                <a:gd name="T3" fmla="*/ 24 h 3371"/>
                <a:gd name="T4" fmla="*/ 953 w 3078"/>
                <a:gd name="T5" fmla="*/ 98 h 3371"/>
                <a:gd name="T6" fmla="*/ 684 w 3078"/>
                <a:gd name="T7" fmla="*/ 220 h 3371"/>
                <a:gd name="T8" fmla="*/ 464 w 3078"/>
                <a:gd name="T9" fmla="*/ 415 h 3371"/>
                <a:gd name="T10" fmla="*/ 367 w 3078"/>
                <a:gd name="T11" fmla="*/ 513 h 3371"/>
                <a:gd name="T12" fmla="*/ 269 w 3078"/>
                <a:gd name="T13" fmla="*/ 635 h 3371"/>
                <a:gd name="T14" fmla="*/ 196 w 3078"/>
                <a:gd name="T15" fmla="*/ 757 h 3371"/>
                <a:gd name="T16" fmla="*/ 123 w 3078"/>
                <a:gd name="T17" fmla="*/ 879 h 3371"/>
                <a:gd name="T18" fmla="*/ 74 w 3078"/>
                <a:gd name="T19" fmla="*/ 1026 h 3371"/>
                <a:gd name="T20" fmla="*/ 49 w 3078"/>
                <a:gd name="T21" fmla="*/ 1172 h 3371"/>
                <a:gd name="T22" fmla="*/ 25 w 3078"/>
                <a:gd name="T23" fmla="*/ 1343 h 3371"/>
                <a:gd name="T24" fmla="*/ 0 w 3078"/>
                <a:gd name="T25" fmla="*/ 1514 h 3371"/>
                <a:gd name="T26" fmla="*/ 25 w 3078"/>
                <a:gd name="T27" fmla="*/ 1685 h 3371"/>
                <a:gd name="T28" fmla="*/ 49 w 3078"/>
                <a:gd name="T29" fmla="*/ 1856 h 3371"/>
                <a:gd name="T30" fmla="*/ 123 w 3078"/>
                <a:gd name="T31" fmla="*/ 2198 h 3371"/>
                <a:gd name="T32" fmla="*/ 269 w 3078"/>
                <a:gd name="T33" fmla="*/ 2516 h 3371"/>
                <a:gd name="T34" fmla="*/ 464 w 3078"/>
                <a:gd name="T35" fmla="*/ 2784 h 3371"/>
                <a:gd name="T36" fmla="*/ 562 w 3078"/>
                <a:gd name="T37" fmla="*/ 2906 h 3371"/>
                <a:gd name="T38" fmla="*/ 684 w 3078"/>
                <a:gd name="T39" fmla="*/ 3029 h 3371"/>
                <a:gd name="T40" fmla="*/ 806 w 3078"/>
                <a:gd name="T41" fmla="*/ 3126 h 3371"/>
                <a:gd name="T42" fmla="*/ 953 w 3078"/>
                <a:gd name="T43" fmla="*/ 3199 h 3371"/>
                <a:gd name="T44" fmla="*/ 1075 w 3078"/>
                <a:gd name="T45" fmla="*/ 3273 h 3371"/>
                <a:gd name="T46" fmla="*/ 1222 w 3078"/>
                <a:gd name="T47" fmla="*/ 3322 h 3371"/>
                <a:gd name="T48" fmla="*/ 1393 w 3078"/>
                <a:gd name="T49" fmla="*/ 3346 h 3371"/>
                <a:gd name="T50" fmla="*/ 1539 w 3078"/>
                <a:gd name="T51" fmla="*/ 3370 h 3371"/>
                <a:gd name="T52" fmla="*/ 1686 w 3078"/>
                <a:gd name="T53" fmla="*/ 3346 h 3371"/>
                <a:gd name="T54" fmla="*/ 1857 w 3078"/>
                <a:gd name="T55" fmla="*/ 3322 h 3371"/>
                <a:gd name="T56" fmla="*/ 2003 w 3078"/>
                <a:gd name="T57" fmla="*/ 3273 h 3371"/>
                <a:gd name="T58" fmla="*/ 2125 w 3078"/>
                <a:gd name="T59" fmla="*/ 3199 h 3371"/>
                <a:gd name="T60" fmla="*/ 2272 w 3078"/>
                <a:gd name="T61" fmla="*/ 3126 h 3371"/>
                <a:gd name="T62" fmla="*/ 2394 w 3078"/>
                <a:gd name="T63" fmla="*/ 3029 h 3371"/>
                <a:gd name="T64" fmla="*/ 2516 w 3078"/>
                <a:gd name="T65" fmla="*/ 2906 h 3371"/>
                <a:gd name="T66" fmla="*/ 2614 w 3078"/>
                <a:gd name="T67" fmla="*/ 2784 h 3371"/>
                <a:gd name="T68" fmla="*/ 2809 w 3078"/>
                <a:gd name="T69" fmla="*/ 2516 h 3371"/>
                <a:gd name="T70" fmla="*/ 2956 w 3078"/>
                <a:gd name="T71" fmla="*/ 2198 h 3371"/>
                <a:gd name="T72" fmla="*/ 3029 w 3078"/>
                <a:gd name="T73" fmla="*/ 1856 h 3371"/>
                <a:gd name="T74" fmla="*/ 3053 w 3078"/>
                <a:gd name="T75" fmla="*/ 1685 h 3371"/>
                <a:gd name="T76" fmla="*/ 3078 w 3078"/>
                <a:gd name="T77" fmla="*/ 1514 h 3371"/>
                <a:gd name="T78" fmla="*/ 3053 w 3078"/>
                <a:gd name="T79" fmla="*/ 1343 h 3371"/>
                <a:gd name="T80" fmla="*/ 3029 w 3078"/>
                <a:gd name="T81" fmla="*/ 1172 h 3371"/>
                <a:gd name="T82" fmla="*/ 3004 w 3078"/>
                <a:gd name="T83" fmla="*/ 1026 h 3371"/>
                <a:gd name="T84" fmla="*/ 2956 w 3078"/>
                <a:gd name="T85" fmla="*/ 879 h 3371"/>
                <a:gd name="T86" fmla="*/ 2882 w 3078"/>
                <a:gd name="T87" fmla="*/ 757 h 3371"/>
                <a:gd name="T88" fmla="*/ 2809 w 3078"/>
                <a:gd name="T89" fmla="*/ 635 h 3371"/>
                <a:gd name="T90" fmla="*/ 2711 w 3078"/>
                <a:gd name="T91" fmla="*/ 513 h 3371"/>
                <a:gd name="T92" fmla="*/ 2614 w 3078"/>
                <a:gd name="T93" fmla="*/ 415 h 3371"/>
                <a:gd name="T94" fmla="*/ 2394 w 3078"/>
                <a:gd name="T95" fmla="*/ 220 h 3371"/>
                <a:gd name="T96" fmla="*/ 2125 w 3078"/>
                <a:gd name="T97" fmla="*/ 98 h 3371"/>
                <a:gd name="T98" fmla="*/ 1857 w 3078"/>
                <a:gd name="T99" fmla="*/ 24 h 3371"/>
                <a:gd name="T100" fmla="*/ 1539 w 3078"/>
                <a:gd name="T101" fmla="*/ 0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62" name="Google Shape;390;p31">
            <a:extLst>
              <a:ext uri="{FF2B5EF4-FFF2-40B4-BE49-F238E27FC236}">
                <a16:creationId xmlns:a16="http://schemas.microsoft.com/office/drawing/2014/main" id="{0FE0E7DA-58F9-5F48-A9D6-FBDDFA380487}"/>
              </a:ext>
            </a:extLst>
          </p:cNvPr>
          <p:cNvGrpSpPr>
            <a:grpSpLocks/>
          </p:cNvGrpSpPr>
          <p:nvPr/>
        </p:nvGrpSpPr>
        <p:grpSpPr bwMode="auto">
          <a:xfrm>
            <a:off x="3332163" y="2163763"/>
            <a:ext cx="130175" cy="379412"/>
            <a:chOff x="4076175" y="2267050"/>
            <a:chExt cx="173450" cy="504375"/>
          </a:xfrm>
        </p:grpSpPr>
        <p:sp>
          <p:nvSpPr>
            <p:cNvPr id="52416" name="Google Shape;391;p31">
              <a:extLst>
                <a:ext uri="{FF2B5EF4-FFF2-40B4-BE49-F238E27FC236}">
                  <a16:creationId xmlns:a16="http://schemas.microsoft.com/office/drawing/2014/main" id="{7BD78C00-85A7-BF45-B08E-2C9E7CDFA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600" y="2267050"/>
              <a:ext cx="80600" cy="91625"/>
            </a:xfrm>
            <a:custGeom>
              <a:avLst/>
              <a:gdLst>
                <a:gd name="T0" fmla="*/ 1295 w 3224"/>
                <a:gd name="T1" fmla="*/ 25 h 3665"/>
                <a:gd name="T2" fmla="*/ 977 w 3224"/>
                <a:gd name="T3" fmla="*/ 123 h 3665"/>
                <a:gd name="T4" fmla="*/ 708 w 3224"/>
                <a:gd name="T5" fmla="*/ 245 h 3665"/>
                <a:gd name="T6" fmla="*/ 464 w 3224"/>
                <a:gd name="T7" fmla="*/ 441 h 3665"/>
                <a:gd name="T8" fmla="*/ 269 w 3224"/>
                <a:gd name="T9" fmla="*/ 685 h 3665"/>
                <a:gd name="T10" fmla="*/ 122 w 3224"/>
                <a:gd name="T11" fmla="*/ 978 h 3665"/>
                <a:gd name="T12" fmla="*/ 25 w 3224"/>
                <a:gd name="T13" fmla="*/ 1295 h 3665"/>
                <a:gd name="T14" fmla="*/ 0 w 3224"/>
                <a:gd name="T15" fmla="*/ 1662 h 3665"/>
                <a:gd name="T16" fmla="*/ 25 w 3224"/>
                <a:gd name="T17" fmla="*/ 2028 h 3665"/>
                <a:gd name="T18" fmla="*/ 122 w 3224"/>
                <a:gd name="T19" fmla="*/ 2394 h 3665"/>
                <a:gd name="T20" fmla="*/ 269 w 3224"/>
                <a:gd name="T21" fmla="*/ 2736 h 3665"/>
                <a:gd name="T22" fmla="*/ 464 w 3224"/>
                <a:gd name="T23" fmla="*/ 3029 h 3665"/>
                <a:gd name="T24" fmla="*/ 708 w 3224"/>
                <a:gd name="T25" fmla="*/ 3298 h 3665"/>
                <a:gd name="T26" fmla="*/ 977 w 3224"/>
                <a:gd name="T27" fmla="*/ 3493 h 3665"/>
                <a:gd name="T28" fmla="*/ 1295 w 3224"/>
                <a:gd name="T29" fmla="*/ 3616 h 3665"/>
                <a:gd name="T30" fmla="*/ 1612 w 3224"/>
                <a:gd name="T31" fmla="*/ 3664 h 3665"/>
                <a:gd name="T32" fmla="*/ 1930 w 3224"/>
                <a:gd name="T33" fmla="*/ 3616 h 3665"/>
                <a:gd name="T34" fmla="*/ 2247 w 3224"/>
                <a:gd name="T35" fmla="*/ 3493 h 3665"/>
                <a:gd name="T36" fmla="*/ 2516 w 3224"/>
                <a:gd name="T37" fmla="*/ 3298 h 3665"/>
                <a:gd name="T38" fmla="*/ 2760 w 3224"/>
                <a:gd name="T39" fmla="*/ 3029 h 3665"/>
                <a:gd name="T40" fmla="*/ 2955 w 3224"/>
                <a:gd name="T41" fmla="*/ 2736 h 3665"/>
                <a:gd name="T42" fmla="*/ 3102 w 3224"/>
                <a:gd name="T43" fmla="*/ 2394 h 3665"/>
                <a:gd name="T44" fmla="*/ 3200 w 3224"/>
                <a:gd name="T45" fmla="*/ 2028 h 3665"/>
                <a:gd name="T46" fmla="*/ 3224 w 3224"/>
                <a:gd name="T47" fmla="*/ 1662 h 3665"/>
                <a:gd name="T48" fmla="*/ 3200 w 3224"/>
                <a:gd name="T49" fmla="*/ 1295 h 3665"/>
                <a:gd name="T50" fmla="*/ 3102 w 3224"/>
                <a:gd name="T51" fmla="*/ 978 h 3665"/>
                <a:gd name="T52" fmla="*/ 2955 w 3224"/>
                <a:gd name="T53" fmla="*/ 685 h 3665"/>
                <a:gd name="T54" fmla="*/ 2760 w 3224"/>
                <a:gd name="T55" fmla="*/ 441 h 3665"/>
                <a:gd name="T56" fmla="*/ 2516 w 3224"/>
                <a:gd name="T57" fmla="*/ 245 h 3665"/>
                <a:gd name="T58" fmla="*/ 2247 w 3224"/>
                <a:gd name="T59" fmla="*/ 123 h 3665"/>
                <a:gd name="T60" fmla="*/ 1930 w 3224"/>
                <a:gd name="T61" fmla="*/ 25 h 3665"/>
                <a:gd name="T62" fmla="*/ 1441 w 3224"/>
                <a:gd name="T63" fmla="*/ 1 h 3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7" name="Google Shape;392;p31">
              <a:extLst>
                <a:ext uri="{FF2B5EF4-FFF2-40B4-BE49-F238E27FC236}">
                  <a16:creationId xmlns:a16="http://schemas.microsoft.com/office/drawing/2014/main" id="{5CD91555-DB9F-5F46-866A-11F92D87F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175" y="2370250"/>
              <a:ext cx="173450" cy="401175"/>
            </a:xfrm>
            <a:custGeom>
              <a:avLst/>
              <a:gdLst>
                <a:gd name="T0" fmla="*/ 2175 w 6938"/>
                <a:gd name="T1" fmla="*/ 196 h 16047"/>
                <a:gd name="T2" fmla="*/ 1173 w 6938"/>
                <a:gd name="T3" fmla="*/ 1075 h 16047"/>
                <a:gd name="T4" fmla="*/ 441 w 6938"/>
                <a:gd name="T5" fmla="*/ 2711 h 16047"/>
                <a:gd name="T6" fmla="*/ 74 w 6938"/>
                <a:gd name="T7" fmla="*/ 4909 h 16047"/>
                <a:gd name="T8" fmla="*/ 25 w 6938"/>
                <a:gd name="T9" fmla="*/ 7034 h 16047"/>
                <a:gd name="T10" fmla="*/ 245 w 6938"/>
                <a:gd name="T11" fmla="*/ 7523 h 16047"/>
                <a:gd name="T12" fmla="*/ 734 w 6938"/>
                <a:gd name="T13" fmla="*/ 7596 h 16047"/>
                <a:gd name="T14" fmla="*/ 953 w 6938"/>
                <a:gd name="T15" fmla="*/ 7181 h 16047"/>
                <a:gd name="T16" fmla="*/ 1149 w 6938"/>
                <a:gd name="T17" fmla="*/ 5105 h 16047"/>
                <a:gd name="T18" fmla="*/ 1417 w 6938"/>
                <a:gd name="T19" fmla="*/ 3102 h 16047"/>
                <a:gd name="T20" fmla="*/ 1442 w 6938"/>
                <a:gd name="T21" fmla="*/ 2394 h 16047"/>
                <a:gd name="T22" fmla="*/ 1588 w 6938"/>
                <a:gd name="T23" fmla="*/ 2150 h 16047"/>
                <a:gd name="T24" fmla="*/ 1515 w 6938"/>
                <a:gd name="T25" fmla="*/ 2882 h 16047"/>
                <a:gd name="T26" fmla="*/ 1759 w 6938"/>
                <a:gd name="T27" fmla="*/ 3346 h 16047"/>
                <a:gd name="T28" fmla="*/ 1955 w 6938"/>
                <a:gd name="T29" fmla="*/ 4201 h 16047"/>
                <a:gd name="T30" fmla="*/ 1711 w 6938"/>
                <a:gd name="T31" fmla="*/ 5398 h 16047"/>
                <a:gd name="T32" fmla="*/ 1222 w 6938"/>
                <a:gd name="T33" fmla="*/ 7230 h 16047"/>
                <a:gd name="T34" fmla="*/ 1247 w 6938"/>
                <a:gd name="T35" fmla="*/ 9989 h 16047"/>
                <a:gd name="T36" fmla="*/ 1344 w 6938"/>
                <a:gd name="T37" fmla="*/ 15314 h 16047"/>
                <a:gd name="T38" fmla="*/ 1588 w 6938"/>
                <a:gd name="T39" fmla="*/ 15924 h 16047"/>
                <a:gd name="T40" fmla="*/ 1955 w 6938"/>
                <a:gd name="T41" fmla="*/ 16046 h 16047"/>
                <a:gd name="T42" fmla="*/ 2321 w 6938"/>
                <a:gd name="T43" fmla="*/ 15802 h 16047"/>
                <a:gd name="T44" fmla="*/ 3152 w 6938"/>
                <a:gd name="T45" fmla="*/ 8548 h 16047"/>
                <a:gd name="T46" fmla="*/ 3298 w 6938"/>
                <a:gd name="T47" fmla="*/ 8084 h 16047"/>
                <a:gd name="T48" fmla="*/ 3640 w 6938"/>
                <a:gd name="T49" fmla="*/ 8084 h 16047"/>
                <a:gd name="T50" fmla="*/ 3787 w 6938"/>
                <a:gd name="T51" fmla="*/ 8548 h 16047"/>
                <a:gd name="T52" fmla="*/ 4617 w 6938"/>
                <a:gd name="T53" fmla="*/ 15802 h 16047"/>
                <a:gd name="T54" fmla="*/ 4983 w 6938"/>
                <a:gd name="T55" fmla="*/ 16046 h 16047"/>
                <a:gd name="T56" fmla="*/ 5350 w 6938"/>
                <a:gd name="T57" fmla="*/ 15924 h 16047"/>
                <a:gd name="T58" fmla="*/ 5594 w 6938"/>
                <a:gd name="T59" fmla="*/ 15314 h 16047"/>
                <a:gd name="T60" fmla="*/ 5692 w 6938"/>
                <a:gd name="T61" fmla="*/ 9989 h 16047"/>
                <a:gd name="T62" fmla="*/ 5716 w 6938"/>
                <a:gd name="T63" fmla="*/ 7230 h 16047"/>
                <a:gd name="T64" fmla="*/ 5227 w 6938"/>
                <a:gd name="T65" fmla="*/ 5398 h 16047"/>
                <a:gd name="T66" fmla="*/ 4983 w 6938"/>
                <a:gd name="T67" fmla="*/ 4201 h 16047"/>
                <a:gd name="T68" fmla="*/ 5179 w 6938"/>
                <a:gd name="T69" fmla="*/ 3346 h 16047"/>
                <a:gd name="T70" fmla="*/ 5423 w 6938"/>
                <a:gd name="T71" fmla="*/ 2882 h 16047"/>
                <a:gd name="T72" fmla="*/ 5350 w 6938"/>
                <a:gd name="T73" fmla="*/ 2150 h 16047"/>
                <a:gd name="T74" fmla="*/ 5496 w 6938"/>
                <a:gd name="T75" fmla="*/ 2394 h 16047"/>
                <a:gd name="T76" fmla="*/ 5521 w 6938"/>
                <a:gd name="T77" fmla="*/ 3102 h 16047"/>
                <a:gd name="T78" fmla="*/ 5789 w 6938"/>
                <a:gd name="T79" fmla="*/ 5105 h 16047"/>
                <a:gd name="T80" fmla="*/ 5985 w 6938"/>
                <a:gd name="T81" fmla="*/ 7181 h 16047"/>
                <a:gd name="T82" fmla="*/ 6204 w 6938"/>
                <a:gd name="T83" fmla="*/ 7596 h 16047"/>
                <a:gd name="T84" fmla="*/ 6693 w 6938"/>
                <a:gd name="T85" fmla="*/ 7523 h 16047"/>
                <a:gd name="T86" fmla="*/ 6913 w 6938"/>
                <a:gd name="T87" fmla="*/ 7034 h 16047"/>
                <a:gd name="T88" fmla="*/ 6864 w 6938"/>
                <a:gd name="T89" fmla="*/ 4909 h 16047"/>
                <a:gd name="T90" fmla="*/ 6497 w 6938"/>
                <a:gd name="T91" fmla="*/ 2711 h 16047"/>
                <a:gd name="T92" fmla="*/ 5765 w 6938"/>
                <a:gd name="T93" fmla="*/ 1075 h 16047"/>
                <a:gd name="T94" fmla="*/ 4763 w 6938"/>
                <a:gd name="T95" fmla="*/ 196 h 16047"/>
                <a:gd name="T96" fmla="*/ 4031 w 6938"/>
                <a:gd name="T97" fmla="*/ 98 h 16047"/>
                <a:gd name="T98" fmla="*/ 3274 w 6938"/>
                <a:gd name="T99" fmla="*/ 196 h 1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63" name="Google Shape;393;p31">
            <a:extLst>
              <a:ext uri="{FF2B5EF4-FFF2-40B4-BE49-F238E27FC236}">
                <a16:creationId xmlns:a16="http://schemas.microsoft.com/office/drawing/2014/main" id="{2B79BB92-305A-8B40-949A-C4B82C888DDB}"/>
              </a:ext>
            </a:extLst>
          </p:cNvPr>
          <p:cNvSpPr>
            <a:spLocks/>
          </p:cNvSpPr>
          <p:nvPr/>
        </p:nvSpPr>
        <p:spPr bwMode="auto">
          <a:xfrm>
            <a:off x="4268788" y="2203450"/>
            <a:ext cx="287337" cy="303213"/>
          </a:xfrm>
          <a:custGeom>
            <a:avLst/>
            <a:gdLst>
              <a:gd name="T0" fmla="*/ 7010 w 15290"/>
              <a:gd name="T1" fmla="*/ 98 h 16120"/>
              <a:gd name="T2" fmla="*/ 6351 w 15290"/>
              <a:gd name="T3" fmla="*/ 391 h 16120"/>
              <a:gd name="T4" fmla="*/ 5960 w 15290"/>
              <a:gd name="T5" fmla="*/ 782 h 16120"/>
              <a:gd name="T6" fmla="*/ 4885 w 15290"/>
              <a:gd name="T7" fmla="*/ 1149 h 16120"/>
              <a:gd name="T8" fmla="*/ 4177 w 15290"/>
              <a:gd name="T9" fmla="*/ 1759 h 16120"/>
              <a:gd name="T10" fmla="*/ 3811 w 15290"/>
              <a:gd name="T11" fmla="*/ 2565 h 16120"/>
              <a:gd name="T12" fmla="*/ 3640 w 15290"/>
              <a:gd name="T13" fmla="*/ 3420 h 16120"/>
              <a:gd name="T14" fmla="*/ 3689 w 15290"/>
              <a:gd name="T15" fmla="*/ 4495 h 16120"/>
              <a:gd name="T16" fmla="*/ 3469 w 15290"/>
              <a:gd name="T17" fmla="*/ 4666 h 16120"/>
              <a:gd name="T18" fmla="*/ 3273 w 15290"/>
              <a:gd name="T19" fmla="*/ 5178 h 16120"/>
              <a:gd name="T20" fmla="*/ 3249 w 15290"/>
              <a:gd name="T21" fmla="*/ 5887 h 16120"/>
              <a:gd name="T22" fmla="*/ 3444 w 15290"/>
              <a:gd name="T23" fmla="*/ 6619 h 16120"/>
              <a:gd name="T24" fmla="*/ 3762 w 15290"/>
              <a:gd name="T25" fmla="*/ 7059 h 16120"/>
              <a:gd name="T26" fmla="*/ 4104 w 15290"/>
              <a:gd name="T27" fmla="*/ 7108 h 16120"/>
              <a:gd name="T28" fmla="*/ 4714 w 15290"/>
              <a:gd name="T29" fmla="*/ 8256 h 16120"/>
              <a:gd name="T30" fmla="*/ 5545 w 15290"/>
              <a:gd name="T31" fmla="*/ 9159 h 16120"/>
              <a:gd name="T32" fmla="*/ 6180 w 15290"/>
              <a:gd name="T33" fmla="*/ 10698 h 16120"/>
              <a:gd name="T34" fmla="*/ 4519 w 15290"/>
              <a:gd name="T35" fmla="*/ 10967 h 16120"/>
              <a:gd name="T36" fmla="*/ 2931 w 15290"/>
              <a:gd name="T37" fmla="*/ 11455 h 16120"/>
              <a:gd name="T38" fmla="*/ 1637 w 15290"/>
              <a:gd name="T39" fmla="*/ 12188 h 16120"/>
              <a:gd name="T40" fmla="*/ 684 w 15290"/>
              <a:gd name="T41" fmla="*/ 13116 h 16120"/>
              <a:gd name="T42" fmla="*/ 123 w 15290"/>
              <a:gd name="T43" fmla="*/ 14239 h 16120"/>
              <a:gd name="T44" fmla="*/ 49 w 15290"/>
              <a:gd name="T45" fmla="*/ 15167 h 16120"/>
              <a:gd name="T46" fmla="*/ 636 w 15290"/>
              <a:gd name="T47" fmla="*/ 15436 h 16120"/>
              <a:gd name="T48" fmla="*/ 1710 w 15290"/>
              <a:gd name="T49" fmla="*/ 15705 h 16120"/>
              <a:gd name="T50" fmla="*/ 3566 w 15290"/>
              <a:gd name="T51" fmla="*/ 15973 h 16120"/>
              <a:gd name="T52" fmla="*/ 6399 w 15290"/>
              <a:gd name="T53" fmla="*/ 16096 h 16120"/>
              <a:gd name="T54" fmla="*/ 9892 w 15290"/>
              <a:gd name="T55" fmla="*/ 16071 h 16120"/>
              <a:gd name="T56" fmla="*/ 12408 w 15290"/>
              <a:gd name="T57" fmla="*/ 15876 h 16120"/>
              <a:gd name="T58" fmla="*/ 13995 w 15290"/>
              <a:gd name="T59" fmla="*/ 15607 h 16120"/>
              <a:gd name="T60" fmla="*/ 14874 w 15290"/>
              <a:gd name="T61" fmla="*/ 15338 h 16120"/>
              <a:gd name="T62" fmla="*/ 15289 w 15290"/>
              <a:gd name="T63" fmla="*/ 15119 h 16120"/>
              <a:gd name="T64" fmla="*/ 15045 w 15290"/>
              <a:gd name="T65" fmla="*/ 13800 h 16120"/>
              <a:gd name="T66" fmla="*/ 14361 w 15290"/>
              <a:gd name="T67" fmla="*/ 12701 h 16120"/>
              <a:gd name="T68" fmla="*/ 13287 w 15290"/>
              <a:gd name="T69" fmla="*/ 11846 h 16120"/>
              <a:gd name="T70" fmla="*/ 11846 w 15290"/>
              <a:gd name="T71" fmla="*/ 11235 h 16120"/>
              <a:gd name="T72" fmla="*/ 10063 w 15290"/>
              <a:gd name="T73" fmla="*/ 10820 h 16120"/>
              <a:gd name="T74" fmla="*/ 9110 w 15290"/>
              <a:gd name="T75" fmla="*/ 9623 h 16120"/>
              <a:gd name="T76" fmla="*/ 10039 w 15290"/>
              <a:gd name="T77" fmla="*/ 8891 h 16120"/>
              <a:gd name="T78" fmla="*/ 10796 w 15290"/>
              <a:gd name="T79" fmla="*/ 7889 h 16120"/>
              <a:gd name="T80" fmla="*/ 11260 w 15290"/>
              <a:gd name="T81" fmla="*/ 7132 h 16120"/>
              <a:gd name="T82" fmla="*/ 11650 w 15290"/>
              <a:gd name="T83" fmla="*/ 6961 h 16120"/>
              <a:gd name="T84" fmla="*/ 11944 w 15290"/>
              <a:gd name="T85" fmla="*/ 6400 h 16120"/>
              <a:gd name="T86" fmla="*/ 12066 w 15290"/>
              <a:gd name="T87" fmla="*/ 5642 h 16120"/>
              <a:gd name="T88" fmla="*/ 11968 w 15290"/>
              <a:gd name="T89" fmla="*/ 5007 h 16120"/>
              <a:gd name="T90" fmla="*/ 11748 w 15290"/>
              <a:gd name="T91" fmla="*/ 4592 h 16120"/>
              <a:gd name="T92" fmla="*/ 11724 w 15290"/>
              <a:gd name="T93" fmla="*/ 3811 h 16120"/>
              <a:gd name="T94" fmla="*/ 11699 w 15290"/>
              <a:gd name="T95" fmla="*/ 2907 h 16120"/>
              <a:gd name="T96" fmla="*/ 11504 w 15290"/>
              <a:gd name="T97" fmla="*/ 2150 h 16120"/>
              <a:gd name="T98" fmla="*/ 11186 w 15290"/>
              <a:gd name="T99" fmla="*/ 1515 h 16120"/>
              <a:gd name="T100" fmla="*/ 10747 w 15290"/>
              <a:gd name="T101" fmla="*/ 1026 h 16120"/>
              <a:gd name="T102" fmla="*/ 9697 w 15290"/>
              <a:gd name="T103" fmla="*/ 367 h 16120"/>
              <a:gd name="T104" fmla="*/ 8598 w 15290"/>
              <a:gd name="T105" fmla="*/ 74 h 16120"/>
              <a:gd name="T106" fmla="*/ 7645 w 15290"/>
              <a:gd name="T107" fmla="*/ 1 h 1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lnTo>
                  <a:pt x="764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64" name="Google Shape;394;p31">
            <a:extLst>
              <a:ext uri="{FF2B5EF4-FFF2-40B4-BE49-F238E27FC236}">
                <a16:creationId xmlns:a16="http://schemas.microsoft.com/office/drawing/2014/main" id="{62176110-A420-3F48-8605-512095B4CDF2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2209800"/>
            <a:ext cx="317500" cy="292100"/>
            <a:chOff x="5975075" y="2327500"/>
            <a:chExt cx="420100" cy="388350"/>
          </a:xfrm>
        </p:grpSpPr>
        <p:sp>
          <p:nvSpPr>
            <p:cNvPr id="52414" name="Google Shape;395;p31">
              <a:extLst>
                <a:ext uri="{FF2B5EF4-FFF2-40B4-BE49-F238E27FC236}">
                  <a16:creationId xmlns:a16="http://schemas.microsoft.com/office/drawing/2014/main" id="{3D6820F1-9724-F642-9E56-35169AC2F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2418 w 3933"/>
                <a:gd name="T1" fmla="*/ 1002 h 8818"/>
                <a:gd name="T2" fmla="*/ 2565 w 3933"/>
                <a:gd name="T3" fmla="*/ 1027 h 8818"/>
                <a:gd name="T4" fmla="*/ 2687 w 3933"/>
                <a:gd name="T5" fmla="*/ 1075 h 8818"/>
                <a:gd name="T6" fmla="*/ 2809 w 3933"/>
                <a:gd name="T7" fmla="*/ 1124 h 8818"/>
                <a:gd name="T8" fmla="*/ 2907 w 3933"/>
                <a:gd name="T9" fmla="*/ 1222 h 8818"/>
                <a:gd name="T10" fmla="*/ 3005 w 3933"/>
                <a:gd name="T11" fmla="*/ 1320 h 8818"/>
                <a:gd name="T12" fmla="*/ 3078 w 3933"/>
                <a:gd name="T13" fmla="*/ 1442 h 8818"/>
                <a:gd name="T14" fmla="*/ 3102 w 3933"/>
                <a:gd name="T15" fmla="*/ 1564 h 8818"/>
                <a:gd name="T16" fmla="*/ 3127 w 3933"/>
                <a:gd name="T17" fmla="*/ 1710 h 8818"/>
                <a:gd name="T18" fmla="*/ 3102 w 3933"/>
                <a:gd name="T19" fmla="*/ 1857 h 8818"/>
                <a:gd name="T20" fmla="*/ 3078 w 3933"/>
                <a:gd name="T21" fmla="*/ 1979 h 8818"/>
                <a:gd name="T22" fmla="*/ 3005 w 3933"/>
                <a:gd name="T23" fmla="*/ 2101 h 8818"/>
                <a:gd name="T24" fmla="*/ 2907 w 3933"/>
                <a:gd name="T25" fmla="*/ 2223 h 8818"/>
                <a:gd name="T26" fmla="*/ 2809 w 3933"/>
                <a:gd name="T27" fmla="*/ 2297 h 8818"/>
                <a:gd name="T28" fmla="*/ 2687 w 3933"/>
                <a:gd name="T29" fmla="*/ 2370 h 8818"/>
                <a:gd name="T30" fmla="*/ 2565 w 3933"/>
                <a:gd name="T31" fmla="*/ 2394 h 8818"/>
                <a:gd name="T32" fmla="*/ 2418 w 3933"/>
                <a:gd name="T33" fmla="*/ 2419 h 8818"/>
                <a:gd name="T34" fmla="*/ 2272 w 3933"/>
                <a:gd name="T35" fmla="*/ 2394 h 8818"/>
                <a:gd name="T36" fmla="*/ 2150 w 3933"/>
                <a:gd name="T37" fmla="*/ 2370 h 8818"/>
                <a:gd name="T38" fmla="*/ 2028 w 3933"/>
                <a:gd name="T39" fmla="*/ 2297 h 8818"/>
                <a:gd name="T40" fmla="*/ 1930 w 3933"/>
                <a:gd name="T41" fmla="*/ 2223 h 8818"/>
                <a:gd name="T42" fmla="*/ 1832 w 3933"/>
                <a:gd name="T43" fmla="*/ 2101 h 8818"/>
                <a:gd name="T44" fmla="*/ 1759 w 3933"/>
                <a:gd name="T45" fmla="*/ 1979 h 8818"/>
                <a:gd name="T46" fmla="*/ 1735 w 3933"/>
                <a:gd name="T47" fmla="*/ 1857 h 8818"/>
                <a:gd name="T48" fmla="*/ 1710 w 3933"/>
                <a:gd name="T49" fmla="*/ 1710 h 8818"/>
                <a:gd name="T50" fmla="*/ 1735 w 3933"/>
                <a:gd name="T51" fmla="*/ 1564 h 8818"/>
                <a:gd name="T52" fmla="*/ 1759 w 3933"/>
                <a:gd name="T53" fmla="*/ 1442 h 8818"/>
                <a:gd name="T54" fmla="*/ 1832 w 3933"/>
                <a:gd name="T55" fmla="*/ 1320 h 8818"/>
                <a:gd name="T56" fmla="*/ 1930 w 3933"/>
                <a:gd name="T57" fmla="*/ 1222 h 8818"/>
                <a:gd name="T58" fmla="*/ 2028 w 3933"/>
                <a:gd name="T59" fmla="*/ 1124 h 8818"/>
                <a:gd name="T60" fmla="*/ 2150 w 3933"/>
                <a:gd name="T61" fmla="*/ 1075 h 8818"/>
                <a:gd name="T62" fmla="*/ 2272 w 3933"/>
                <a:gd name="T63" fmla="*/ 1027 h 8818"/>
                <a:gd name="T64" fmla="*/ 2418 w 3933"/>
                <a:gd name="T65" fmla="*/ 1002 h 8818"/>
                <a:gd name="T66" fmla="*/ 1 w 3933"/>
                <a:gd name="T67" fmla="*/ 1 h 8818"/>
                <a:gd name="T68" fmla="*/ 1 w 3933"/>
                <a:gd name="T69" fmla="*/ 8817 h 8818"/>
                <a:gd name="T70" fmla="*/ 3933 w 3933"/>
                <a:gd name="T71" fmla="*/ 8817 h 8818"/>
                <a:gd name="T72" fmla="*/ 3933 w 3933"/>
                <a:gd name="T73" fmla="*/ 1 h 8818"/>
                <a:gd name="T74" fmla="*/ 1 w 3933"/>
                <a:gd name="T75" fmla="*/ 1 h 8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5" name="Google Shape;396;p31">
              <a:extLst>
                <a:ext uri="{FF2B5EF4-FFF2-40B4-BE49-F238E27FC236}">
                  <a16:creationId xmlns:a16="http://schemas.microsoft.com/office/drawing/2014/main" id="{CC6182D6-A0E1-184F-91C4-9B493FE42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5960 w 12286"/>
                <a:gd name="T1" fmla="*/ 25 h 15534"/>
                <a:gd name="T2" fmla="*/ 5520 w 12286"/>
                <a:gd name="T3" fmla="*/ 147 h 15534"/>
                <a:gd name="T4" fmla="*/ 4983 w 12286"/>
                <a:gd name="T5" fmla="*/ 1466 h 15534"/>
                <a:gd name="T6" fmla="*/ 4592 w 12286"/>
                <a:gd name="T7" fmla="*/ 2541 h 15534"/>
                <a:gd name="T8" fmla="*/ 4202 w 12286"/>
                <a:gd name="T9" fmla="*/ 3396 h 15534"/>
                <a:gd name="T10" fmla="*/ 3884 w 12286"/>
                <a:gd name="T11" fmla="*/ 3933 h 15534"/>
                <a:gd name="T12" fmla="*/ 3322 w 12286"/>
                <a:gd name="T13" fmla="*/ 4495 h 15534"/>
                <a:gd name="T14" fmla="*/ 1442 w 12286"/>
                <a:gd name="T15" fmla="*/ 6229 h 15534"/>
                <a:gd name="T16" fmla="*/ 1 w 12286"/>
                <a:gd name="T17" fmla="*/ 13433 h 15534"/>
                <a:gd name="T18" fmla="*/ 2004 w 12286"/>
                <a:gd name="T19" fmla="*/ 13678 h 15534"/>
                <a:gd name="T20" fmla="*/ 3567 w 12286"/>
                <a:gd name="T21" fmla="*/ 14313 h 15534"/>
                <a:gd name="T22" fmla="*/ 5594 w 12286"/>
                <a:gd name="T23" fmla="*/ 14997 h 15534"/>
                <a:gd name="T24" fmla="*/ 6668 w 12286"/>
                <a:gd name="T25" fmla="*/ 15265 h 15534"/>
                <a:gd name="T26" fmla="*/ 7694 w 12286"/>
                <a:gd name="T27" fmla="*/ 15461 h 15534"/>
                <a:gd name="T28" fmla="*/ 8622 w 12286"/>
                <a:gd name="T29" fmla="*/ 15534 h 15534"/>
                <a:gd name="T30" fmla="*/ 9819 w 12286"/>
                <a:gd name="T31" fmla="*/ 15509 h 15534"/>
                <a:gd name="T32" fmla="*/ 10552 w 12286"/>
                <a:gd name="T33" fmla="*/ 15363 h 15534"/>
                <a:gd name="T34" fmla="*/ 10845 w 12286"/>
                <a:gd name="T35" fmla="*/ 15265 h 15534"/>
                <a:gd name="T36" fmla="*/ 11064 w 12286"/>
                <a:gd name="T37" fmla="*/ 15094 h 15534"/>
                <a:gd name="T38" fmla="*/ 11162 w 12286"/>
                <a:gd name="T39" fmla="*/ 14874 h 15534"/>
                <a:gd name="T40" fmla="*/ 11211 w 12286"/>
                <a:gd name="T41" fmla="*/ 13995 h 15534"/>
                <a:gd name="T42" fmla="*/ 11064 w 12286"/>
                <a:gd name="T43" fmla="*/ 13702 h 15534"/>
                <a:gd name="T44" fmla="*/ 11040 w 12286"/>
                <a:gd name="T45" fmla="*/ 13556 h 15534"/>
                <a:gd name="T46" fmla="*/ 11284 w 12286"/>
                <a:gd name="T47" fmla="*/ 13458 h 15534"/>
                <a:gd name="T48" fmla="*/ 11455 w 12286"/>
                <a:gd name="T49" fmla="*/ 13263 h 15534"/>
                <a:gd name="T50" fmla="*/ 11577 w 12286"/>
                <a:gd name="T51" fmla="*/ 12994 h 15534"/>
                <a:gd name="T52" fmla="*/ 11675 w 12286"/>
                <a:gd name="T53" fmla="*/ 11993 h 15534"/>
                <a:gd name="T54" fmla="*/ 11675 w 12286"/>
                <a:gd name="T55" fmla="*/ 11773 h 15534"/>
                <a:gd name="T56" fmla="*/ 11602 w 12286"/>
                <a:gd name="T57" fmla="*/ 11553 h 15534"/>
                <a:gd name="T58" fmla="*/ 11406 w 12286"/>
                <a:gd name="T59" fmla="*/ 11309 h 15534"/>
                <a:gd name="T60" fmla="*/ 11455 w 12286"/>
                <a:gd name="T61" fmla="*/ 11211 h 15534"/>
                <a:gd name="T62" fmla="*/ 11651 w 12286"/>
                <a:gd name="T63" fmla="*/ 11089 h 15534"/>
                <a:gd name="T64" fmla="*/ 11822 w 12286"/>
                <a:gd name="T65" fmla="*/ 10893 h 15534"/>
                <a:gd name="T66" fmla="*/ 11919 w 12286"/>
                <a:gd name="T67" fmla="*/ 10674 h 15534"/>
                <a:gd name="T68" fmla="*/ 12017 w 12286"/>
                <a:gd name="T69" fmla="*/ 9672 h 15534"/>
                <a:gd name="T70" fmla="*/ 12017 w 12286"/>
                <a:gd name="T71" fmla="*/ 9428 h 15534"/>
                <a:gd name="T72" fmla="*/ 11944 w 12286"/>
                <a:gd name="T73" fmla="*/ 9208 h 15534"/>
                <a:gd name="T74" fmla="*/ 11822 w 12286"/>
                <a:gd name="T75" fmla="*/ 9037 h 15534"/>
                <a:gd name="T76" fmla="*/ 11651 w 12286"/>
                <a:gd name="T77" fmla="*/ 8891 h 15534"/>
                <a:gd name="T78" fmla="*/ 11846 w 12286"/>
                <a:gd name="T79" fmla="*/ 8793 h 15534"/>
                <a:gd name="T80" fmla="*/ 12017 w 12286"/>
                <a:gd name="T81" fmla="*/ 8647 h 15534"/>
                <a:gd name="T82" fmla="*/ 12139 w 12286"/>
                <a:gd name="T83" fmla="*/ 8451 h 15534"/>
                <a:gd name="T84" fmla="*/ 12188 w 12286"/>
                <a:gd name="T85" fmla="*/ 8207 h 15534"/>
                <a:gd name="T86" fmla="*/ 12261 w 12286"/>
                <a:gd name="T87" fmla="*/ 7206 h 15534"/>
                <a:gd name="T88" fmla="*/ 12188 w 12286"/>
                <a:gd name="T89" fmla="*/ 6986 h 15534"/>
                <a:gd name="T90" fmla="*/ 12066 w 12286"/>
                <a:gd name="T91" fmla="*/ 6790 h 15534"/>
                <a:gd name="T92" fmla="*/ 11748 w 12286"/>
                <a:gd name="T93" fmla="*/ 6571 h 15534"/>
                <a:gd name="T94" fmla="*/ 11211 w 12286"/>
                <a:gd name="T95" fmla="*/ 6351 h 15534"/>
                <a:gd name="T96" fmla="*/ 10576 w 12286"/>
                <a:gd name="T97" fmla="*/ 6229 h 15534"/>
                <a:gd name="T98" fmla="*/ 8842 w 12286"/>
                <a:gd name="T99" fmla="*/ 6033 h 15534"/>
                <a:gd name="T100" fmla="*/ 6326 w 12286"/>
                <a:gd name="T101" fmla="*/ 5887 h 15534"/>
                <a:gd name="T102" fmla="*/ 6644 w 12286"/>
                <a:gd name="T103" fmla="*/ 5252 h 15534"/>
                <a:gd name="T104" fmla="*/ 6888 w 12286"/>
                <a:gd name="T105" fmla="*/ 4495 h 15534"/>
                <a:gd name="T106" fmla="*/ 7083 w 12286"/>
                <a:gd name="T107" fmla="*/ 3689 h 15534"/>
                <a:gd name="T108" fmla="*/ 7254 w 12286"/>
                <a:gd name="T109" fmla="*/ 2150 h 15534"/>
                <a:gd name="T110" fmla="*/ 7303 w 12286"/>
                <a:gd name="T111" fmla="*/ 978 h 15534"/>
                <a:gd name="T112" fmla="*/ 7230 w 12286"/>
                <a:gd name="T113" fmla="*/ 611 h 15534"/>
                <a:gd name="T114" fmla="*/ 7035 w 12286"/>
                <a:gd name="T115" fmla="*/ 318 h 15534"/>
                <a:gd name="T116" fmla="*/ 6717 w 12286"/>
                <a:gd name="T117" fmla="*/ 98 h 15534"/>
                <a:gd name="T118" fmla="*/ 6326 w 12286"/>
                <a:gd name="T119" fmla="*/ 1 h 15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65" name="Google Shape;397;p31">
            <a:extLst>
              <a:ext uri="{FF2B5EF4-FFF2-40B4-BE49-F238E27FC236}">
                <a16:creationId xmlns:a16="http://schemas.microsoft.com/office/drawing/2014/main" id="{5A9DD6DF-8328-5442-A1BC-CAD236A5718A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2200275"/>
            <a:ext cx="193675" cy="315913"/>
            <a:chOff x="6730350" y="2315900"/>
            <a:chExt cx="257700" cy="420100"/>
          </a:xfrm>
        </p:grpSpPr>
        <p:sp>
          <p:nvSpPr>
            <p:cNvPr id="52409" name="Google Shape;398;p31">
              <a:extLst>
                <a:ext uri="{FF2B5EF4-FFF2-40B4-BE49-F238E27FC236}">
                  <a16:creationId xmlns:a16="http://schemas.microsoft.com/office/drawing/2014/main" id="{A443E258-5044-D343-A0E9-441EABF0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900" y="2671250"/>
              <a:ext cx="102600" cy="22625"/>
            </a:xfrm>
            <a:custGeom>
              <a:avLst/>
              <a:gdLst>
                <a:gd name="T0" fmla="*/ 1 w 4104"/>
                <a:gd name="T1" fmla="*/ 1 h 905"/>
                <a:gd name="T2" fmla="*/ 1 w 4104"/>
                <a:gd name="T3" fmla="*/ 905 h 905"/>
                <a:gd name="T4" fmla="*/ 4104 w 4104"/>
                <a:gd name="T5" fmla="*/ 905 h 905"/>
                <a:gd name="T6" fmla="*/ 4104 w 4104"/>
                <a:gd name="T7" fmla="*/ 1 h 905"/>
                <a:gd name="T8" fmla="*/ 1 w 4104"/>
                <a:gd name="T9" fmla="*/ 1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0" name="Google Shape;399;p31">
              <a:extLst>
                <a:ext uri="{FF2B5EF4-FFF2-40B4-BE49-F238E27FC236}">
                  <a16:creationId xmlns:a16="http://schemas.microsoft.com/office/drawing/2014/main" id="{9CAD64E8-061A-5445-8302-18AC582A6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900" y="2636450"/>
              <a:ext cx="102600" cy="22625"/>
            </a:xfrm>
            <a:custGeom>
              <a:avLst/>
              <a:gdLst>
                <a:gd name="T0" fmla="*/ 1 w 4104"/>
                <a:gd name="T1" fmla="*/ 1 h 905"/>
                <a:gd name="T2" fmla="*/ 1 w 4104"/>
                <a:gd name="T3" fmla="*/ 905 h 905"/>
                <a:gd name="T4" fmla="*/ 4104 w 4104"/>
                <a:gd name="T5" fmla="*/ 905 h 905"/>
                <a:gd name="T6" fmla="*/ 4104 w 4104"/>
                <a:gd name="T7" fmla="*/ 1 h 905"/>
                <a:gd name="T8" fmla="*/ 1 w 4104"/>
                <a:gd name="T9" fmla="*/ 1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1" name="Google Shape;400;p31">
              <a:extLst>
                <a:ext uri="{FF2B5EF4-FFF2-40B4-BE49-F238E27FC236}">
                  <a16:creationId xmlns:a16="http://schemas.microsoft.com/office/drawing/2014/main" id="{4F4D2547-F63E-9C4D-9DB0-D5BE4905E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900" y="2706075"/>
              <a:ext cx="102600" cy="29925"/>
            </a:xfrm>
            <a:custGeom>
              <a:avLst/>
              <a:gdLst>
                <a:gd name="T0" fmla="*/ 1 w 4104"/>
                <a:gd name="T1" fmla="*/ 0 h 1197"/>
                <a:gd name="T2" fmla="*/ 1 w 4104"/>
                <a:gd name="T3" fmla="*/ 171 h 1197"/>
                <a:gd name="T4" fmla="*/ 25 w 4104"/>
                <a:gd name="T5" fmla="*/ 318 h 1197"/>
                <a:gd name="T6" fmla="*/ 98 w 4104"/>
                <a:gd name="T7" fmla="*/ 464 h 1197"/>
                <a:gd name="T8" fmla="*/ 196 w 4104"/>
                <a:gd name="T9" fmla="*/ 586 h 1197"/>
                <a:gd name="T10" fmla="*/ 343 w 4104"/>
                <a:gd name="T11" fmla="*/ 660 h 1197"/>
                <a:gd name="T12" fmla="*/ 1881 w 4104"/>
                <a:gd name="T13" fmla="*/ 1172 h 1197"/>
                <a:gd name="T14" fmla="*/ 2052 w 4104"/>
                <a:gd name="T15" fmla="*/ 1197 h 1197"/>
                <a:gd name="T16" fmla="*/ 2223 w 4104"/>
                <a:gd name="T17" fmla="*/ 1172 h 1197"/>
                <a:gd name="T18" fmla="*/ 3762 w 4104"/>
                <a:gd name="T19" fmla="*/ 660 h 1197"/>
                <a:gd name="T20" fmla="*/ 3908 w 4104"/>
                <a:gd name="T21" fmla="*/ 586 h 1197"/>
                <a:gd name="T22" fmla="*/ 4006 w 4104"/>
                <a:gd name="T23" fmla="*/ 464 h 1197"/>
                <a:gd name="T24" fmla="*/ 4079 w 4104"/>
                <a:gd name="T25" fmla="*/ 318 h 1197"/>
                <a:gd name="T26" fmla="*/ 4104 w 4104"/>
                <a:gd name="T27" fmla="*/ 171 h 1197"/>
                <a:gd name="T28" fmla="*/ 4104 w 4104"/>
                <a:gd name="T29" fmla="*/ 0 h 1197"/>
                <a:gd name="T30" fmla="*/ 1 w 4104"/>
                <a:gd name="T31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2" name="Google Shape;401;p31">
              <a:extLst>
                <a:ext uri="{FF2B5EF4-FFF2-40B4-BE49-F238E27FC236}">
                  <a16:creationId xmlns:a16="http://schemas.microsoft.com/office/drawing/2014/main" id="{B796F579-B12B-5C4B-AD76-A240711D1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575" y="2463675"/>
              <a:ext cx="95275" cy="160600"/>
            </a:xfrm>
            <a:custGeom>
              <a:avLst/>
              <a:gdLst>
                <a:gd name="T0" fmla="*/ 1905 w 3811"/>
                <a:gd name="T1" fmla="*/ 0 h 6424"/>
                <a:gd name="T2" fmla="*/ 928 w 3811"/>
                <a:gd name="T3" fmla="*/ 831 h 6424"/>
                <a:gd name="T4" fmla="*/ 855 w 3811"/>
                <a:gd name="T5" fmla="*/ 879 h 6424"/>
                <a:gd name="T6" fmla="*/ 782 w 3811"/>
                <a:gd name="T7" fmla="*/ 904 h 6424"/>
                <a:gd name="T8" fmla="*/ 684 w 3811"/>
                <a:gd name="T9" fmla="*/ 879 h 6424"/>
                <a:gd name="T10" fmla="*/ 611 w 3811"/>
                <a:gd name="T11" fmla="*/ 831 h 6424"/>
                <a:gd name="T12" fmla="*/ 0 w 3811"/>
                <a:gd name="T13" fmla="*/ 318 h 6424"/>
                <a:gd name="T14" fmla="*/ 1319 w 3811"/>
                <a:gd name="T15" fmla="*/ 6423 h 6424"/>
                <a:gd name="T16" fmla="*/ 2491 w 3811"/>
                <a:gd name="T17" fmla="*/ 6423 h 6424"/>
                <a:gd name="T18" fmla="*/ 3810 w 3811"/>
                <a:gd name="T19" fmla="*/ 318 h 6424"/>
                <a:gd name="T20" fmla="*/ 3200 w 3811"/>
                <a:gd name="T21" fmla="*/ 831 h 6424"/>
                <a:gd name="T22" fmla="*/ 3126 w 3811"/>
                <a:gd name="T23" fmla="*/ 879 h 6424"/>
                <a:gd name="T24" fmla="*/ 3029 w 3811"/>
                <a:gd name="T25" fmla="*/ 904 h 6424"/>
                <a:gd name="T26" fmla="*/ 2955 w 3811"/>
                <a:gd name="T27" fmla="*/ 879 h 6424"/>
                <a:gd name="T28" fmla="*/ 2882 w 3811"/>
                <a:gd name="T29" fmla="*/ 831 h 6424"/>
                <a:gd name="T30" fmla="*/ 1905 w 3811"/>
                <a:gd name="T31" fmla="*/ 0 h 6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13" name="Google Shape;402;p31">
              <a:extLst>
                <a:ext uri="{FF2B5EF4-FFF2-40B4-BE49-F238E27FC236}">
                  <a16:creationId xmlns:a16="http://schemas.microsoft.com/office/drawing/2014/main" id="{C3A167AE-B68B-6E45-B0B0-9D25F80C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0350" y="2315900"/>
              <a:ext cx="257700" cy="308375"/>
            </a:xfrm>
            <a:custGeom>
              <a:avLst/>
              <a:gdLst>
                <a:gd name="T0" fmla="*/ 4617 w 10308"/>
                <a:gd name="T1" fmla="*/ 25 h 12335"/>
                <a:gd name="T2" fmla="*/ 3615 w 10308"/>
                <a:gd name="T3" fmla="*/ 245 h 12335"/>
                <a:gd name="T4" fmla="*/ 2712 w 10308"/>
                <a:gd name="T5" fmla="*/ 636 h 12335"/>
                <a:gd name="T6" fmla="*/ 1881 w 10308"/>
                <a:gd name="T7" fmla="*/ 1173 h 12335"/>
                <a:gd name="T8" fmla="*/ 1198 w 10308"/>
                <a:gd name="T9" fmla="*/ 1881 h 12335"/>
                <a:gd name="T10" fmla="*/ 636 w 10308"/>
                <a:gd name="T11" fmla="*/ 2687 h 12335"/>
                <a:gd name="T12" fmla="*/ 245 w 10308"/>
                <a:gd name="T13" fmla="*/ 3615 h 12335"/>
                <a:gd name="T14" fmla="*/ 50 w 10308"/>
                <a:gd name="T15" fmla="*/ 4617 h 12335"/>
                <a:gd name="T16" fmla="*/ 25 w 10308"/>
                <a:gd name="T17" fmla="*/ 5423 h 12335"/>
                <a:gd name="T18" fmla="*/ 123 w 10308"/>
                <a:gd name="T19" fmla="*/ 6204 h 12335"/>
                <a:gd name="T20" fmla="*/ 416 w 10308"/>
                <a:gd name="T21" fmla="*/ 7132 h 12335"/>
                <a:gd name="T22" fmla="*/ 856 w 10308"/>
                <a:gd name="T23" fmla="*/ 7963 h 12335"/>
                <a:gd name="T24" fmla="*/ 1369 w 10308"/>
                <a:gd name="T25" fmla="*/ 8744 h 12335"/>
                <a:gd name="T26" fmla="*/ 2150 w 10308"/>
                <a:gd name="T27" fmla="*/ 9941 h 12335"/>
                <a:gd name="T28" fmla="*/ 2614 w 10308"/>
                <a:gd name="T29" fmla="*/ 10796 h 12335"/>
                <a:gd name="T30" fmla="*/ 2980 w 10308"/>
                <a:gd name="T31" fmla="*/ 11797 h 12335"/>
                <a:gd name="T32" fmla="*/ 4079 w 10308"/>
                <a:gd name="T33" fmla="*/ 12334 h 12335"/>
                <a:gd name="T34" fmla="*/ 2663 w 10308"/>
                <a:gd name="T35" fmla="*/ 5642 h 12335"/>
                <a:gd name="T36" fmla="*/ 2712 w 10308"/>
                <a:gd name="T37" fmla="*/ 5423 h 12335"/>
                <a:gd name="T38" fmla="*/ 2883 w 10308"/>
                <a:gd name="T39" fmla="*/ 5349 h 12335"/>
                <a:gd name="T40" fmla="*/ 3054 w 10308"/>
                <a:gd name="T41" fmla="*/ 5398 h 12335"/>
                <a:gd name="T42" fmla="*/ 4983 w 10308"/>
                <a:gd name="T43" fmla="*/ 5398 h 12335"/>
                <a:gd name="T44" fmla="*/ 5227 w 10308"/>
                <a:gd name="T45" fmla="*/ 5349 h 12335"/>
                <a:gd name="T46" fmla="*/ 6278 w 10308"/>
                <a:gd name="T47" fmla="*/ 6253 h 12335"/>
                <a:gd name="T48" fmla="*/ 7352 w 10308"/>
                <a:gd name="T49" fmla="*/ 5349 h 12335"/>
                <a:gd name="T50" fmla="*/ 7523 w 10308"/>
                <a:gd name="T51" fmla="*/ 5374 h 12335"/>
                <a:gd name="T52" fmla="*/ 7645 w 10308"/>
                <a:gd name="T53" fmla="*/ 5520 h 12335"/>
                <a:gd name="T54" fmla="*/ 7059 w 10308"/>
                <a:gd name="T55" fmla="*/ 8500 h 12335"/>
                <a:gd name="T56" fmla="*/ 7206 w 10308"/>
                <a:gd name="T57" fmla="*/ 12334 h 12335"/>
                <a:gd name="T58" fmla="*/ 7499 w 10308"/>
                <a:gd name="T59" fmla="*/ 11284 h 12335"/>
                <a:gd name="T60" fmla="*/ 7914 w 10308"/>
                <a:gd name="T61" fmla="*/ 10356 h 12335"/>
                <a:gd name="T62" fmla="*/ 8402 w 10308"/>
                <a:gd name="T63" fmla="*/ 9526 h 12335"/>
                <a:gd name="T64" fmla="*/ 9208 w 10308"/>
                <a:gd name="T65" fmla="*/ 8353 h 12335"/>
                <a:gd name="T66" fmla="*/ 9672 w 10308"/>
                <a:gd name="T67" fmla="*/ 7572 h 12335"/>
                <a:gd name="T68" fmla="*/ 10063 w 10308"/>
                <a:gd name="T69" fmla="*/ 6693 h 12335"/>
                <a:gd name="T70" fmla="*/ 10259 w 10308"/>
                <a:gd name="T71" fmla="*/ 5691 h 12335"/>
                <a:gd name="T72" fmla="*/ 10307 w 10308"/>
                <a:gd name="T73" fmla="*/ 5154 h 12335"/>
                <a:gd name="T74" fmla="*/ 10185 w 10308"/>
                <a:gd name="T75" fmla="*/ 4104 h 12335"/>
                <a:gd name="T76" fmla="*/ 9892 w 10308"/>
                <a:gd name="T77" fmla="*/ 3151 h 12335"/>
                <a:gd name="T78" fmla="*/ 9428 w 10308"/>
                <a:gd name="T79" fmla="*/ 2272 h 12335"/>
                <a:gd name="T80" fmla="*/ 8793 w 10308"/>
                <a:gd name="T81" fmla="*/ 1515 h 12335"/>
                <a:gd name="T82" fmla="*/ 8036 w 10308"/>
                <a:gd name="T83" fmla="*/ 880 h 12335"/>
                <a:gd name="T84" fmla="*/ 7157 w 10308"/>
                <a:gd name="T85" fmla="*/ 416 h 12335"/>
                <a:gd name="T86" fmla="*/ 6180 w 10308"/>
                <a:gd name="T87" fmla="*/ 98 h 12335"/>
                <a:gd name="T88" fmla="*/ 5154 w 10308"/>
                <a:gd name="T89" fmla="*/ 1 h 1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66" name="Google Shape;403;p31">
            <a:extLst>
              <a:ext uri="{FF2B5EF4-FFF2-40B4-BE49-F238E27FC236}">
                <a16:creationId xmlns:a16="http://schemas.microsoft.com/office/drawing/2014/main" id="{7B8AE56B-0BB9-2241-999C-A707045EFAA4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684463"/>
            <a:ext cx="98425" cy="357187"/>
            <a:chOff x="727175" y="2957625"/>
            <a:chExt cx="130700" cy="476275"/>
          </a:xfrm>
        </p:grpSpPr>
        <p:sp>
          <p:nvSpPr>
            <p:cNvPr id="52407" name="Google Shape;404;p31">
              <a:extLst>
                <a:ext uri="{FF2B5EF4-FFF2-40B4-BE49-F238E27FC236}">
                  <a16:creationId xmlns:a16="http://schemas.microsoft.com/office/drawing/2014/main" id="{E53F397E-BF1D-7C4F-9CFA-5977B57D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175" y="2957625"/>
              <a:ext cx="130700" cy="476275"/>
            </a:xfrm>
            <a:custGeom>
              <a:avLst/>
              <a:gdLst>
                <a:gd name="T0" fmla="*/ 3102 w 5228"/>
                <a:gd name="T1" fmla="*/ 611 h 19051"/>
                <a:gd name="T2" fmla="*/ 3664 w 5228"/>
                <a:gd name="T3" fmla="*/ 1051 h 19051"/>
                <a:gd name="T4" fmla="*/ 3859 w 5228"/>
                <a:gd name="T5" fmla="*/ 1759 h 19051"/>
                <a:gd name="T6" fmla="*/ 3908 w 5228"/>
                <a:gd name="T7" fmla="*/ 14679 h 19051"/>
                <a:gd name="T8" fmla="*/ 4177 w 5228"/>
                <a:gd name="T9" fmla="*/ 14996 h 19051"/>
                <a:gd name="T10" fmla="*/ 4543 w 5228"/>
                <a:gd name="T11" fmla="*/ 15558 h 19051"/>
                <a:gd name="T12" fmla="*/ 4714 w 5228"/>
                <a:gd name="T13" fmla="*/ 16193 h 19051"/>
                <a:gd name="T14" fmla="*/ 4690 w 5228"/>
                <a:gd name="T15" fmla="*/ 16852 h 19051"/>
                <a:gd name="T16" fmla="*/ 4470 w 5228"/>
                <a:gd name="T17" fmla="*/ 17438 h 19051"/>
                <a:gd name="T18" fmla="*/ 4104 w 5228"/>
                <a:gd name="T19" fmla="*/ 17927 h 19051"/>
                <a:gd name="T20" fmla="*/ 3615 w 5228"/>
                <a:gd name="T21" fmla="*/ 18293 h 19051"/>
                <a:gd name="T22" fmla="*/ 3029 w 5228"/>
                <a:gd name="T23" fmla="*/ 18513 h 19051"/>
                <a:gd name="T24" fmla="*/ 2394 w 5228"/>
                <a:gd name="T25" fmla="*/ 18538 h 19051"/>
                <a:gd name="T26" fmla="*/ 1784 w 5228"/>
                <a:gd name="T27" fmla="*/ 18391 h 19051"/>
                <a:gd name="T28" fmla="*/ 1271 w 5228"/>
                <a:gd name="T29" fmla="*/ 18073 h 19051"/>
                <a:gd name="T30" fmla="*/ 855 w 5228"/>
                <a:gd name="T31" fmla="*/ 17609 h 19051"/>
                <a:gd name="T32" fmla="*/ 587 w 5228"/>
                <a:gd name="T33" fmla="*/ 17048 h 19051"/>
                <a:gd name="T34" fmla="*/ 489 w 5228"/>
                <a:gd name="T35" fmla="*/ 16437 h 19051"/>
                <a:gd name="T36" fmla="*/ 587 w 5228"/>
                <a:gd name="T37" fmla="*/ 15778 h 19051"/>
                <a:gd name="T38" fmla="*/ 904 w 5228"/>
                <a:gd name="T39" fmla="*/ 15167 h 19051"/>
                <a:gd name="T40" fmla="*/ 1271 w 5228"/>
                <a:gd name="T41" fmla="*/ 14776 h 19051"/>
                <a:gd name="T42" fmla="*/ 1368 w 5228"/>
                <a:gd name="T43" fmla="*/ 14483 h 19051"/>
                <a:gd name="T44" fmla="*/ 1466 w 5228"/>
                <a:gd name="T45" fmla="*/ 1270 h 19051"/>
                <a:gd name="T46" fmla="*/ 1906 w 5228"/>
                <a:gd name="T47" fmla="*/ 709 h 19051"/>
                <a:gd name="T48" fmla="*/ 2614 w 5228"/>
                <a:gd name="T49" fmla="*/ 489 h 19051"/>
                <a:gd name="T50" fmla="*/ 2272 w 5228"/>
                <a:gd name="T51" fmla="*/ 49 h 19051"/>
                <a:gd name="T52" fmla="*/ 1784 w 5228"/>
                <a:gd name="T53" fmla="*/ 220 h 19051"/>
                <a:gd name="T54" fmla="*/ 1393 w 5228"/>
                <a:gd name="T55" fmla="*/ 513 h 19051"/>
                <a:gd name="T56" fmla="*/ 1075 w 5228"/>
                <a:gd name="T57" fmla="*/ 928 h 19051"/>
                <a:gd name="T58" fmla="*/ 904 w 5228"/>
                <a:gd name="T59" fmla="*/ 1393 h 19051"/>
                <a:gd name="T60" fmla="*/ 880 w 5228"/>
                <a:gd name="T61" fmla="*/ 14483 h 19051"/>
                <a:gd name="T62" fmla="*/ 367 w 5228"/>
                <a:gd name="T63" fmla="*/ 15094 h 19051"/>
                <a:gd name="T64" fmla="*/ 74 w 5228"/>
                <a:gd name="T65" fmla="*/ 15875 h 19051"/>
                <a:gd name="T66" fmla="*/ 25 w 5228"/>
                <a:gd name="T67" fmla="*/ 16681 h 19051"/>
                <a:gd name="T68" fmla="*/ 196 w 5228"/>
                <a:gd name="T69" fmla="*/ 17438 h 19051"/>
                <a:gd name="T70" fmla="*/ 611 w 5228"/>
                <a:gd name="T71" fmla="*/ 18098 h 19051"/>
                <a:gd name="T72" fmla="*/ 1149 w 5228"/>
                <a:gd name="T73" fmla="*/ 18586 h 19051"/>
                <a:gd name="T74" fmla="*/ 1832 w 5228"/>
                <a:gd name="T75" fmla="*/ 18928 h 19051"/>
                <a:gd name="T76" fmla="*/ 2614 w 5228"/>
                <a:gd name="T77" fmla="*/ 19050 h 19051"/>
                <a:gd name="T78" fmla="*/ 3395 w 5228"/>
                <a:gd name="T79" fmla="*/ 18928 h 19051"/>
                <a:gd name="T80" fmla="*/ 4079 w 5228"/>
                <a:gd name="T81" fmla="*/ 18586 h 19051"/>
                <a:gd name="T82" fmla="*/ 4617 w 5228"/>
                <a:gd name="T83" fmla="*/ 18098 h 19051"/>
                <a:gd name="T84" fmla="*/ 5032 w 5228"/>
                <a:gd name="T85" fmla="*/ 17438 h 19051"/>
                <a:gd name="T86" fmla="*/ 5203 w 5228"/>
                <a:gd name="T87" fmla="*/ 16681 h 19051"/>
                <a:gd name="T88" fmla="*/ 5154 w 5228"/>
                <a:gd name="T89" fmla="*/ 15875 h 19051"/>
                <a:gd name="T90" fmla="*/ 4861 w 5228"/>
                <a:gd name="T91" fmla="*/ 15094 h 19051"/>
                <a:gd name="T92" fmla="*/ 4348 w 5228"/>
                <a:gd name="T93" fmla="*/ 14483 h 19051"/>
                <a:gd name="T94" fmla="*/ 4324 w 5228"/>
                <a:gd name="T95" fmla="*/ 1393 h 19051"/>
                <a:gd name="T96" fmla="*/ 4153 w 5228"/>
                <a:gd name="T97" fmla="*/ 928 h 19051"/>
                <a:gd name="T98" fmla="*/ 3835 w 5228"/>
                <a:gd name="T99" fmla="*/ 513 h 19051"/>
                <a:gd name="T100" fmla="*/ 3444 w 5228"/>
                <a:gd name="T101" fmla="*/ 220 h 19051"/>
                <a:gd name="T102" fmla="*/ 2956 w 5228"/>
                <a:gd name="T103" fmla="*/ 49 h 19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08" name="Google Shape;405;p31">
              <a:extLst>
                <a:ext uri="{FF2B5EF4-FFF2-40B4-BE49-F238E27FC236}">
                  <a16:creationId xmlns:a16="http://schemas.microsoft.com/office/drawing/2014/main" id="{A8AB34F3-11D8-B544-9DF2-62DD17D4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00" y="3090125"/>
              <a:ext cx="81850" cy="319350"/>
            </a:xfrm>
            <a:custGeom>
              <a:avLst/>
              <a:gdLst>
                <a:gd name="T0" fmla="*/ 880 w 3274"/>
                <a:gd name="T1" fmla="*/ 9183 h 12774"/>
                <a:gd name="T2" fmla="*/ 782 w 3274"/>
                <a:gd name="T3" fmla="*/ 9574 h 12774"/>
                <a:gd name="T4" fmla="*/ 538 w 3274"/>
                <a:gd name="T5" fmla="*/ 9916 h 12774"/>
                <a:gd name="T6" fmla="*/ 318 w 3274"/>
                <a:gd name="T7" fmla="*/ 10160 h 12774"/>
                <a:gd name="T8" fmla="*/ 147 w 3274"/>
                <a:gd name="T9" fmla="*/ 10453 h 12774"/>
                <a:gd name="T10" fmla="*/ 49 w 3274"/>
                <a:gd name="T11" fmla="*/ 10795 h 12774"/>
                <a:gd name="T12" fmla="*/ 1 w 3274"/>
                <a:gd name="T13" fmla="*/ 11137 h 12774"/>
                <a:gd name="T14" fmla="*/ 25 w 3274"/>
                <a:gd name="T15" fmla="*/ 11455 h 12774"/>
                <a:gd name="T16" fmla="*/ 123 w 3274"/>
                <a:gd name="T17" fmla="*/ 11772 h 12774"/>
                <a:gd name="T18" fmla="*/ 294 w 3274"/>
                <a:gd name="T19" fmla="*/ 12041 h 12774"/>
                <a:gd name="T20" fmla="*/ 489 w 3274"/>
                <a:gd name="T21" fmla="*/ 12285 h 12774"/>
                <a:gd name="T22" fmla="*/ 733 w 3274"/>
                <a:gd name="T23" fmla="*/ 12480 h 12774"/>
                <a:gd name="T24" fmla="*/ 1002 w 3274"/>
                <a:gd name="T25" fmla="*/ 12627 h 12774"/>
                <a:gd name="T26" fmla="*/ 1319 w 3274"/>
                <a:gd name="T27" fmla="*/ 12725 h 12774"/>
                <a:gd name="T28" fmla="*/ 1637 w 3274"/>
                <a:gd name="T29" fmla="*/ 12773 h 12774"/>
                <a:gd name="T30" fmla="*/ 1954 w 3274"/>
                <a:gd name="T31" fmla="*/ 12725 h 12774"/>
                <a:gd name="T32" fmla="*/ 2272 w 3274"/>
                <a:gd name="T33" fmla="*/ 12627 h 12774"/>
                <a:gd name="T34" fmla="*/ 2541 w 3274"/>
                <a:gd name="T35" fmla="*/ 12480 h 12774"/>
                <a:gd name="T36" fmla="*/ 2785 w 3274"/>
                <a:gd name="T37" fmla="*/ 12285 h 12774"/>
                <a:gd name="T38" fmla="*/ 2980 w 3274"/>
                <a:gd name="T39" fmla="*/ 12041 h 12774"/>
                <a:gd name="T40" fmla="*/ 3151 w 3274"/>
                <a:gd name="T41" fmla="*/ 11772 h 12774"/>
                <a:gd name="T42" fmla="*/ 3249 w 3274"/>
                <a:gd name="T43" fmla="*/ 11455 h 12774"/>
                <a:gd name="T44" fmla="*/ 3273 w 3274"/>
                <a:gd name="T45" fmla="*/ 11137 h 12774"/>
                <a:gd name="T46" fmla="*/ 3224 w 3274"/>
                <a:gd name="T47" fmla="*/ 10795 h 12774"/>
                <a:gd name="T48" fmla="*/ 3127 w 3274"/>
                <a:gd name="T49" fmla="*/ 10453 h 12774"/>
                <a:gd name="T50" fmla="*/ 2956 w 3274"/>
                <a:gd name="T51" fmla="*/ 10160 h 12774"/>
                <a:gd name="T52" fmla="*/ 2736 w 3274"/>
                <a:gd name="T53" fmla="*/ 9916 h 12774"/>
                <a:gd name="T54" fmla="*/ 2492 w 3274"/>
                <a:gd name="T55" fmla="*/ 9574 h 12774"/>
                <a:gd name="T56" fmla="*/ 2394 w 3274"/>
                <a:gd name="T57" fmla="*/ 9183 h 12774"/>
                <a:gd name="T58" fmla="*/ 2052 w 3274"/>
                <a:gd name="T59" fmla="*/ 8255 h 12774"/>
                <a:gd name="T60" fmla="*/ 1881 w 3274"/>
                <a:gd name="T61" fmla="*/ 8182 h 12774"/>
                <a:gd name="T62" fmla="*/ 1808 w 3274"/>
                <a:gd name="T63" fmla="*/ 8011 h 12774"/>
                <a:gd name="T64" fmla="*/ 1881 w 3274"/>
                <a:gd name="T65" fmla="*/ 7840 h 12774"/>
                <a:gd name="T66" fmla="*/ 2052 w 3274"/>
                <a:gd name="T67" fmla="*/ 7767 h 12774"/>
                <a:gd name="T68" fmla="*/ 2394 w 3274"/>
                <a:gd name="T69" fmla="*/ 6912 h 12774"/>
                <a:gd name="T70" fmla="*/ 1954 w 3274"/>
                <a:gd name="T71" fmla="*/ 6888 h 12774"/>
                <a:gd name="T72" fmla="*/ 1832 w 3274"/>
                <a:gd name="T73" fmla="*/ 6765 h 12774"/>
                <a:gd name="T74" fmla="*/ 1832 w 3274"/>
                <a:gd name="T75" fmla="*/ 6570 h 12774"/>
                <a:gd name="T76" fmla="*/ 1954 w 3274"/>
                <a:gd name="T77" fmla="*/ 6448 h 12774"/>
                <a:gd name="T78" fmla="*/ 2394 w 3274"/>
                <a:gd name="T79" fmla="*/ 6423 h 12774"/>
                <a:gd name="T80" fmla="*/ 2052 w 3274"/>
                <a:gd name="T81" fmla="*/ 5569 h 12774"/>
                <a:gd name="T82" fmla="*/ 1881 w 3274"/>
                <a:gd name="T83" fmla="*/ 5495 h 12774"/>
                <a:gd name="T84" fmla="*/ 1808 w 3274"/>
                <a:gd name="T85" fmla="*/ 5324 h 12774"/>
                <a:gd name="T86" fmla="*/ 1881 w 3274"/>
                <a:gd name="T87" fmla="*/ 5153 h 12774"/>
                <a:gd name="T88" fmla="*/ 2052 w 3274"/>
                <a:gd name="T89" fmla="*/ 5080 h 12774"/>
                <a:gd name="T90" fmla="*/ 2394 w 3274"/>
                <a:gd name="T91" fmla="*/ 4225 h 12774"/>
                <a:gd name="T92" fmla="*/ 1954 w 3274"/>
                <a:gd name="T93" fmla="*/ 4201 h 12774"/>
                <a:gd name="T94" fmla="*/ 1832 w 3274"/>
                <a:gd name="T95" fmla="*/ 4079 h 12774"/>
                <a:gd name="T96" fmla="*/ 1832 w 3274"/>
                <a:gd name="T97" fmla="*/ 3883 h 12774"/>
                <a:gd name="T98" fmla="*/ 1954 w 3274"/>
                <a:gd name="T99" fmla="*/ 3761 h 12774"/>
                <a:gd name="T100" fmla="*/ 2394 w 3274"/>
                <a:gd name="T101" fmla="*/ 3737 h 12774"/>
                <a:gd name="T102" fmla="*/ 2052 w 3274"/>
                <a:gd name="T103" fmla="*/ 2882 h 12774"/>
                <a:gd name="T104" fmla="*/ 1881 w 3274"/>
                <a:gd name="T105" fmla="*/ 2809 h 12774"/>
                <a:gd name="T106" fmla="*/ 1808 w 3274"/>
                <a:gd name="T107" fmla="*/ 2638 h 12774"/>
                <a:gd name="T108" fmla="*/ 1881 w 3274"/>
                <a:gd name="T109" fmla="*/ 2467 h 12774"/>
                <a:gd name="T110" fmla="*/ 2052 w 3274"/>
                <a:gd name="T111" fmla="*/ 2394 h 12774"/>
                <a:gd name="T112" fmla="*/ 2394 w 3274"/>
                <a:gd name="T113" fmla="*/ 1539 h 12774"/>
                <a:gd name="T114" fmla="*/ 1954 w 3274"/>
                <a:gd name="T115" fmla="*/ 1514 h 12774"/>
                <a:gd name="T116" fmla="*/ 1832 w 3274"/>
                <a:gd name="T117" fmla="*/ 1392 h 12774"/>
                <a:gd name="T118" fmla="*/ 1832 w 3274"/>
                <a:gd name="T119" fmla="*/ 1197 h 12774"/>
                <a:gd name="T120" fmla="*/ 1954 w 3274"/>
                <a:gd name="T121" fmla="*/ 1075 h 12774"/>
                <a:gd name="T122" fmla="*/ 2394 w 3274"/>
                <a:gd name="T123" fmla="*/ 1050 h 12774"/>
                <a:gd name="T124" fmla="*/ 880 w 3274"/>
                <a:gd name="T125" fmla="*/ 0 h 1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67" name="Google Shape;406;p31">
            <a:extLst>
              <a:ext uri="{FF2B5EF4-FFF2-40B4-BE49-F238E27FC236}">
                <a16:creationId xmlns:a16="http://schemas.microsoft.com/office/drawing/2014/main" id="{8D5C028E-B394-C94C-80C6-0EF71A496F8B}"/>
              </a:ext>
            </a:extLst>
          </p:cNvPr>
          <p:cNvSpPr>
            <a:spLocks/>
          </p:cNvSpPr>
          <p:nvPr/>
        </p:nvSpPr>
        <p:spPr bwMode="auto">
          <a:xfrm>
            <a:off x="1724025" y="2670175"/>
            <a:ext cx="301625" cy="385763"/>
          </a:xfrm>
          <a:custGeom>
            <a:avLst/>
            <a:gdLst>
              <a:gd name="T0" fmla="*/ 14434 w 16022"/>
              <a:gd name="T1" fmla="*/ 17683 h 20565"/>
              <a:gd name="T2" fmla="*/ 1588 w 16022"/>
              <a:gd name="T3" fmla="*/ 1588 h 20565"/>
              <a:gd name="T4" fmla="*/ 8011 w 16022"/>
              <a:gd name="T5" fmla="*/ 18293 h 20565"/>
              <a:gd name="T6" fmla="*/ 8328 w 16022"/>
              <a:gd name="T7" fmla="*/ 18366 h 20565"/>
              <a:gd name="T8" fmla="*/ 8597 w 16022"/>
              <a:gd name="T9" fmla="*/ 18537 h 20565"/>
              <a:gd name="T10" fmla="*/ 8768 w 16022"/>
              <a:gd name="T11" fmla="*/ 18806 h 20565"/>
              <a:gd name="T12" fmla="*/ 8841 w 16022"/>
              <a:gd name="T13" fmla="*/ 19124 h 20565"/>
              <a:gd name="T14" fmla="*/ 8768 w 16022"/>
              <a:gd name="T15" fmla="*/ 19441 h 20565"/>
              <a:gd name="T16" fmla="*/ 8597 w 16022"/>
              <a:gd name="T17" fmla="*/ 19710 h 20565"/>
              <a:gd name="T18" fmla="*/ 8328 w 16022"/>
              <a:gd name="T19" fmla="*/ 19881 h 20565"/>
              <a:gd name="T20" fmla="*/ 8011 w 16022"/>
              <a:gd name="T21" fmla="*/ 19954 h 20565"/>
              <a:gd name="T22" fmla="*/ 7693 w 16022"/>
              <a:gd name="T23" fmla="*/ 19881 h 20565"/>
              <a:gd name="T24" fmla="*/ 7425 w 16022"/>
              <a:gd name="T25" fmla="*/ 19710 h 20565"/>
              <a:gd name="T26" fmla="*/ 7254 w 16022"/>
              <a:gd name="T27" fmla="*/ 19441 h 20565"/>
              <a:gd name="T28" fmla="*/ 7181 w 16022"/>
              <a:gd name="T29" fmla="*/ 19124 h 20565"/>
              <a:gd name="T30" fmla="*/ 7254 w 16022"/>
              <a:gd name="T31" fmla="*/ 18806 h 20565"/>
              <a:gd name="T32" fmla="*/ 7425 w 16022"/>
              <a:gd name="T33" fmla="*/ 18537 h 20565"/>
              <a:gd name="T34" fmla="*/ 7693 w 16022"/>
              <a:gd name="T35" fmla="*/ 18366 h 20565"/>
              <a:gd name="T36" fmla="*/ 8011 w 16022"/>
              <a:gd name="T37" fmla="*/ 18293 h 20565"/>
              <a:gd name="T38" fmla="*/ 1026 w 16022"/>
              <a:gd name="T39" fmla="*/ 25 h 20565"/>
              <a:gd name="T40" fmla="*/ 562 w 16022"/>
              <a:gd name="T41" fmla="*/ 220 h 20565"/>
              <a:gd name="T42" fmla="*/ 220 w 16022"/>
              <a:gd name="T43" fmla="*/ 562 h 20565"/>
              <a:gd name="T44" fmla="*/ 25 w 16022"/>
              <a:gd name="T45" fmla="*/ 1026 h 20565"/>
              <a:gd name="T46" fmla="*/ 0 w 16022"/>
              <a:gd name="T47" fmla="*/ 19270 h 20565"/>
              <a:gd name="T48" fmla="*/ 98 w 16022"/>
              <a:gd name="T49" fmla="*/ 19783 h 20565"/>
              <a:gd name="T50" fmla="*/ 367 w 16022"/>
              <a:gd name="T51" fmla="*/ 20198 h 20565"/>
              <a:gd name="T52" fmla="*/ 782 w 16022"/>
              <a:gd name="T53" fmla="*/ 20467 h 20565"/>
              <a:gd name="T54" fmla="*/ 1270 w 16022"/>
              <a:gd name="T55" fmla="*/ 20565 h 20565"/>
              <a:gd name="T56" fmla="*/ 14996 w 16022"/>
              <a:gd name="T57" fmla="*/ 20540 h 20565"/>
              <a:gd name="T58" fmla="*/ 15460 w 16022"/>
              <a:gd name="T59" fmla="*/ 20345 h 20565"/>
              <a:gd name="T60" fmla="*/ 15802 w 16022"/>
              <a:gd name="T61" fmla="*/ 20003 h 20565"/>
              <a:gd name="T62" fmla="*/ 15997 w 16022"/>
              <a:gd name="T63" fmla="*/ 19539 h 20565"/>
              <a:gd name="T64" fmla="*/ 16022 w 16022"/>
              <a:gd name="T65" fmla="*/ 1295 h 20565"/>
              <a:gd name="T66" fmla="*/ 15924 w 16022"/>
              <a:gd name="T67" fmla="*/ 782 h 20565"/>
              <a:gd name="T68" fmla="*/ 15655 w 16022"/>
              <a:gd name="T69" fmla="*/ 367 h 20565"/>
              <a:gd name="T70" fmla="*/ 15240 w 16022"/>
              <a:gd name="T71" fmla="*/ 98 h 20565"/>
              <a:gd name="T72" fmla="*/ 14752 w 16022"/>
              <a:gd name="T73" fmla="*/ 0 h 20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lnTo>
                  <a:pt x="14434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68" name="Google Shape;407;p31">
            <a:extLst>
              <a:ext uri="{FF2B5EF4-FFF2-40B4-BE49-F238E27FC236}">
                <a16:creationId xmlns:a16="http://schemas.microsoft.com/office/drawing/2014/main" id="{EDC7926C-2CF2-ED44-B112-9EB410F1B756}"/>
              </a:ext>
            </a:extLst>
          </p:cNvPr>
          <p:cNvSpPr>
            <a:spLocks/>
          </p:cNvSpPr>
          <p:nvPr/>
        </p:nvSpPr>
        <p:spPr bwMode="auto">
          <a:xfrm>
            <a:off x="1255713" y="2670175"/>
            <a:ext cx="222250" cy="385763"/>
          </a:xfrm>
          <a:custGeom>
            <a:avLst/>
            <a:gdLst>
              <a:gd name="T0" fmla="*/ 6423 w 11870"/>
              <a:gd name="T1" fmla="*/ 1002 h 20565"/>
              <a:gd name="T2" fmla="*/ 6570 w 11870"/>
              <a:gd name="T3" fmla="*/ 1148 h 20565"/>
              <a:gd name="T4" fmla="*/ 6570 w 11870"/>
              <a:gd name="T5" fmla="*/ 1368 h 20565"/>
              <a:gd name="T6" fmla="*/ 6423 w 11870"/>
              <a:gd name="T7" fmla="*/ 1515 h 20565"/>
              <a:gd name="T8" fmla="*/ 5569 w 11870"/>
              <a:gd name="T9" fmla="*/ 1539 h 20565"/>
              <a:gd name="T10" fmla="*/ 5373 w 11870"/>
              <a:gd name="T11" fmla="*/ 1466 h 20565"/>
              <a:gd name="T12" fmla="*/ 5276 w 11870"/>
              <a:gd name="T13" fmla="*/ 1270 h 20565"/>
              <a:gd name="T14" fmla="*/ 5373 w 11870"/>
              <a:gd name="T15" fmla="*/ 1075 h 20565"/>
              <a:gd name="T16" fmla="*/ 5569 w 11870"/>
              <a:gd name="T17" fmla="*/ 977 h 20565"/>
              <a:gd name="T18" fmla="*/ 10575 w 11870"/>
              <a:gd name="T19" fmla="*/ 2565 h 20565"/>
              <a:gd name="T20" fmla="*/ 1295 w 11870"/>
              <a:gd name="T21" fmla="*/ 16706 h 20565"/>
              <a:gd name="T22" fmla="*/ 10575 w 11870"/>
              <a:gd name="T23" fmla="*/ 2565 h 20565"/>
              <a:gd name="T24" fmla="*/ 6106 w 11870"/>
              <a:gd name="T25" fmla="*/ 17805 h 20565"/>
              <a:gd name="T26" fmla="*/ 6423 w 11870"/>
              <a:gd name="T27" fmla="*/ 17927 h 20565"/>
              <a:gd name="T28" fmla="*/ 6643 w 11870"/>
              <a:gd name="T29" fmla="*/ 18147 h 20565"/>
              <a:gd name="T30" fmla="*/ 6765 w 11870"/>
              <a:gd name="T31" fmla="*/ 18464 h 20565"/>
              <a:gd name="T32" fmla="*/ 6765 w 11870"/>
              <a:gd name="T33" fmla="*/ 18806 h 20565"/>
              <a:gd name="T34" fmla="*/ 6643 w 11870"/>
              <a:gd name="T35" fmla="*/ 19124 h 20565"/>
              <a:gd name="T36" fmla="*/ 6423 w 11870"/>
              <a:gd name="T37" fmla="*/ 19343 h 20565"/>
              <a:gd name="T38" fmla="*/ 6106 w 11870"/>
              <a:gd name="T39" fmla="*/ 19465 h 20565"/>
              <a:gd name="T40" fmla="*/ 5764 w 11870"/>
              <a:gd name="T41" fmla="*/ 19465 h 20565"/>
              <a:gd name="T42" fmla="*/ 5446 w 11870"/>
              <a:gd name="T43" fmla="*/ 19343 h 20565"/>
              <a:gd name="T44" fmla="*/ 5227 w 11870"/>
              <a:gd name="T45" fmla="*/ 19124 h 20565"/>
              <a:gd name="T46" fmla="*/ 5105 w 11870"/>
              <a:gd name="T47" fmla="*/ 18806 h 20565"/>
              <a:gd name="T48" fmla="*/ 5105 w 11870"/>
              <a:gd name="T49" fmla="*/ 18464 h 20565"/>
              <a:gd name="T50" fmla="*/ 5227 w 11870"/>
              <a:gd name="T51" fmla="*/ 18147 h 20565"/>
              <a:gd name="T52" fmla="*/ 5446 w 11870"/>
              <a:gd name="T53" fmla="*/ 17927 h 20565"/>
              <a:gd name="T54" fmla="*/ 5764 w 11870"/>
              <a:gd name="T55" fmla="*/ 17805 h 20565"/>
              <a:gd name="T56" fmla="*/ 1295 w 11870"/>
              <a:gd name="T57" fmla="*/ 0 h 20565"/>
              <a:gd name="T58" fmla="*/ 782 w 11870"/>
              <a:gd name="T59" fmla="*/ 98 h 20565"/>
              <a:gd name="T60" fmla="*/ 366 w 11870"/>
              <a:gd name="T61" fmla="*/ 367 h 20565"/>
              <a:gd name="T62" fmla="*/ 98 w 11870"/>
              <a:gd name="T63" fmla="*/ 782 h 20565"/>
              <a:gd name="T64" fmla="*/ 0 w 11870"/>
              <a:gd name="T65" fmla="*/ 1295 h 20565"/>
              <a:gd name="T66" fmla="*/ 25 w 11870"/>
              <a:gd name="T67" fmla="*/ 19539 h 20565"/>
              <a:gd name="T68" fmla="*/ 220 w 11870"/>
              <a:gd name="T69" fmla="*/ 20003 h 20565"/>
              <a:gd name="T70" fmla="*/ 562 w 11870"/>
              <a:gd name="T71" fmla="*/ 20345 h 20565"/>
              <a:gd name="T72" fmla="*/ 1026 w 11870"/>
              <a:gd name="T73" fmla="*/ 20540 h 20565"/>
              <a:gd name="T74" fmla="*/ 10575 w 11870"/>
              <a:gd name="T75" fmla="*/ 20565 h 20565"/>
              <a:gd name="T76" fmla="*/ 11088 w 11870"/>
              <a:gd name="T77" fmla="*/ 20467 h 20565"/>
              <a:gd name="T78" fmla="*/ 11503 w 11870"/>
              <a:gd name="T79" fmla="*/ 20198 h 20565"/>
              <a:gd name="T80" fmla="*/ 11772 w 11870"/>
              <a:gd name="T81" fmla="*/ 19783 h 20565"/>
              <a:gd name="T82" fmla="*/ 11870 w 11870"/>
              <a:gd name="T83" fmla="*/ 19270 h 20565"/>
              <a:gd name="T84" fmla="*/ 11845 w 11870"/>
              <a:gd name="T85" fmla="*/ 1026 h 20565"/>
              <a:gd name="T86" fmla="*/ 11650 w 11870"/>
              <a:gd name="T87" fmla="*/ 562 h 20565"/>
              <a:gd name="T88" fmla="*/ 11308 w 11870"/>
              <a:gd name="T89" fmla="*/ 220 h 20565"/>
              <a:gd name="T90" fmla="*/ 10844 w 11870"/>
              <a:gd name="T91" fmla="*/ 25 h 20565"/>
              <a:gd name="T92" fmla="*/ 1295 w 11870"/>
              <a:gd name="T93" fmla="*/ 0 h 20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69" name="Google Shape;408;p31">
            <a:extLst>
              <a:ext uri="{FF2B5EF4-FFF2-40B4-BE49-F238E27FC236}">
                <a16:creationId xmlns:a16="http://schemas.microsoft.com/office/drawing/2014/main" id="{979BDB79-9418-6E4A-8E54-16A9B4AE1431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2695575"/>
            <a:ext cx="347662" cy="334963"/>
            <a:chOff x="2583325" y="2972875"/>
            <a:chExt cx="462850" cy="445750"/>
          </a:xfrm>
        </p:grpSpPr>
        <p:sp>
          <p:nvSpPr>
            <p:cNvPr id="52405" name="Google Shape;409;p31">
              <a:extLst>
                <a:ext uri="{FF2B5EF4-FFF2-40B4-BE49-F238E27FC236}">
                  <a16:creationId xmlns:a16="http://schemas.microsoft.com/office/drawing/2014/main" id="{1D043B6F-B7E0-804A-8118-318576C8E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775" y="3323350"/>
              <a:ext cx="225950" cy="95275"/>
            </a:xfrm>
            <a:custGeom>
              <a:avLst/>
              <a:gdLst>
                <a:gd name="T0" fmla="*/ 2956 w 9038"/>
                <a:gd name="T1" fmla="*/ 1 h 3811"/>
                <a:gd name="T2" fmla="*/ 2956 w 9038"/>
                <a:gd name="T3" fmla="*/ 2956 h 3811"/>
                <a:gd name="T4" fmla="*/ 685 w 9038"/>
                <a:gd name="T5" fmla="*/ 2956 h 3811"/>
                <a:gd name="T6" fmla="*/ 514 w 9038"/>
                <a:gd name="T7" fmla="*/ 3005 h 3811"/>
                <a:gd name="T8" fmla="*/ 367 w 9038"/>
                <a:gd name="T9" fmla="*/ 3103 h 3811"/>
                <a:gd name="T10" fmla="*/ 245 w 9038"/>
                <a:gd name="T11" fmla="*/ 3200 h 3811"/>
                <a:gd name="T12" fmla="*/ 147 w 9038"/>
                <a:gd name="T13" fmla="*/ 3322 h 3811"/>
                <a:gd name="T14" fmla="*/ 50 w 9038"/>
                <a:gd name="T15" fmla="*/ 3469 h 3811"/>
                <a:gd name="T16" fmla="*/ 1 w 9038"/>
                <a:gd name="T17" fmla="*/ 3640 h 3811"/>
                <a:gd name="T18" fmla="*/ 1 w 9038"/>
                <a:gd name="T19" fmla="*/ 3811 h 3811"/>
                <a:gd name="T20" fmla="*/ 9037 w 9038"/>
                <a:gd name="T21" fmla="*/ 3811 h 3811"/>
                <a:gd name="T22" fmla="*/ 9037 w 9038"/>
                <a:gd name="T23" fmla="*/ 3640 h 3811"/>
                <a:gd name="T24" fmla="*/ 8988 w 9038"/>
                <a:gd name="T25" fmla="*/ 3469 h 3811"/>
                <a:gd name="T26" fmla="*/ 8891 w 9038"/>
                <a:gd name="T27" fmla="*/ 3322 h 3811"/>
                <a:gd name="T28" fmla="*/ 8793 w 9038"/>
                <a:gd name="T29" fmla="*/ 3200 h 3811"/>
                <a:gd name="T30" fmla="*/ 8671 w 9038"/>
                <a:gd name="T31" fmla="*/ 3103 h 3811"/>
                <a:gd name="T32" fmla="*/ 8524 w 9038"/>
                <a:gd name="T33" fmla="*/ 3005 h 3811"/>
                <a:gd name="T34" fmla="*/ 8353 w 9038"/>
                <a:gd name="T35" fmla="*/ 2956 h 3811"/>
                <a:gd name="T36" fmla="*/ 6082 w 9038"/>
                <a:gd name="T37" fmla="*/ 2956 h 3811"/>
                <a:gd name="T38" fmla="*/ 6082 w 9038"/>
                <a:gd name="T39" fmla="*/ 1 h 3811"/>
                <a:gd name="T40" fmla="*/ 2956 w 9038"/>
                <a:gd name="T41" fmla="*/ 1 h 3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06" name="Google Shape;410;p31">
              <a:extLst>
                <a:ext uri="{FF2B5EF4-FFF2-40B4-BE49-F238E27FC236}">
                  <a16:creationId xmlns:a16="http://schemas.microsoft.com/office/drawing/2014/main" id="{14050D92-F8F2-E84F-BA32-5EA8E2086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25" y="2972875"/>
              <a:ext cx="462850" cy="337075"/>
            </a:xfrm>
            <a:custGeom>
              <a:avLst/>
              <a:gdLst>
                <a:gd name="T0" fmla="*/ 17048 w 18514"/>
                <a:gd name="T1" fmla="*/ 1466 h 13483"/>
                <a:gd name="T2" fmla="*/ 17048 w 18514"/>
                <a:gd name="T3" fmla="*/ 12017 h 13483"/>
                <a:gd name="T4" fmla="*/ 1466 w 18514"/>
                <a:gd name="T5" fmla="*/ 12017 h 13483"/>
                <a:gd name="T6" fmla="*/ 1466 w 18514"/>
                <a:gd name="T7" fmla="*/ 1466 h 13483"/>
                <a:gd name="T8" fmla="*/ 17048 w 18514"/>
                <a:gd name="T9" fmla="*/ 1466 h 13483"/>
                <a:gd name="T10" fmla="*/ 391 w 18514"/>
                <a:gd name="T11" fmla="*/ 1 h 13483"/>
                <a:gd name="T12" fmla="*/ 318 w 18514"/>
                <a:gd name="T13" fmla="*/ 50 h 13483"/>
                <a:gd name="T14" fmla="*/ 220 w 18514"/>
                <a:gd name="T15" fmla="*/ 74 h 13483"/>
                <a:gd name="T16" fmla="*/ 147 w 18514"/>
                <a:gd name="T17" fmla="*/ 148 h 13483"/>
                <a:gd name="T18" fmla="*/ 98 w 18514"/>
                <a:gd name="T19" fmla="*/ 221 h 13483"/>
                <a:gd name="T20" fmla="*/ 49 w 18514"/>
                <a:gd name="T21" fmla="*/ 294 h 13483"/>
                <a:gd name="T22" fmla="*/ 25 w 18514"/>
                <a:gd name="T23" fmla="*/ 392 h 13483"/>
                <a:gd name="T24" fmla="*/ 1 w 18514"/>
                <a:gd name="T25" fmla="*/ 489 h 13483"/>
                <a:gd name="T26" fmla="*/ 1 w 18514"/>
                <a:gd name="T27" fmla="*/ 12994 h 13483"/>
                <a:gd name="T28" fmla="*/ 25 w 18514"/>
                <a:gd name="T29" fmla="*/ 13092 h 13483"/>
                <a:gd name="T30" fmla="*/ 49 w 18514"/>
                <a:gd name="T31" fmla="*/ 13189 h 13483"/>
                <a:gd name="T32" fmla="*/ 98 w 18514"/>
                <a:gd name="T33" fmla="*/ 13263 h 13483"/>
                <a:gd name="T34" fmla="*/ 147 w 18514"/>
                <a:gd name="T35" fmla="*/ 13336 h 13483"/>
                <a:gd name="T36" fmla="*/ 220 w 18514"/>
                <a:gd name="T37" fmla="*/ 13409 h 13483"/>
                <a:gd name="T38" fmla="*/ 318 w 18514"/>
                <a:gd name="T39" fmla="*/ 13434 h 13483"/>
                <a:gd name="T40" fmla="*/ 391 w 18514"/>
                <a:gd name="T41" fmla="*/ 13483 h 13483"/>
                <a:gd name="T42" fmla="*/ 18123 w 18514"/>
                <a:gd name="T43" fmla="*/ 13483 h 13483"/>
                <a:gd name="T44" fmla="*/ 18196 w 18514"/>
                <a:gd name="T45" fmla="*/ 13434 h 13483"/>
                <a:gd name="T46" fmla="*/ 18293 w 18514"/>
                <a:gd name="T47" fmla="*/ 13409 h 13483"/>
                <a:gd name="T48" fmla="*/ 18367 w 18514"/>
                <a:gd name="T49" fmla="*/ 13336 h 13483"/>
                <a:gd name="T50" fmla="*/ 18416 w 18514"/>
                <a:gd name="T51" fmla="*/ 13263 h 13483"/>
                <a:gd name="T52" fmla="*/ 18464 w 18514"/>
                <a:gd name="T53" fmla="*/ 13189 h 13483"/>
                <a:gd name="T54" fmla="*/ 18489 w 18514"/>
                <a:gd name="T55" fmla="*/ 13092 h 13483"/>
                <a:gd name="T56" fmla="*/ 18513 w 18514"/>
                <a:gd name="T57" fmla="*/ 12994 h 13483"/>
                <a:gd name="T58" fmla="*/ 18513 w 18514"/>
                <a:gd name="T59" fmla="*/ 489 h 13483"/>
                <a:gd name="T60" fmla="*/ 18489 w 18514"/>
                <a:gd name="T61" fmla="*/ 392 h 13483"/>
                <a:gd name="T62" fmla="*/ 18464 w 18514"/>
                <a:gd name="T63" fmla="*/ 294 h 13483"/>
                <a:gd name="T64" fmla="*/ 18416 w 18514"/>
                <a:gd name="T65" fmla="*/ 221 h 13483"/>
                <a:gd name="T66" fmla="*/ 18367 w 18514"/>
                <a:gd name="T67" fmla="*/ 148 h 13483"/>
                <a:gd name="T68" fmla="*/ 18293 w 18514"/>
                <a:gd name="T69" fmla="*/ 74 h 13483"/>
                <a:gd name="T70" fmla="*/ 18196 w 18514"/>
                <a:gd name="T71" fmla="*/ 50 h 13483"/>
                <a:gd name="T72" fmla="*/ 18123 w 18514"/>
                <a:gd name="T73" fmla="*/ 1 h 13483"/>
                <a:gd name="T74" fmla="*/ 391 w 18514"/>
                <a:gd name="T75" fmla="*/ 1 h 1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lnTo>
                    <a:pt x="17048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70" name="Google Shape;411;p31">
            <a:extLst>
              <a:ext uri="{FF2B5EF4-FFF2-40B4-BE49-F238E27FC236}">
                <a16:creationId xmlns:a16="http://schemas.microsoft.com/office/drawing/2014/main" id="{9201AF6B-E153-674E-AB52-CCA0EB8C94C1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2744788"/>
            <a:ext cx="371475" cy="236537"/>
            <a:chOff x="3241525" y="3039450"/>
            <a:chExt cx="494600" cy="312625"/>
          </a:xfrm>
        </p:grpSpPr>
        <p:sp>
          <p:nvSpPr>
            <p:cNvPr id="52403" name="Google Shape;412;p31">
              <a:extLst>
                <a:ext uri="{FF2B5EF4-FFF2-40B4-BE49-F238E27FC236}">
                  <a16:creationId xmlns:a16="http://schemas.microsoft.com/office/drawing/2014/main" id="{73A7410F-8F02-4746-A89D-CEBE2FFA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525" y="3039450"/>
              <a:ext cx="494600" cy="312625"/>
            </a:xfrm>
            <a:custGeom>
              <a:avLst/>
              <a:gdLst>
                <a:gd name="T0" fmla="*/ 10796 w 19784"/>
                <a:gd name="T1" fmla="*/ 1050 h 12505"/>
                <a:gd name="T2" fmla="*/ 12090 w 19784"/>
                <a:gd name="T3" fmla="*/ 1343 h 12505"/>
                <a:gd name="T4" fmla="*/ 13311 w 19784"/>
                <a:gd name="T5" fmla="*/ 1832 h 12505"/>
                <a:gd name="T6" fmla="*/ 14752 w 19784"/>
                <a:gd name="T7" fmla="*/ 2662 h 12505"/>
                <a:gd name="T8" fmla="*/ 16462 w 19784"/>
                <a:gd name="T9" fmla="*/ 4005 h 12505"/>
                <a:gd name="T10" fmla="*/ 17634 w 19784"/>
                <a:gd name="T11" fmla="*/ 5178 h 12505"/>
                <a:gd name="T12" fmla="*/ 18196 w 19784"/>
                <a:gd name="T13" fmla="*/ 6692 h 12505"/>
                <a:gd name="T14" fmla="*/ 16901 w 19784"/>
                <a:gd name="T15" fmla="*/ 8084 h 12505"/>
                <a:gd name="T16" fmla="*/ 15412 w 19784"/>
                <a:gd name="T17" fmla="*/ 9379 h 12505"/>
                <a:gd name="T18" fmla="*/ 13702 w 19784"/>
                <a:gd name="T19" fmla="*/ 10478 h 12505"/>
                <a:gd name="T20" fmla="*/ 12505 w 19784"/>
                <a:gd name="T21" fmla="*/ 11015 h 12505"/>
                <a:gd name="T22" fmla="*/ 11235 w 19784"/>
                <a:gd name="T23" fmla="*/ 11381 h 12505"/>
                <a:gd name="T24" fmla="*/ 9892 w 19784"/>
                <a:gd name="T25" fmla="*/ 11528 h 12505"/>
                <a:gd name="T26" fmla="*/ 8695 w 19784"/>
                <a:gd name="T27" fmla="*/ 11430 h 12505"/>
                <a:gd name="T28" fmla="*/ 7523 w 19784"/>
                <a:gd name="T29" fmla="*/ 11113 h 12505"/>
                <a:gd name="T30" fmla="*/ 6448 w 19784"/>
                <a:gd name="T31" fmla="*/ 10673 h 12505"/>
                <a:gd name="T32" fmla="*/ 4788 w 19784"/>
                <a:gd name="T33" fmla="*/ 9696 h 12505"/>
                <a:gd name="T34" fmla="*/ 3127 w 19784"/>
                <a:gd name="T35" fmla="*/ 8328 h 12505"/>
                <a:gd name="T36" fmla="*/ 1613 w 19784"/>
                <a:gd name="T37" fmla="*/ 6741 h 12505"/>
                <a:gd name="T38" fmla="*/ 2272 w 19784"/>
                <a:gd name="T39" fmla="*/ 5031 h 12505"/>
                <a:gd name="T40" fmla="*/ 3640 w 19784"/>
                <a:gd name="T41" fmla="*/ 3712 h 12505"/>
                <a:gd name="T42" fmla="*/ 5423 w 19784"/>
                <a:gd name="T43" fmla="*/ 2394 h 12505"/>
                <a:gd name="T44" fmla="*/ 6790 w 19784"/>
                <a:gd name="T45" fmla="*/ 1661 h 12505"/>
                <a:gd name="T46" fmla="*/ 7914 w 19784"/>
                <a:gd name="T47" fmla="*/ 1270 h 12505"/>
                <a:gd name="T48" fmla="*/ 9086 w 19784"/>
                <a:gd name="T49" fmla="*/ 1026 h 12505"/>
                <a:gd name="T50" fmla="*/ 9892 w 19784"/>
                <a:gd name="T51" fmla="*/ 0 h 12505"/>
                <a:gd name="T52" fmla="*/ 8451 w 19784"/>
                <a:gd name="T53" fmla="*/ 147 h 12505"/>
                <a:gd name="T54" fmla="*/ 7059 w 19784"/>
                <a:gd name="T55" fmla="*/ 513 h 12505"/>
                <a:gd name="T56" fmla="*/ 5765 w 19784"/>
                <a:gd name="T57" fmla="*/ 1075 h 12505"/>
                <a:gd name="T58" fmla="*/ 4592 w 19784"/>
                <a:gd name="T59" fmla="*/ 1783 h 12505"/>
                <a:gd name="T60" fmla="*/ 2565 w 19784"/>
                <a:gd name="T61" fmla="*/ 3370 h 12505"/>
                <a:gd name="T62" fmla="*/ 1149 w 19784"/>
                <a:gd name="T63" fmla="*/ 4836 h 12505"/>
                <a:gd name="T64" fmla="*/ 1 w 19784"/>
                <a:gd name="T65" fmla="*/ 6252 h 12505"/>
                <a:gd name="T66" fmla="*/ 1149 w 19784"/>
                <a:gd name="T67" fmla="*/ 7669 h 12505"/>
                <a:gd name="T68" fmla="*/ 2565 w 19784"/>
                <a:gd name="T69" fmla="*/ 9134 h 12505"/>
                <a:gd name="T70" fmla="*/ 4592 w 19784"/>
                <a:gd name="T71" fmla="*/ 10722 h 12505"/>
                <a:gd name="T72" fmla="*/ 5765 w 19784"/>
                <a:gd name="T73" fmla="*/ 11430 h 12505"/>
                <a:gd name="T74" fmla="*/ 7059 w 19784"/>
                <a:gd name="T75" fmla="*/ 11992 h 12505"/>
                <a:gd name="T76" fmla="*/ 8451 w 19784"/>
                <a:gd name="T77" fmla="*/ 12358 h 12505"/>
                <a:gd name="T78" fmla="*/ 9892 w 19784"/>
                <a:gd name="T79" fmla="*/ 12505 h 12505"/>
                <a:gd name="T80" fmla="*/ 11333 w 19784"/>
                <a:gd name="T81" fmla="*/ 12358 h 12505"/>
                <a:gd name="T82" fmla="*/ 12725 w 19784"/>
                <a:gd name="T83" fmla="*/ 11992 h 12505"/>
                <a:gd name="T84" fmla="*/ 14019 w 19784"/>
                <a:gd name="T85" fmla="*/ 11430 h 12505"/>
                <a:gd name="T86" fmla="*/ 15192 w 19784"/>
                <a:gd name="T87" fmla="*/ 10722 h 12505"/>
                <a:gd name="T88" fmla="*/ 17219 w 19784"/>
                <a:gd name="T89" fmla="*/ 9134 h 12505"/>
                <a:gd name="T90" fmla="*/ 18635 w 19784"/>
                <a:gd name="T91" fmla="*/ 7669 h 12505"/>
                <a:gd name="T92" fmla="*/ 19783 w 19784"/>
                <a:gd name="T93" fmla="*/ 6252 h 12505"/>
                <a:gd name="T94" fmla="*/ 18635 w 19784"/>
                <a:gd name="T95" fmla="*/ 4836 h 12505"/>
                <a:gd name="T96" fmla="*/ 17219 w 19784"/>
                <a:gd name="T97" fmla="*/ 3370 h 12505"/>
                <a:gd name="T98" fmla="*/ 15192 w 19784"/>
                <a:gd name="T99" fmla="*/ 1783 h 12505"/>
                <a:gd name="T100" fmla="*/ 14019 w 19784"/>
                <a:gd name="T101" fmla="*/ 1075 h 12505"/>
                <a:gd name="T102" fmla="*/ 12725 w 19784"/>
                <a:gd name="T103" fmla="*/ 513 h 12505"/>
                <a:gd name="T104" fmla="*/ 11333 w 19784"/>
                <a:gd name="T105" fmla="*/ 147 h 12505"/>
                <a:gd name="T106" fmla="*/ 9892 w 19784"/>
                <a:gd name="T107" fmla="*/ 0 h 1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lnTo>
                    <a:pt x="9892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04" name="Google Shape;413;p31">
              <a:extLst>
                <a:ext uri="{FF2B5EF4-FFF2-40B4-BE49-F238E27FC236}">
                  <a16:creationId xmlns:a16="http://schemas.microsoft.com/office/drawing/2014/main" id="{90DEE56D-AED5-A342-A7FF-919A52261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400" y="3091350"/>
              <a:ext cx="208850" cy="208825"/>
            </a:xfrm>
            <a:custGeom>
              <a:avLst/>
              <a:gdLst>
                <a:gd name="T0" fmla="*/ 3762 w 8354"/>
                <a:gd name="T1" fmla="*/ 24 h 8353"/>
                <a:gd name="T2" fmla="*/ 2931 w 8354"/>
                <a:gd name="T3" fmla="*/ 195 h 8353"/>
                <a:gd name="T4" fmla="*/ 2174 w 8354"/>
                <a:gd name="T5" fmla="*/ 513 h 8353"/>
                <a:gd name="T6" fmla="*/ 1515 w 8354"/>
                <a:gd name="T7" fmla="*/ 953 h 8353"/>
                <a:gd name="T8" fmla="*/ 953 w 8354"/>
                <a:gd name="T9" fmla="*/ 1514 h 8353"/>
                <a:gd name="T10" fmla="*/ 514 w 8354"/>
                <a:gd name="T11" fmla="*/ 2174 h 8353"/>
                <a:gd name="T12" fmla="*/ 196 w 8354"/>
                <a:gd name="T13" fmla="*/ 2931 h 8353"/>
                <a:gd name="T14" fmla="*/ 25 w 8354"/>
                <a:gd name="T15" fmla="*/ 3761 h 8353"/>
                <a:gd name="T16" fmla="*/ 25 w 8354"/>
                <a:gd name="T17" fmla="*/ 4592 h 8353"/>
                <a:gd name="T18" fmla="*/ 196 w 8354"/>
                <a:gd name="T19" fmla="*/ 5422 h 8353"/>
                <a:gd name="T20" fmla="*/ 514 w 8354"/>
                <a:gd name="T21" fmla="*/ 6179 h 8353"/>
                <a:gd name="T22" fmla="*/ 953 w 8354"/>
                <a:gd name="T23" fmla="*/ 6839 h 8353"/>
                <a:gd name="T24" fmla="*/ 1515 w 8354"/>
                <a:gd name="T25" fmla="*/ 7400 h 8353"/>
                <a:gd name="T26" fmla="*/ 2174 w 8354"/>
                <a:gd name="T27" fmla="*/ 7840 h 8353"/>
                <a:gd name="T28" fmla="*/ 2931 w 8354"/>
                <a:gd name="T29" fmla="*/ 8157 h 8353"/>
                <a:gd name="T30" fmla="*/ 3762 w 8354"/>
                <a:gd name="T31" fmla="*/ 8328 h 8353"/>
                <a:gd name="T32" fmla="*/ 4592 w 8354"/>
                <a:gd name="T33" fmla="*/ 8328 h 8353"/>
                <a:gd name="T34" fmla="*/ 5423 w 8354"/>
                <a:gd name="T35" fmla="*/ 8157 h 8353"/>
                <a:gd name="T36" fmla="*/ 6180 w 8354"/>
                <a:gd name="T37" fmla="*/ 7840 h 8353"/>
                <a:gd name="T38" fmla="*/ 6839 w 8354"/>
                <a:gd name="T39" fmla="*/ 7400 h 8353"/>
                <a:gd name="T40" fmla="*/ 7401 w 8354"/>
                <a:gd name="T41" fmla="*/ 6839 h 8353"/>
                <a:gd name="T42" fmla="*/ 7840 w 8354"/>
                <a:gd name="T43" fmla="*/ 6179 h 8353"/>
                <a:gd name="T44" fmla="*/ 8158 w 8354"/>
                <a:gd name="T45" fmla="*/ 5422 h 8353"/>
                <a:gd name="T46" fmla="*/ 8329 w 8354"/>
                <a:gd name="T47" fmla="*/ 4592 h 8353"/>
                <a:gd name="T48" fmla="*/ 8329 w 8354"/>
                <a:gd name="T49" fmla="*/ 3737 h 8353"/>
                <a:gd name="T50" fmla="*/ 8134 w 8354"/>
                <a:gd name="T51" fmla="*/ 3517 h 8353"/>
                <a:gd name="T52" fmla="*/ 7840 w 8354"/>
                <a:gd name="T53" fmla="*/ 3859 h 8353"/>
                <a:gd name="T54" fmla="*/ 7425 w 8354"/>
                <a:gd name="T55" fmla="*/ 4128 h 8353"/>
                <a:gd name="T56" fmla="*/ 6961 w 8354"/>
                <a:gd name="T57" fmla="*/ 4250 h 8353"/>
                <a:gd name="T58" fmla="*/ 6546 w 8354"/>
                <a:gd name="T59" fmla="*/ 4274 h 8353"/>
                <a:gd name="T60" fmla="*/ 6204 w 8354"/>
                <a:gd name="T61" fmla="*/ 4201 h 8353"/>
                <a:gd name="T62" fmla="*/ 5887 w 8354"/>
                <a:gd name="T63" fmla="*/ 4079 h 8353"/>
                <a:gd name="T64" fmla="*/ 5618 w 8354"/>
                <a:gd name="T65" fmla="*/ 3883 h 8353"/>
                <a:gd name="T66" fmla="*/ 5398 w 8354"/>
                <a:gd name="T67" fmla="*/ 3664 h 8353"/>
                <a:gd name="T68" fmla="*/ 5203 w 8354"/>
                <a:gd name="T69" fmla="*/ 3395 h 8353"/>
                <a:gd name="T70" fmla="*/ 5081 w 8354"/>
                <a:gd name="T71" fmla="*/ 3077 h 8353"/>
                <a:gd name="T72" fmla="*/ 5007 w 8354"/>
                <a:gd name="T73" fmla="*/ 2735 h 8353"/>
                <a:gd name="T74" fmla="*/ 5007 w 8354"/>
                <a:gd name="T75" fmla="*/ 2394 h 8353"/>
                <a:gd name="T76" fmla="*/ 5081 w 8354"/>
                <a:gd name="T77" fmla="*/ 2052 h 8353"/>
                <a:gd name="T78" fmla="*/ 5203 w 8354"/>
                <a:gd name="T79" fmla="*/ 1759 h 8353"/>
                <a:gd name="T80" fmla="*/ 5398 w 8354"/>
                <a:gd name="T81" fmla="*/ 1490 h 8353"/>
                <a:gd name="T82" fmla="*/ 5618 w 8354"/>
                <a:gd name="T83" fmla="*/ 1246 h 8353"/>
                <a:gd name="T84" fmla="*/ 5887 w 8354"/>
                <a:gd name="T85" fmla="*/ 1075 h 8353"/>
                <a:gd name="T86" fmla="*/ 6204 w 8354"/>
                <a:gd name="T87" fmla="*/ 928 h 8353"/>
                <a:gd name="T88" fmla="*/ 6522 w 8354"/>
                <a:gd name="T89" fmla="*/ 855 h 8353"/>
                <a:gd name="T90" fmla="*/ 6448 w 8354"/>
                <a:gd name="T91" fmla="*/ 659 h 8353"/>
                <a:gd name="T92" fmla="*/ 5838 w 8354"/>
                <a:gd name="T93" fmla="*/ 342 h 8353"/>
                <a:gd name="T94" fmla="*/ 5203 w 8354"/>
                <a:gd name="T95" fmla="*/ 122 h 8353"/>
                <a:gd name="T96" fmla="*/ 4519 w 8354"/>
                <a:gd name="T97" fmla="*/ 24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71" name="Google Shape;414;p31">
            <a:extLst>
              <a:ext uri="{FF2B5EF4-FFF2-40B4-BE49-F238E27FC236}">
                <a16:creationId xmlns:a16="http://schemas.microsoft.com/office/drawing/2014/main" id="{D7E1622C-B4BD-FD49-85CD-3DD22D58D836}"/>
              </a:ext>
            </a:extLst>
          </p:cNvPr>
          <p:cNvSpPr>
            <a:spLocks/>
          </p:cNvSpPr>
          <p:nvPr/>
        </p:nvSpPr>
        <p:spPr bwMode="auto">
          <a:xfrm>
            <a:off x="3744913" y="2703513"/>
            <a:ext cx="319087" cy="319087"/>
          </a:xfrm>
          <a:custGeom>
            <a:avLst/>
            <a:gdLst>
              <a:gd name="T0" fmla="*/ 9550 w 17000"/>
              <a:gd name="T1" fmla="*/ 5935 h 16999"/>
              <a:gd name="T2" fmla="*/ 10454 w 17000"/>
              <a:gd name="T3" fmla="*/ 6546 h 16999"/>
              <a:gd name="T4" fmla="*/ 11064 w 17000"/>
              <a:gd name="T5" fmla="*/ 7449 h 16999"/>
              <a:gd name="T6" fmla="*/ 11260 w 17000"/>
              <a:gd name="T7" fmla="*/ 8499 h 16999"/>
              <a:gd name="T8" fmla="*/ 11064 w 17000"/>
              <a:gd name="T9" fmla="*/ 9550 h 16999"/>
              <a:gd name="T10" fmla="*/ 10454 w 17000"/>
              <a:gd name="T11" fmla="*/ 10453 h 16999"/>
              <a:gd name="T12" fmla="*/ 9550 w 17000"/>
              <a:gd name="T13" fmla="*/ 11064 h 16999"/>
              <a:gd name="T14" fmla="*/ 8231 w 17000"/>
              <a:gd name="T15" fmla="*/ 11259 h 16999"/>
              <a:gd name="T16" fmla="*/ 7206 w 17000"/>
              <a:gd name="T17" fmla="*/ 10942 h 16999"/>
              <a:gd name="T18" fmla="*/ 6351 w 17000"/>
              <a:gd name="T19" fmla="*/ 10233 h 16999"/>
              <a:gd name="T20" fmla="*/ 5862 w 17000"/>
              <a:gd name="T21" fmla="*/ 9281 h 16999"/>
              <a:gd name="T22" fmla="*/ 5740 w 17000"/>
              <a:gd name="T23" fmla="*/ 8231 h 16999"/>
              <a:gd name="T24" fmla="*/ 6058 w 17000"/>
              <a:gd name="T25" fmla="*/ 7205 h 16999"/>
              <a:gd name="T26" fmla="*/ 6766 w 17000"/>
              <a:gd name="T27" fmla="*/ 6350 h 16999"/>
              <a:gd name="T28" fmla="*/ 7719 w 17000"/>
              <a:gd name="T29" fmla="*/ 5862 h 16999"/>
              <a:gd name="T30" fmla="*/ 7914 w 17000"/>
              <a:gd name="T31" fmla="*/ 0 h 16999"/>
              <a:gd name="T32" fmla="*/ 7328 w 17000"/>
              <a:gd name="T33" fmla="*/ 244 h 16999"/>
              <a:gd name="T34" fmla="*/ 7035 w 17000"/>
              <a:gd name="T35" fmla="*/ 782 h 16999"/>
              <a:gd name="T36" fmla="*/ 5789 w 17000"/>
              <a:gd name="T37" fmla="*/ 2931 h 16999"/>
              <a:gd name="T38" fmla="*/ 3786 w 17000"/>
              <a:gd name="T39" fmla="*/ 1881 h 16999"/>
              <a:gd name="T40" fmla="*/ 3176 w 17000"/>
              <a:gd name="T41" fmla="*/ 1905 h 16999"/>
              <a:gd name="T42" fmla="*/ 1979 w 17000"/>
              <a:gd name="T43" fmla="*/ 3029 h 16999"/>
              <a:gd name="T44" fmla="*/ 1833 w 17000"/>
              <a:gd name="T45" fmla="*/ 3639 h 16999"/>
              <a:gd name="T46" fmla="*/ 3103 w 17000"/>
              <a:gd name="T47" fmla="*/ 5447 h 16999"/>
              <a:gd name="T48" fmla="*/ 2541 w 17000"/>
              <a:gd name="T49" fmla="*/ 6839 h 16999"/>
              <a:gd name="T50" fmla="*/ 343 w 17000"/>
              <a:gd name="T51" fmla="*/ 7229 h 16999"/>
              <a:gd name="T52" fmla="*/ 25 w 17000"/>
              <a:gd name="T53" fmla="*/ 7742 h 16999"/>
              <a:gd name="T54" fmla="*/ 74 w 17000"/>
              <a:gd name="T55" fmla="*/ 9403 h 16999"/>
              <a:gd name="T56" fmla="*/ 489 w 17000"/>
              <a:gd name="T57" fmla="*/ 9867 h 16999"/>
              <a:gd name="T58" fmla="*/ 2639 w 17000"/>
              <a:gd name="T59" fmla="*/ 10502 h 16999"/>
              <a:gd name="T60" fmla="*/ 2028 w 17000"/>
              <a:gd name="T61" fmla="*/ 12920 h 16999"/>
              <a:gd name="T62" fmla="*/ 1833 w 17000"/>
              <a:gd name="T63" fmla="*/ 13506 h 16999"/>
              <a:gd name="T64" fmla="*/ 2077 w 17000"/>
              <a:gd name="T65" fmla="*/ 14092 h 16999"/>
              <a:gd name="T66" fmla="*/ 3322 w 17000"/>
              <a:gd name="T67" fmla="*/ 15142 h 16999"/>
              <a:gd name="T68" fmla="*/ 3933 w 17000"/>
              <a:gd name="T69" fmla="*/ 15069 h 16999"/>
              <a:gd name="T70" fmla="*/ 6131 w 17000"/>
              <a:gd name="T71" fmla="*/ 14214 h 16999"/>
              <a:gd name="T72" fmla="*/ 7084 w 17000"/>
              <a:gd name="T73" fmla="*/ 16364 h 16999"/>
              <a:gd name="T74" fmla="*/ 7474 w 17000"/>
              <a:gd name="T75" fmla="*/ 16852 h 16999"/>
              <a:gd name="T76" fmla="*/ 9086 w 17000"/>
              <a:gd name="T77" fmla="*/ 16999 h 16999"/>
              <a:gd name="T78" fmla="*/ 9672 w 17000"/>
              <a:gd name="T79" fmla="*/ 16754 h 16999"/>
              <a:gd name="T80" fmla="*/ 9965 w 17000"/>
              <a:gd name="T81" fmla="*/ 16217 h 16999"/>
              <a:gd name="T82" fmla="*/ 11211 w 17000"/>
              <a:gd name="T83" fmla="*/ 14068 h 16999"/>
              <a:gd name="T84" fmla="*/ 13214 w 17000"/>
              <a:gd name="T85" fmla="*/ 15118 h 16999"/>
              <a:gd name="T86" fmla="*/ 13824 w 17000"/>
              <a:gd name="T87" fmla="*/ 15094 h 16999"/>
              <a:gd name="T88" fmla="*/ 15021 w 17000"/>
              <a:gd name="T89" fmla="*/ 13970 h 16999"/>
              <a:gd name="T90" fmla="*/ 15168 w 17000"/>
              <a:gd name="T91" fmla="*/ 13360 h 16999"/>
              <a:gd name="T92" fmla="*/ 13898 w 17000"/>
              <a:gd name="T93" fmla="*/ 11552 h 16999"/>
              <a:gd name="T94" fmla="*/ 14459 w 17000"/>
              <a:gd name="T95" fmla="*/ 10160 h 16999"/>
              <a:gd name="T96" fmla="*/ 16657 w 17000"/>
              <a:gd name="T97" fmla="*/ 9769 h 16999"/>
              <a:gd name="T98" fmla="*/ 16975 w 17000"/>
              <a:gd name="T99" fmla="*/ 9257 h 16999"/>
              <a:gd name="T100" fmla="*/ 16926 w 17000"/>
              <a:gd name="T101" fmla="*/ 7596 h 16999"/>
              <a:gd name="T102" fmla="*/ 16511 w 17000"/>
              <a:gd name="T103" fmla="*/ 7132 h 16999"/>
              <a:gd name="T104" fmla="*/ 14362 w 17000"/>
              <a:gd name="T105" fmla="*/ 6497 h 16999"/>
              <a:gd name="T106" fmla="*/ 14997 w 17000"/>
              <a:gd name="T107" fmla="*/ 4079 h 16999"/>
              <a:gd name="T108" fmla="*/ 15168 w 17000"/>
              <a:gd name="T109" fmla="*/ 3493 h 16999"/>
              <a:gd name="T110" fmla="*/ 14923 w 17000"/>
              <a:gd name="T111" fmla="*/ 2907 h 16999"/>
              <a:gd name="T112" fmla="*/ 13678 w 17000"/>
              <a:gd name="T113" fmla="*/ 1856 h 16999"/>
              <a:gd name="T114" fmla="*/ 13067 w 17000"/>
              <a:gd name="T115" fmla="*/ 1930 h 16999"/>
              <a:gd name="T116" fmla="*/ 10869 w 17000"/>
              <a:gd name="T117" fmla="*/ 2784 h 16999"/>
              <a:gd name="T118" fmla="*/ 9917 w 17000"/>
              <a:gd name="T119" fmla="*/ 635 h 16999"/>
              <a:gd name="T120" fmla="*/ 9526 w 17000"/>
              <a:gd name="T121" fmla="*/ 147 h 16999"/>
              <a:gd name="T122" fmla="*/ 7914 w 17000"/>
              <a:gd name="T123" fmla="*/ 0 h 1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72" name="Google Shape;415;p31">
            <a:extLst>
              <a:ext uri="{FF2B5EF4-FFF2-40B4-BE49-F238E27FC236}">
                <a16:creationId xmlns:a16="http://schemas.microsoft.com/office/drawing/2014/main" id="{CA2A2A4C-A7CA-8141-941E-0F53FF2358C3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2720975"/>
            <a:ext cx="385763" cy="284163"/>
            <a:chOff x="5255200" y="3006475"/>
            <a:chExt cx="511700" cy="378575"/>
          </a:xfrm>
        </p:grpSpPr>
        <p:sp>
          <p:nvSpPr>
            <p:cNvPr id="52401" name="Google Shape;416;p31">
              <a:extLst>
                <a:ext uri="{FF2B5EF4-FFF2-40B4-BE49-F238E27FC236}">
                  <a16:creationId xmlns:a16="http://schemas.microsoft.com/office/drawing/2014/main" id="{B0F9B452-A481-5342-A47B-47740743D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200" y="3006475"/>
              <a:ext cx="349900" cy="349875"/>
            </a:xfrm>
            <a:custGeom>
              <a:avLst/>
              <a:gdLst>
                <a:gd name="T0" fmla="*/ 7645 w 13996"/>
                <a:gd name="T1" fmla="*/ 4812 h 13995"/>
                <a:gd name="T2" fmla="*/ 8427 w 13996"/>
                <a:gd name="T3" fmla="*/ 5227 h 13995"/>
                <a:gd name="T4" fmla="*/ 9013 w 13996"/>
                <a:gd name="T5" fmla="*/ 5935 h 13995"/>
                <a:gd name="T6" fmla="*/ 9257 w 13996"/>
                <a:gd name="T7" fmla="*/ 6790 h 13995"/>
                <a:gd name="T8" fmla="*/ 9184 w 13996"/>
                <a:gd name="T9" fmla="*/ 7645 h 13995"/>
                <a:gd name="T10" fmla="*/ 8769 w 13996"/>
                <a:gd name="T11" fmla="*/ 8451 h 13995"/>
                <a:gd name="T12" fmla="*/ 8060 w 13996"/>
                <a:gd name="T13" fmla="*/ 9012 h 13995"/>
                <a:gd name="T14" fmla="*/ 7206 w 13996"/>
                <a:gd name="T15" fmla="*/ 9257 h 13995"/>
                <a:gd name="T16" fmla="*/ 6351 w 13996"/>
                <a:gd name="T17" fmla="*/ 9183 h 13995"/>
                <a:gd name="T18" fmla="*/ 5545 w 13996"/>
                <a:gd name="T19" fmla="*/ 8768 h 13995"/>
                <a:gd name="T20" fmla="*/ 4983 w 13996"/>
                <a:gd name="T21" fmla="*/ 8060 h 13995"/>
                <a:gd name="T22" fmla="*/ 4714 w 13996"/>
                <a:gd name="T23" fmla="*/ 7229 h 13995"/>
                <a:gd name="T24" fmla="*/ 4812 w 13996"/>
                <a:gd name="T25" fmla="*/ 6350 h 13995"/>
                <a:gd name="T26" fmla="*/ 5227 w 13996"/>
                <a:gd name="T27" fmla="*/ 5569 h 13995"/>
                <a:gd name="T28" fmla="*/ 5936 w 13996"/>
                <a:gd name="T29" fmla="*/ 4983 h 13995"/>
                <a:gd name="T30" fmla="*/ 6766 w 13996"/>
                <a:gd name="T31" fmla="*/ 4738 h 13995"/>
                <a:gd name="T32" fmla="*/ 6253 w 13996"/>
                <a:gd name="T33" fmla="*/ 49 h 13995"/>
                <a:gd name="T34" fmla="*/ 5862 w 13996"/>
                <a:gd name="T35" fmla="*/ 391 h 13995"/>
                <a:gd name="T36" fmla="*/ 5325 w 13996"/>
                <a:gd name="T37" fmla="*/ 2174 h 13995"/>
                <a:gd name="T38" fmla="*/ 3347 w 13996"/>
                <a:gd name="T39" fmla="*/ 1661 h 13995"/>
                <a:gd name="T40" fmla="*/ 2736 w 13996"/>
                <a:gd name="T41" fmla="*/ 1514 h 13995"/>
                <a:gd name="T42" fmla="*/ 1710 w 13996"/>
                <a:gd name="T43" fmla="*/ 2394 h 13995"/>
                <a:gd name="T44" fmla="*/ 1491 w 13996"/>
                <a:gd name="T45" fmla="*/ 2858 h 13995"/>
                <a:gd name="T46" fmla="*/ 1637 w 13996"/>
                <a:gd name="T47" fmla="*/ 3346 h 13995"/>
                <a:gd name="T48" fmla="*/ 2174 w 13996"/>
                <a:gd name="T49" fmla="*/ 5349 h 13995"/>
                <a:gd name="T50" fmla="*/ 392 w 13996"/>
                <a:gd name="T51" fmla="*/ 5886 h 13995"/>
                <a:gd name="T52" fmla="*/ 50 w 13996"/>
                <a:gd name="T53" fmla="*/ 6253 h 13995"/>
                <a:gd name="T54" fmla="*/ 1 w 13996"/>
                <a:gd name="T55" fmla="*/ 7620 h 13995"/>
                <a:gd name="T56" fmla="*/ 269 w 13996"/>
                <a:gd name="T57" fmla="*/ 8060 h 13995"/>
                <a:gd name="T58" fmla="*/ 2077 w 13996"/>
                <a:gd name="T59" fmla="*/ 8377 h 13995"/>
                <a:gd name="T60" fmla="*/ 2541 w 13996"/>
                <a:gd name="T61" fmla="*/ 9501 h 13995"/>
                <a:gd name="T62" fmla="*/ 1491 w 13996"/>
                <a:gd name="T63" fmla="*/ 11015 h 13995"/>
                <a:gd name="T64" fmla="*/ 1613 w 13996"/>
                <a:gd name="T65" fmla="*/ 11504 h 13995"/>
                <a:gd name="T66" fmla="*/ 2590 w 13996"/>
                <a:gd name="T67" fmla="*/ 12432 h 13995"/>
                <a:gd name="T68" fmla="*/ 3103 w 13996"/>
                <a:gd name="T69" fmla="*/ 12456 h 13995"/>
                <a:gd name="T70" fmla="*/ 4763 w 13996"/>
                <a:gd name="T71" fmla="*/ 11577 h 13995"/>
                <a:gd name="T72" fmla="*/ 5789 w 13996"/>
                <a:gd name="T73" fmla="*/ 13360 h 13995"/>
                <a:gd name="T74" fmla="*/ 6033 w 13996"/>
                <a:gd name="T75" fmla="*/ 13824 h 13995"/>
                <a:gd name="T76" fmla="*/ 7596 w 13996"/>
                <a:gd name="T77" fmla="*/ 13995 h 13995"/>
                <a:gd name="T78" fmla="*/ 8036 w 13996"/>
                <a:gd name="T79" fmla="*/ 13726 h 13995"/>
                <a:gd name="T80" fmla="*/ 8353 w 13996"/>
                <a:gd name="T81" fmla="*/ 11919 h 13995"/>
                <a:gd name="T82" fmla="*/ 9501 w 13996"/>
                <a:gd name="T83" fmla="*/ 11455 h 13995"/>
                <a:gd name="T84" fmla="*/ 10991 w 13996"/>
                <a:gd name="T85" fmla="*/ 12505 h 13995"/>
                <a:gd name="T86" fmla="*/ 11504 w 13996"/>
                <a:gd name="T87" fmla="*/ 12383 h 13995"/>
                <a:gd name="T88" fmla="*/ 12432 w 13996"/>
                <a:gd name="T89" fmla="*/ 11381 h 13995"/>
                <a:gd name="T90" fmla="*/ 12457 w 13996"/>
                <a:gd name="T91" fmla="*/ 10893 h 13995"/>
                <a:gd name="T92" fmla="*/ 11577 w 13996"/>
                <a:gd name="T93" fmla="*/ 9232 h 13995"/>
                <a:gd name="T94" fmla="*/ 13360 w 13996"/>
                <a:gd name="T95" fmla="*/ 8206 h 13995"/>
                <a:gd name="T96" fmla="*/ 13800 w 13996"/>
                <a:gd name="T97" fmla="*/ 7962 h 13995"/>
                <a:gd name="T98" fmla="*/ 13995 w 13996"/>
                <a:gd name="T99" fmla="*/ 7474 h 13995"/>
                <a:gd name="T100" fmla="*/ 13873 w 13996"/>
                <a:gd name="T101" fmla="*/ 6155 h 13995"/>
                <a:gd name="T102" fmla="*/ 13482 w 13996"/>
                <a:gd name="T103" fmla="*/ 5837 h 13995"/>
                <a:gd name="T104" fmla="*/ 11699 w 13996"/>
                <a:gd name="T105" fmla="*/ 5056 h 13995"/>
                <a:gd name="T106" fmla="*/ 12408 w 13996"/>
                <a:gd name="T107" fmla="*/ 3249 h 13995"/>
                <a:gd name="T108" fmla="*/ 12457 w 13996"/>
                <a:gd name="T109" fmla="*/ 2736 h 13995"/>
                <a:gd name="T110" fmla="*/ 11602 w 13996"/>
                <a:gd name="T111" fmla="*/ 1710 h 13995"/>
                <a:gd name="T112" fmla="*/ 10991 w 13996"/>
                <a:gd name="T113" fmla="*/ 1514 h 13995"/>
                <a:gd name="T114" fmla="*/ 9501 w 13996"/>
                <a:gd name="T115" fmla="*/ 2565 h 13995"/>
                <a:gd name="T116" fmla="*/ 8353 w 13996"/>
                <a:gd name="T117" fmla="*/ 2076 h 13995"/>
                <a:gd name="T118" fmla="*/ 8036 w 13996"/>
                <a:gd name="T119" fmla="*/ 293 h 13995"/>
                <a:gd name="T120" fmla="*/ 7596 w 13996"/>
                <a:gd name="T121" fmla="*/ 25 h 13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02" name="Google Shape;417;p31">
              <a:extLst>
                <a:ext uri="{FF2B5EF4-FFF2-40B4-BE49-F238E27FC236}">
                  <a16:creationId xmlns:a16="http://schemas.microsoft.com/office/drawing/2014/main" id="{ADA3624D-DCBF-CA4D-88D2-FAC5FEC6B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825" y="3185975"/>
              <a:ext cx="199075" cy="199075"/>
            </a:xfrm>
            <a:custGeom>
              <a:avLst/>
              <a:gdLst>
                <a:gd name="T0" fmla="*/ 4421 w 7963"/>
                <a:gd name="T1" fmla="*/ 2370 h 7963"/>
                <a:gd name="T2" fmla="*/ 5032 w 7963"/>
                <a:gd name="T3" fmla="*/ 2663 h 7963"/>
                <a:gd name="T4" fmla="*/ 5447 w 7963"/>
                <a:gd name="T5" fmla="*/ 3151 h 7963"/>
                <a:gd name="T6" fmla="*/ 5642 w 7963"/>
                <a:gd name="T7" fmla="*/ 3762 h 7963"/>
                <a:gd name="T8" fmla="*/ 5618 w 7963"/>
                <a:gd name="T9" fmla="*/ 4421 h 7963"/>
                <a:gd name="T10" fmla="*/ 5300 w 7963"/>
                <a:gd name="T11" fmla="*/ 5007 h 7963"/>
                <a:gd name="T12" fmla="*/ 4812 w 7963"/>
                <a:gd name="T13" fmla="*/ 5447 h 7963"/>
                <a:gd name="T14" fmla="*/ 4201 w 7963"/>
                <a:gd name="T15" fmla="*/ 5642 h 7963"/>
                <a:gd name="T16" fmla="*/ 3566 w 7963"/>
                <a:gd name="T17" fmla="*/ 5594 h 7963"/>
                <a:gd name="T18" fmla="*/ 2956 w 7963"/>
                <a:gd name="T19" fmla="*/ 5300 h 7963"/>
                <a:gd name="T20" fmla="*/ 2540 w 7963"/>
                <a:gd name="T21" fmla="*/ 4812 h 7963"/>
                <a:gd name="T22" fmla="*/ 2321 w 7963"/>
                <a:gd name="T23" fmla="*/ 4201 h 7963"/>
                <a:gd name="T24" fmla="*/ 2369 w 7963"/>
                <a:gd name="T25" fmla="*/ 3542 h 7963"/>
                <a:gd name="T26" fmla="*/ 2687 w 7963"/>
                <a:gd name="T27" fmla="*/ 2956 h 7963"/>
                <a:gd name="T28" fmla="*/ 3175 w 7963"/>
                <a:gd name="T29" fmla="*/ 2516 h 7963"/>
                <a:gd name="T30" fmla="*/ 3786 w 7963"/>
                <a:gd name="T31" fmla="*/ 2321 h 7963"/>
                <a:gd name="T32" fmla="*/ 2443 w 7963"/>
                <a:gd name="T33" fmla="*/ 196 h 7963"/>
                <a:gd name="T34" fmla="*/ 2150 w 7963"/>
                <a:gd name="T35" fmla="*/ 538 h 7963"/>
                <a:gd name="T36" fmla="*/ 2223 w 7963"/>
                <a:gd name="T37" fmla="*/ 1954 h 7963"/>
                <a:gd name="T38" fmla="*/ 831 w 7963"/>
                <a:gd name="T39" fmla="*/ 1661 h 7963"/>
                <a:gd name="T40" fmla="*/ 464 w 7963"/>
                <a:gd name="T41" fmla="*/ 1906 h 7963"/>
                <a:gd name="T42" fmla="*/ 196 w 7963"/>
                <a:gd name="T43" fmla="*/ 2712 h 7963"/>
                <a:gd name="T44" fmla="*/ 1344 w 7963"/>
                <a:gd name="T45" fmla="*/ 3591 h 7963"/>
                <a:gd name="T46" fmla="*/ 196 w 7963"/>
                <a:gd name="T47" fmla="*/ 4519 h 7963"/>
                <a:gd name="T48" fmla="*/ 25 w 7963"/>
                <a:gd name="T49" fmla="*/ 4934 h 7963"/>
                <a:gd name="T50" fmla="*/ 293 w 7963"/>
                <a:gd name="T51" fmla="*/ 5667 h 7963"/>
                <a:gd name="T52" fmla="*/ 1832 w 7963"/>
                <a:gd name="T53" fmla="*/ 5569 h 7963"/>
                <a:gd name="T54" fmla="*/ 1686 w 7963"/>
                <a:gd name="T55" fmla="*/ 7059 h 7963"/>
                <a:gd name="T56" fmla="*/ 1857 w 7963"/>
                <a:gd name="T57" fmla="*/ 7450 h 7963"/>
                <a:gd name="T58" fmla="*/ 2711 w 7963"/>
                <a:gd name="T59" fmla="*/ 7792 h 7963"/>
                <a:gd name="T60" fmla="*/ 3591 w 7963"/>
                <a:gd name="T61" fmla="*/ 6644 h 7963"/>
                <a:gd name="T62" fmla="*/ 4543 w 7963"/>
                <a:gd name="T63" fmla="*/ 7792 h 7963"/>
                <a:gd name="T64" fmla="*/ 4934 w 7963"/>
                <a:gd name="T65" fmla="*/ 7963 h 7963"/>
                <a:gd name="T66" fmla="*/ 5667 w 7963"/>
                <a:gd name="T67" fmla="*/ 7694 h 7963"/>
                <a:gd name="T68" fmla="*/ 5838 w 7963"/>
                <a:gd name="T69" fmla="*/ 7279 h 7963"/>
                <a:gd name="T70" fmla="*/ 6985 w 7963"/>
                <a:gd name="T71" fmla="*/ 6277 h 7963"/>
                <a:gd name="T72" fmla="*/ 7425 w 7963"/>
                <a:gd name="T73" fmla="*/ 6180 h 7963"/>
                <a:gd name="T74" fmla="*/ 7791 w 7963"/>
                <a:gd name="T75" fmla="*/ 5496 h 7963"/>
                <a:gd name="T76" fmla="*/ 7669 w 7963"/>
                <a:gd name="T77" fmla="*/ 5056 h 7963"/>
                <a:gd name="T78" fmla="*/ 6668 w 7963"/>
                <a:gd name="T79" fmla="*/ 3957 h 7963"/>
                <a:gd name="T80" fmla="*/ 7938 w 7963"/>
                <a:gd name="T81" fmla="*/ 3249 h 7963"/>
                <a:gd name="T82" fmla="*/ 7767 w 7963"/>
                <a:gd name="T83" fmla="*/ 2419 h 7963"/>
                <a:gd name="T84" fmla="*/ 7449 w 7963"/>
                <a:gd name="T85" fmla="*/ 2150 h 7963"/>
                <a:gd name="T86" fmla="*/ 5886 w 7963"/>
                <a:gd name="T87" fmla="*/ 2077 h 7963"/>
                <a:gd name="T88" fmla="*/ 6277 w 7963"/>
                <a:gd name="T89" fmla="*/ 684 h 7963"/>
                <a:gd name="T90" fmla="*/ 5569 w 7963"/>
                <a:gd name="T91" fmla="*/ 196 h 7963"/>
                <a:gd name="T92" fmla="*/ 5080 w 7963"/>
                <a:gd name="T93" fmla="*/ 294 h 7963"/>
                <a:gd name="T94" fmla="*/ 3981 w 7963"/>
                <a:gd name="T95" fmla="*/ 1295 h 7963"/>
                <a:gd name="T96" fmla="*/ 3273 w 7963"/>
                <a:gd name="T97" fmla="*/ 49 h 7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73" name="Google Shape;418;p31">
            <a:extLst>
              <a:ext uri="{FF2B5EF4-FFF2-40B4-BE49-F238E27FC236}">
                <a16:creationId xmlns:a16="http://schemas.microsoft.com/office/drawing/2014/main" id="{DA936F74-C538-B84A-802A-28E1E55AB8DC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2703513"/>
            <a:ext cx="311150" cy="319087"/>
            <a:chOff x="3955900" y="2984500"/>
            <a:chExt cx="414000" cy="422525"/>
          </a:xfrm>
        </p:grpSpPr>
        <p:sp>
          <p:nvSpPr>
            <p:cNvPr id="52398" name="Google Shape;419;p31">
              <a:extLst>
                <a:ext uri="{FF2B5EF4-FFF2-40B4-BE49-F238E27FC236}">
                  <a16:creationId xmlns:a16="http://schemas.microsoft.com/office/drawing/2014/main" id="{031036A9-51B3-2E48-93F0-AFAB3C4D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900" y="2984500"/>
              <a:ext cx="315700" cy="315675"/>
            </a:xfrm>
            <a:custGeom>
              <a:avLst/>
              <a:gdLst>
                <a:gd name="T0" fmla="*/ 7376 w 12628"/>
                <a:gd name="T1" fmla="*/ 1099 h 12627"/>
                <a:gd name="T2" fmla="*/ 8842 w 12628"/>
                <a:gd name="T3" fmla="*/ 1636 h 12627"/>
                <a:gd name="T4" fmla="*/ 10087 w 12628"/>
                <a:gd name="T5" fmla="*/ 2540 h 12627"/>
                <a:gd name="T6" fmla="*/ 10991 w 12628"/>
                <a:gd name="T7" fmla="*/ 3786 h 12627"/>
                <a:gd name="T8" fmla="*/ 11528 w 12628"/>
                <a:gd name="T9" fmla="*/ 5251 h 12627"/>
                <a:gd name="T10" fmla="*/ 11626 w 12628"/>
                <a:gd name="T11" fmla="*/ 6863 h 12627"/>
                <a:gd name="T12" fmla="*/ 11211 w 12628"/>
                <a:gd name="T13" fmla="*/ 8402 h 12627"/>
                <a:gd name="T14" fmla="*/ 10429 w 12628"/>
                <a:gd name="T15" fmla="*/ 9696 h 12627"/>
                <a:gd name="T16" fmla="*/ 9281 w 12628"/>
                <a:gd name="T17" fmla="*/ 10746 h 12627"/>
                <a:gd name="T18" fmla="*/ 7889 w 12628"/>
                <a:gd name="T19" fmla="*/ 11406 h 12627"/>
                <a:gd name="T20" fmla="*/ 6302 w 12628"/>
                <a:gd name="T21" fmla="*/ 11650 h 12627"/>
                <a:gd name="T22" fmla="*/ 4714 w 12628"/>
                <a:gd name="T23" fmla="*/ 11406 h 12627"/>
                <a:gd name="T24" fmla="*/ 3322 w 12628"/>
                <a:gd name="T25" fmla="*/ 10746 h 12627"/>
                <a:gd name="T26" fmla="*/ 2199 w 12628"/>
                <a:gd name="T27" fmla="*/ 9696 h 12627"/>
                <a:gd name="T28" fmla="*/ 1393 w 12628"/>
                <a:gd name="T29" fmla="*/ 8402 h 12627"/>
                <a:gd name="T30" fmla="*/ 1002 w 12628"/>
                <a:gd name="T31" fmla="*/ 6863 h 12627"/>
                <a:gd name="T32" fmla="*/ 1075 w 12628"/>
                <a:gd name="T33" fmla="*/ 5251 h 12627"/>
                <a:gd name="T34" fmla="*/ 1613 w 12628"/>
                <a:gd name="T35" fmla="*/ 3786 h 12627"/>
                <a:gd name="T36" fmla="*/ 2541 w 12628"/>
                <a:gd name="T37" fmla="*/ 2540 h 12627"/>
                <a:gd name="T38" fmla="*/ 3762 w 12628"/>
                <a:gd name="T39" fmla="*/ 1636 h 12627"/>
                <a:gd name="T40" fmla="*/ 5227 w 12628"/>
                <a:gd name="T41" fmla="*/ 1099 h 12627"/>
                <a:gd name="T42" fmla="*/ 6302 w 12628"/>
                <a:gd name="T43" fmla="*/ 0 h 12627"/>
                <a:gd name="T44" fmla="*/ 5349 w 12628"/>
                <a:gd name="T45" fmla="*/ 73 h 12627"/>
                <a:gd name="T46" fmla="*/ 4446 w 12628"/>
                <a:gd name="T47" fmla="*/ 293 h 12627"/>
                <a:gd name="T48" fmla="*/ 3566 w 12628"/>
                <a:gd name="T49" fmla="*/ 635 h 12627"/>
                <a:gd name="T50" fmla="*/ 2785 w 12628"/>
                <a:gd name="T51" fmla="*/ 1075 h 12627"/>
                <a:gd name="T52" fmla="*/ 1442 w 12628"/>
                <a:gd name="T53" fmla="*/ 2296 h 12627"/>
                <a:gd name="T54" fmla="*/ 758 w 12628"/>
                <a:gd name="T55" fmla="*/ 3322 h 12627"/>
                <a:gd name="T56" fmla="*/ 391 w 12628"/>
                <a:gd name="T57" fmla="*/ 4152 h 12627"/>
                <a:gd name="T58" fmla="*/ 123 w 12628"/>
                <a:gd name="T59" fmla="*/ 5056 h 12627"/>
                <a:gd name="T60" fmla="*/ 1 w 12628"/>
                <a:gd name="T61" fmla="*/ 5984 h 12627"/>
                <a:gd name="T62" fmla="*/ 25 w 12628"/>
                <a:gd name="T63" fmla="*/ 6961 h 12627"/>
                <a:gd name="T64" fmla="*/ 196 w 12628"/>
                <a:gd name="T65" fmla="*/ 7889 h 12627"/>
                <a:gd name="T66" fmla="*/ 489 w 12628"/>
                <a:gd name="T67" fmla="*/ 8768 h 12627"/>
                <a:gd name="T68" fmla="*/ 904 w 12628"/>
                <a:gd name="T69" fmla="*/ 9598 h 12627"/>
                <a:gd name="T70" fmla="*/ 1857 w 12628"/>
                <a:gd name="T71" fmla="*/ 10771 h 12627"/>
                <a:gd name="T72" fmla="*/ 3029 w 12628"/>
                <a:gd name="T73" fmla="*/ 11723 h 12627"/>
                <a:gd name="T74" fmla="*/ 3859 w 12628"/>
                <a:gd name="T75" fmla="*/ 12138 h 12627"/>
                <a:gd name="T76" fmla="*/ 4739 w 12628"/>
                <a:gd name="T77" fmla="*/ 12431 h 12627"/>
                <a:gd name="T78" fmla="*/ 5667 w 12628"/>
                <a:gd name="T79" fmla="*/ 12602 h 12627"/>
                <a:gd name="T80" fmla="*/ 6961 w 12628"/>
                <a:gd name="T81" fmla="*/ 12602 h 12627"/>
                <a:gd name="T82" fmla="*/ 7889 w 12628"/>
                <a:gd name="T83" fmla="*/ 12431 h 12627"/>
                <a:gd name="T84" fmla="*/ 8768 w 12628"/>
                <a:gd name="T85" fmla="*/ 12138 h 12627"/>
                <a:gd name="T86" fmla="*/ 9574 w 12628"/>
                <a:gd name="T87" fmla="*/ 11723 h 12627"/>
                <a:gd name="T88" fmla="*/ 10771 w 12628"/>
                <a:gd name="T89" fmla="*/ 10771 h 12627"/>
                <a:gd name="T90" fmla="*/ 11699 w 12628"/>
                <a:gd name="T91" fmla="*/ 9598 h 12627"/>
                <a:gd name="T92" fmla="*/ 12114 w 12628"/>
                <a:gd name="T93" fmla="*/ 8768 h 12627"/>
                <a:gd name="T94" fmla="*/ 12432 w 12628"/>
                <a:gd name="T95" fmla="*/ 7889 h 12627"/>
                <a:gd name="T96" fmla="*/ 12578 w 12628"/>
                <a:gd name="T97" fmla="*/ 6961 h 12627"/>
                <a:gd name="T98" fmla="*/ 12603 w 12628"/>
                <a:gd name="T99" fmla="*/ 5984 h 12627"/>
                <a:gd name="T100" fmla="*/ 12481 w 12628"/>
                <a:gd name="T101" fmla="*/ 5056 h 12627"/>
                <a:gd name="T102" fmla="*/ 12237 w 12628"/>
                <a:gd name="T103" fmla="*/ 4152 h 12627"/>
                <a:gd name="T104" fmla="*/ 11846 w 12628"/>
                <a:gd name="T105" fmla="*/ 3322 h 12627"/>
                <a:gd name="T106" fmla="*/ 11186 w 12628"/>
                <a:gd name="T107" fmla="*/ 2296 h 12627"/>
                <a:gd name="T108" fmla="*/ 9843 w 12628"/>
                <a:gd name="T109" fmla="*/ 1075 h 12627"/>
                <a:gd name="T110" fmla="*/ 9037 w 12628"/>
                <a:gd name="T111" fmla="*/ 635 h 12627"/>
                <a:gd name="T112" fmla="*/ 8182 w 12628"/>
                <a:gd name="T113" fmla="*/ 293 h 12627"/>
                <a:gd name="T114" fmla="*/ 7279 w 12628"/>
                <a:gd name="T115" fmla="*/ 73 h 12627"/>
                <a:gd name="T116" fmla="*/ 6302 w 12628"/>
                <a:gd name="T117" fmla="*/ 0 h 1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9" name="Google Shape;420;p31">
              <a:extLst>
                <a:ext uri="{FF2B5EF4-FFF2-40B4-BE49-F238E27FC236}">
                  <a16:creationId xmlns:a16="http://schemas.microsoft.com/office/drawing/2014/main" id="{A7631328-72B7-E240-801E-5D8A44A3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25" y="3021125"/>
              <a:ext cx="242425" cy="242425"/>
            </a:xfrm>
            <a:custGeom>
              <a:avLst/>
              <a:gdLst>
                <a:gd name="T0" fmla="*/ 5081 w 9697"/>
                <a:gd name="T1" fmla="*/ 1539 h 9697"/>
                <a:gd name="T2" fmla="*/ 5252 w 9697"/>
                <a:gd name="T3" fmla="*/ 1734 h 9697"/>
                <a:gd name="T4" fmla="*/ 5276 w 9697"/>
                <a:gd name="T5" fmla="*/ 1979 h 9697"/>
                <a:gd name="T6" fmla="*/ 5154 w 9697"/>
                <a:gd name="T7" fmla="*/ 2198 h 9697"/>
                <a:gd name="T8" fmla="*/ 4934 w 9697"/>
                <a:gd name="T9" fmla="*/ 2321 h 9697"/>
                <a:gd name="T10" fmla="*/ 4348 w 9697"/>
                <a:gd name="T11" fmla="*/ 2394 h 9697"/>
                <a:gd name="T12" fmla="*/ 3640 w 9697"/>
                <a:gd name="T13" fmla="*/ 2638 h 9697"/>
                <a:gd name="T14" fmla="*/ 3054 w 9697"/>
                <a:gd name="T15" fmla="*/ 3078 h 9697"/>
                <a:gd name="T16" fmla="*/ 2639 w 9697"/>
                <a:gd name="T17" fmla="*/ 3664 h 9697"/>
                <a:gd name="T18" fmla="*/ 2370 w 9697"/>
                <a:gd name="T19" fmla="*/ 4348 h 9697"/>
                <a:gd name="T20" fmla="*/ 2321 w 9697"/>
                <a:gd name="T21" fmla="*/ 4934 h 9697"/>
                <a:gd name="T22" fmla="*/ 2199 w 9697"/>
                <a:gd name="T23" fmla="*/ 5154 h 9697"/>
                <a:gd name="T24" fmla="*/ 1979 w 9697"/>
                <a:gd name="T25" fmla="*/ 5276 h 9697"/>
                <a:gd name="T26" fmla="*/ 1711 w 9697"/>
                <a:gd name="T27" fmla="*/ 5251 h 9697"/>
                <a:gd name="T28" fmla="*/ 1515 w 9697"/>
                <a:gd name="T29" fmla="*/ 5105 h 9697"/>
                <a:gd name="T30" fmla="*/ 1442 w 9697"/>
                <a:gd name="T31" fmla="*/ 4861 h 9697"/>
                <a:gd name="T32" fmla="*/ 1588 w 9697"/>
                <a:gd name="T33" fmla="*/ 3835 h 9697"/>
                <a:gd name="T34" fmla="*/ 2028 w 9697"/>
                <a:gd name="T35" fmla="*/ 2956 h 9697"/>
                <a:gd name="T36" fmla="*/ 2688 w 9697"/>
                <a:gd name="T37" fmla="*/ 2223 h 9697"/>
                <a:gd name="T38" fmla="*/ 3518 w 9697"/>
                <a:gd name="T39" fmla="*/ 1710 h 9697"/>
                <a:gd name="T40" fmla="*/ 4495 w 9697"/>
                <a:gd name="T41" fmla="*/ 1466 h 9697"/>
                <a:gd name="T42" fmla="*/ 4348 w 9697"/>
                <a:gd name="T43" fmla="*/ 25 h 9697"/>
                <a:gd name="T44" fmla="*/ 2956 w 9697"/>
                <a:gd name="T45" fmla="*/ 391 h 9697"/>
                <a:gd name="T46" fmla="*/ 1759 w 9697"/>
                <a:gd name="T47" fmla="*/ 1124 h 9697"/>
                <a:gd name="T48" fmla="*/ 831 w 9697"/>
                <a:gd name="T49" fmla="*/ 2150 h 9697"/>
                <a:gd name="T50" fmla="*/ 221 w 9697"/>
                <a:gd name="T51" fmla="*/ 3420 h 9697"/>
                <a:gd name="T52" fmla="*/ 1 w 9697"/>
                <a:gd name="T53" fmla="*/ 4861 h 9697"/>
                <a:gd name="T54" fmla="*/ 221 w 9697"/>
                <a:gd name="T55" fmla="*/ 6302 h 9697"/>
                <a:gd name="T56" fmla="*/ 831 w 9697"/>
                <a:gd name="T57" fmla="*/ 7547 h 9697"/>
                <a:gd name="T58" fmla="*/ 1759 w 9697"/>
                <a:gd name="T59" fmla="*/ 8597 h 9697"/>
                <a:gd name="T60" fmla="*/ 2956 w 9697"/>
                <a:gd name="T61" fmla="*/ 9306 h 9697"/>
                <a:gd name="T62" fmla="*/ 4348 w 9697"/>
                <a:gd name="T63" fmla="*/ 9672 h 9697"/>
                <a:gd name="T64" fmla="*/ 5814 w 9697"/>
                <a:gd name="T65" fmla="*/ 9599 h 9697"/>
                <a:gd name="T66" fmla="*/ 7157 w 9697"/>
                <a:gd name="T67" fmla="*/ 9110 h 9697"/>
                <a:gd name="T68" fmla="*/ 8256 w 9697"/>
                <a:gd name="T69" fmla="*/ 8280 h 9697"/>
                <a:gd name="T70" fmla="*/ 9111 w 9697"/>
                <a:gd name="T71" fmla="*/ 7156 h 9697"/>
                <a:gd name="T72" fmla="*/ 9599 w 9697"/>
                <a:gd name="T73" fmla="*/ 5838 h 9697"/>
                <a:gd name="T74" fmla="*/ 9673 w 9697"/>
                <a:gd name="T75" fmla="*/ 4348 h 9697"/>
                <a:gd name="T76" fmla="*/ 9306 w 9697"/>
                <a:gd name="T77" fmla="*/ 2980 h 9697"/>
                <a:gd name="T78" fmla="*/ 8573 w 9697"/>
                <a:gd name="T79" fmla="*/ 1783 h 9697"/>
                <a:gd name="T80" fmla="*/ 7548 w 9697"/>
                <a:gd name="T81" fmla="*/ 831 h 9697"/>
                <a:gd name="T82" fmla="*/ 6278 w 9697"/>
                <a:gd name="T83" fmla="*/ 220 h 9697"/>
                <a:gd name="T84" fmla="*/ 4837 w 9697"/>
                <a:gd name="T85" fmla="*/ 0 h 9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lnTo>
                    <a:pt x="4934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400" name="Google Shape;421;p31">
              <a:extLst>
                <a:ext uri="{FF2B5EF4-FFF2-40B4-BE49-F238E27FC236}">
                  <a16:creationId xmlns:a16="http://schemas.microsoft.com/office/drawing/2014/main" id="{352664CD-426F-7C41-8C94-A71FDF50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5400" y="3253150"/>
              <a:ext cx="154500" cy="153875"/>
            </a:xfrm>
            <a:custGeom>
              <a:avLst/>
              <a:gdLst>
                <a:gd name="T0" fmla="*/ 1075 w 6180"/>
                <a:gd name="T1" fmla="*/ 0 h 6155"/>
                <a:gd name="T2" fmla="*/ 831 w 6180"/>
                <a:gd name="T3" fmla="*/ 269 h 6155"/>
                <a:gd name="T4" fmla="*/ 562 w 6180"/>
                <a:gd name="T5" fmla="*/ 537 h 6155"/>
                <a:gd name="T6" fmla="*/ 293 w 6180"/>
                <a:gd name="T7" fmla="*/ 782 h 6155"/>
                <a:gd name="T8" fmla="*/ 0 w 6180"/>
                <a:gd name="T9" fmla="*/ 1026 h 6155"/>
                <a:gd name="T10" fmla="*/ 4983 w 6180"/>
                <a:gd name="T11" fmla="*/ 6008 h 6155"/>
                <a:gd name="T12" fmla="*/ 5056 w 6180"/>
                <a:gd name="T13" fmla="*/ 6057 h 6155"/>
                <a:gd name="T14" fmla="*/ 5129 w 6180"/>
                <a:gd name="T15" fmla="*/ 6106 h 6155"/>
                <a:gd name="T16" fmla="*/ 5227 w 6180"/>
                <a:gd name="T17" fmla="*/ 6130 h 6155"/>
                <a:gd name="T18" fmla="*/ 5325 w 6180"/>
                <a:gd name="T19" fmla="*/ 6155 h 6155"/>
                <a:gd name="T20" fmla="*/ 5422 w 6180"/>
                <a:gd name="T21" fmla="*/ 6130 h 6155"/>
                <a:gd name="T22" fmla="*/ 5496 w 6180"/>
                <a:gd name="T23" fmla="*/ 6106 h 6155"/>
                <a:gd name="T24" fmla="*/ 5593 w 6180"/>
                <a:gd name="T25" fmla="*/ 6057 h 6155"/>
                <a:gd name="T26" fmla="*/ 5667 w 6180"/>
                <a:gd name="T27" fmla="*/ 6008 h 6155"/>
                <a:gd name="T28" fmla="*/ 6033 w 6180"/>
                <a:gd name="T29" fmla="*/ 5642 h 6155"/>
                <a:gd name="T30" fmla="*/ 6106 w 6180"/>
                <a:gd name="T31" fmla="*/ 5569 h 6155"/>
                <a:gd name="T32" fmla="*/ 6155 w 6180"/>
                <a:gd name="T33" fmla="*/ 5471 h 6155"/>
                <a:gd name="T34" fmla="*/ 6179 w 6180"/>
                <a:gd name="T35" fmla="*/ 5373 h 6155"/>
                <a:gd name="T36" fmla="*/ 6179 w 6180"/>
                <a:gd name="T37" fmla="*/ 5300 h 6155"/>
                <a:gd name="T38" fmla="*/ 6179 w 6180"/>
                <a:gd name="T39" fmla="*/ 5202 h 6155"/>
                <a:gd name="T40" fmla="*/ 6155 w 6180"/>
                <a:gd name="T41" fmla="*/ 5105 h 6155"/>
                <a:gd name="T42" fmla="*/ 6106 w 6180"/>
                <a:gd name="T43" fmla="*/ 5031 h 6155"/>
                <a:gd name="T44" fmla="*/ 6033 w 6180"/>
                <a:gd name="T45" fmla="*/ 4934 h 6155"/>
                <a:gd name="T46" fmla="*/ 1075 w 6180"/>
                <a:gd name="T47" fmla="*/ 0 h 6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74" name="Google Shape;422;p31">
            <a:extLst>
              <a:ext uri="{FF2B5EF4-FFF2-40B4-BE49-F238E27FC236}">
                <a16:creationId xmlns:a16="http://schemas.microsoft.com/office/drawing/2014/main" id="{B62DEC1C-CC5B-F14F-A6E0-6D3D7B270074}"/>
              </a:ext>
            </a:extLst>
          </p:cNvPr>
          <p:cNvSpPr>
            <a:spLocks/>
          </p:cNvSpPr>
          <p:nvPr/>
        </p:nvSpPr>
        <p:spPr bwMode="auto">
          <a:xfrm>
            <a:off x="687388" y="3233738"/>
            <a:ext cx="347662" cy="274637"/>
          </a:xfrm>
          <a:custGeom>
            <a:avLst/>
            <a:gdLst>
              <a:gd name="T0" fmla="*/ 10160 w 18513"/>
              <a:gd name="T1" fmla="*/ 2345 h 14557"/>
              <a:gd name="T2" fmla="*/ 10942 w 18513"/>
              <a:gd name="T3" fmla="*/ 2858 h 14557"/>
              <a:gd name="T4" fmla="*/ 10698 w 18513"/>
              <a:gd name="T5" fmla="*/ 3224 h 14557"/>
              <a:gd name="T6" fmla="*/ 9794 w 18513"/>
              <a:gd name="T7" fmla="*/ 2809 h 14557"/>
              <a:gd name="T8" fmla="*/ 8426 w 18513"/>
              <a:gd name="T9" fmla="*/ 2711 h 14557"/>
              <a:gd name="T10" fmla="*/ 7352 w 18513"/>
              <a:gd name="T11" fmla="*/ 3053 h 14557"/>
              <a:gd name="T12" fmla="*/ 6936 w 18513"/>
              <a:gd name="T13" fmla="*/ 3175 h 14557"/>
              <a:gd name="T14" fmla="*/ 6888 w 18513"/>
              <a:gd name="T15" fmla="*/ 2760 h 14557"/>
              <a:gd name="T16" fmla="*/ 7864 w 18513"/>
              <a:gd name="T17" fmla="*/ 2272 h 14557"/>
              <a:gd name="T18" fmla="*/ 3761 w 18513"/>
              <a:gd name="T19" fmla="*/ 5373 h 14557"/>
              <a:gd name="T20" fmla="*/ 4323 w 18513"/>
              <a:gd name="T21" fmla="*/ 5691 h 14557"/>
              <a:gd name="T22" fmla="*/ 4372 w 18513"/>
              <a:gd name="T23" fmla="*/ 6326 h 14557"/>
              <a:gd name="T24" fmla="*/ 3884 w 18513"/>
              <a:gd name="T25" fmla="*/ 6717 h 14557"/>
              <a:gd name="T26" fmla="*/ 3273 w 18513"/>
              <a:gd name="T27" fmla="*/ 6546 h 14557"/>
              <a:gd name="T28" fmla="*/ 3102 w 18513"/>
              <a:gd name="T29" fmla="*/ 5911 h 14557"/>
              <a:gd name="T30" fmla="*/ 3493 w 18513"/>
              <a:gd name="T31" fmla="*/ 5447 h 14557"/>
              <a:gd name="T32" fmla="*/ 17585 w 18513"/>
              <a:gd name="T33" fmla="*/ 6888 h 14557"/>
              <a:gd name="T34" fmla="*/ 17389 w 18513"/>
              <a:gd name="T35" fmla="*/ 7010 h 14557"/>
              <a:gd name="T36" fmla="*/ 17609 w 18513"/>
              <a:gd name="T37" fmla="*/ 6741 h 14557"/>
              <a:gd name="T38" fmla="*/ 4445 w 18513"/>
              <a:gd name="T39" fmla="*/ 1002 h 14557"/>
              <a:gd name="T40" fmla="*/ 4079 w 18513"/>
              <a:gd name="T41" fmla="*/ 2443 h 14557"/>
              <a:gd name="T42" fmla="*/ 2027 w 18513"/>
              <a:gd name="T43" fmla="*/ 4665 h 14557"/>
              <a:gd name="T44" fmla="*/ 562 w 18513"/>
              <a:gd name="T45" fmla="*/ 5813 h 14557"/>
              <a:gd name="T46" fmla="*/ 98 w 18513"/>
              <a:gd name="T47" fmla="*/ 6057 h 14557"/>
              <a:gd name="T48" fmla="*/ 25 w 18513"/>
              <a:gd name="T49" fmla="*/ 8744 h 14557"/>
              <a:gd name="T50" fmla="*/ 342 w 18513"/>
              <a:gd name="T51" fmla="*/ 9135 h 14557"/>
              <a:gd name="T52" fmla="*/ 1930 w 18513"/>
              <a:gd name="T53" fmla="*/ 10014 h 14557"/>
              <a:gd name="T54" fmla="*/ 3908 w 18513"/>
              <a:gd name="T55" fmla="*/ 11821 h 14557"/>
              <a:gd name="T56" fmla="*/ 6936 w 18513"/>
              <a:gd name="T57" fmla="*/ 13067 h 14557"/>
              <a:gd name="T58" fmla="*/ 10209 w 18513"/>
              <a:gd name="T59" fmla="*/ 13164 h 14557"/>
              <a:gd name="T60" fmla="*/ 13384 w 18513"/>
              <a:gd name="T61" fmla="*/ 12065 h 14557"/>
              <a:gd name="T62" fmla="*/ 14898 w 18513"/>
              <a:gd name="T63" fmla="*/ 11162 h 14557"/>
              <a:gd name="T64" fmla="*/ 15949 w 18513"/>
              <a:gd name="T65" fmla="*/ 9892 h 14557"/>
              <a:gd name="T66" fmla="*/ 16510 w 18513"/>
              <a:gd name="T67" fmla="*/ 8280 h 14557"/>
              <a:gd name="T68" fmla="*/ 17536 w 18513"/>
              <a:gd name="T69" fmla="*/ 8231 h 14557"/>
              <a:gd name="T70" fmla="*/ 18415 w 18513"/>
              <a:gd name="T71" fmla="*/ 8255 h 14557"/>
              <a:gd name="T72" fmla="*/ 18342 w 18513"/>
              <a:gd name="T73" fmla="*/ 7791 h 14557"/>
              <a:gd name="T74" fmla="*/ 17756 w 18513"/>
              <a:gd name="T75" fmla="*/ 7718 h 14557"/>
              <a:gd name="T76" fmla="*/ 18122 w 18513"/>
              <a:gd name="T77" fmla="*/ 7059 h 14557"/>
              <a:gd name="T78" fmla="*/ 18000 w 18513"/>
              <a:gd name="T79" fmla="*/ 6326 h 14557"/>
              <a:gd name="T80" fmla="*/ 17438 w 18513"/>
              <a:gd name="T81" fmla="*/ 6204 h 14557"/>
              <a:gd name="T82" fmla="*/ 16974 w 18513"/>
              <a:gd name="T83" fmla="*/ 6497 h 14557"/>
              <a:gd name="T84" fmla="*/ 16828 w 18513"/>
              <a:gd name="T85" fmla="*/ 7376 h 14557"/>
              <a:gd name="T86" fmla="*/ 16486 w 18513"/>
              <a:gd name="T87" fmla="*/ 6399 h 14557"/>
              <a:gd name="T88" fmla="*/ 15949 w 18513"/>
              <a:gd name="T89" fmla="*/ 4885 h 14557"/>
              <a:gd name="T90" fmla="*/ 15020 w 18513"/>
              <a:gd name="T91" fmla="*/ 3566 h 14557"/>
              <a:gd name="T92" fmla="*/ 13750 w 18513"/>
              <a:gd name="T93" fmla="*/ 2467 h 14557"/>
              <a:gd name="T94" fmla="*/ 12212 w 18513"/>
              <a:gd name="T95" fmla="*/ 1637 h 14557"/>
              <a:gd name="T96" fmla="*/ 10429 w 18513"/>
              <a:gd name="T97" fmla="*/ 1148 h 14557"/>
              <a:gd name="T98" fmla="*/ 7816 w 18513"/>
              <a:gd name="T99" fmla="*/ 1075 h 14557"/>
              <a:gd name="T100" fmla="*/ 6301 w 18513"/>
              <a:gd name="T101" fmla="*/ 709 h 14557"/>
              <a:gd name="T102" fmla="*/ 5251 w 18513"/>
              <a:gd name="T103" fmla="*/ 98 h 14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lnTo>
                  <a:pt x="9159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lnTo>
                  <a:pt x="17609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75" name="Google Shape;423;p31">
            <a:extLst>
              <a:ext uri="{FF2B5EF4-FFF2-40B4-BE49-F238E27FC236}">
                <a16:creationId xmlns:a16="http://schemas.microsoft.com/office/drawing/2014/main" id="{5241F5F2-1CFF-6542-8946-E182C06B6C79}"/>
              </a:ext>
            </a:extLst>
          </p:cNvPr>
          <p:cNvSpPr>
            <a:spLocks/>
          </p:cNvSpPr>
          <p:nvPr/>
        </p:nvSpPr>
        <p:spPr bwMode="auto">
          <a:xfrm>
            <a:off x="4799013" y="2687638"/>
            <a:ext cx="242887" cy="350837"/>
          </a:xfrm>
          <a:custGeom>
            <a:avLst/>
            <a:gdLst>
              <a:gd name="T0" fmla="*/ 7181 w 12896"/>
              <a:gd name="T1" fmla="*/ 1637 h 18563"/>
              <a:gd name="T2" fmla="*/ 8182 w 12896"/>
              <a:gd name="T3" fmla="*/ 2003 h 18563"/>
              <a:gd name="T4" fmla="*/ 9013 w 12896"/>
              <a:gd name="T5" fmla="*/ 2638 h 18563"/>
              <a:gd name="T6" fmla="*/ 9647 w 12896"/>
              <a:gd name="T7" fmla="*/ 3469 h 18563"/>
              <a:gd name="T8" fmla="*/ 10014 w 12896"/>
              <a:gd name="T9" fmla="*/ 4470 h 18563"/>
              <a:gd name="T10" fmla="*/ 10087 w 12896"/>
              <a:gd name="T11" fmla="*/ 7547 h 18563"/>
              <a:gd name="T12" fmla="*/ 2833 w 12896"/>
              <a:gd name="T13" fmla="*/ 4836 h 18563"/>
              <a:gd name="T14" fmla="*/ 3102 w 12896"/>
              <a:gd name="T15" fmla="*/ 3786 h 18563"/>
              <a:gd name="T16" fmla="*/ 3639 w 12896"/>
              <a:gd name="T17" fmla="*/ 2883 h 18563"/>
              <a:gd name="T18" fmla="*/ 4421 w 12896"/>
              <a:gd name="T19" fmla="*/ 2199 h 18563"/>
              <a:gd name="T20" fmla="*/ 5373 w 12896"/>
              <a:gd name="T21" fmla="*/ 1735 h 18563"/>
              <a:gd name="T22" fmla="*/ 6448 w 12896"/>
              <a:gd name="T23" fmla="*/ 1564 h 18563"/>
              <a:gd name="T24" fmla="*/ 6937 w 12896"/>
              <a:gd name="T25" fmla="*/ 11089 h 18563"/>
              <a:gd name="T26" fmla="*/ 7474 w 12896"/>
              <a:gd name="T27" fmla="*/ 11528 h 18563"/>
              <a:gd name="T28" fmla="*/ 7669 w 12896"/>
              <a:gd name="T29" fmla="*/ 12212 h 18563"/>
              <a:gd name="T30" fmla="*/ 7596 w 12896"/>
              <a:gd name="T31" fmla="*/ 12701 h 18563"/>
              <a:gd name="T32" fmla="*/ 7327 w 12896"/>
              <a:gd name="T33" fmla="*/ 13067 h 18563"/>
              <a:gd name="T34" fmla="*/ 7230 w 12896"/>
              <a:gd name="T35" fmla="*/ 15094 h 18563"/>
              <a:gd name="T36" fmla="*/ 5691 w 12896"/>
              <a:gd name="T37" fmla="*/ 13189 h 18563"/>
              <a:gd name="T38" fmla="*/ 5373 w 12896"/>
              <a:gd name="T39" fmla="*/ 12823 h 18563"/>
              <a:gd name="T40" fmla="*/ 5227 w 12896"/>
              <a:gd name="T41" fmla="*/ 12383 h 18563"/>
              <a:gd name="T42" fmla="*/ 5325 w 12896"/>
              <a:gd name="T43" fmla="*/ 11748 h 18563"/>
              <a:gd name="T44" fmla="*/ 5764 w 12896"/>
              <a:gd name="T45" fmla="*/ 11211 h 18563"/>
              <a:gd name="T46" fmla="*/ 6448 w 12896"/>
              <a:gd name="T47" fmla="*/ 10991 h 18563"/>
              <a:gd name="T48" fmla="*/ 5398 w 12896"/>
              <a:gd name="T49" fmla="*/ 123 h 18563"/>
              <a:gd name="T50" fmla="*/ 3981 w 12896"/>
              <a:gd name="T51" fmla="*/ 636 h 18563"/>
              <a:gd name="T52" fmla="*/ 2760 w 12896"/>
              <a:gd name="T53" fmla="*/ 1539 h 18563"/>
              <a:gd name="T54" fmla="*/ 1881 w 12896"/>
              <a:gd name="T55" fmla="*/ 2736 h 18563"/>
              <a:gd name="T56" fmla="*/ 1344 w 12896"/>
              <a:gd name="T57" fmla="*/ 4153 h 18563"/>
              <a:gd name="T58" fmla="*/ 1246 w 12896"/>
              <a:gd name="T59" fmla="*/ 7547 h 18563"/>
              <a:gd name="T60" fmla="*/ 220 w 12896"/>
              <a:gd name="T61" fmla="*/ 7621 h 18563"/>
              <a:gd name="T62" fmla="*/ 49 w 12896"/>
              <a:gd name="T63" fmla="*/ 7840 h 18563"/>
              <a:gd name="T64" fmla="*/ 0 w 12896"/>
              <a:gd name="T65" fmla="*/ 18074 h 18563"/>
              <a:gd name="T66" fmla="*/ 74 w 12896"/>
              <a:gd name="T67" fmla="*/ 18342 h 18563"/>
              <a:gd name="T68" fmla="*/ 293 w 12896"/>
              <a:gd name="T69" fmla="*/ 18513 h 18563"/>
              <a:gd name="T70" fmla="*/ 12407 w 12896"/>
              <a:gd name="T71" fmla="*/ 18562 h 18563"/>
              <a:gd name="T72" fmla="*/ 12676 w 12896"/>
              <a:gd name="T73" fmla="*/ 18464 h 18563"/>
              <a:gd name="T74" fmla="*/ 12847 w 12896"/>
              <a:gd name="T75" fmla="*/ 18269 h 18563"/>
              <a:gd name="T76" fmla="*/ 12896 w 12896"/>
              <a:gd name="T77" fmla="*/ 8036 h 18563"/>
              <a:gd name="T78" fmla="*/ 12822 w 12896"/>
              <a:gd name="T79" fmla="*/ 7743 h 18563"/>
              <a:gd name="T80" fmla="*/ 12603 w 12896"/>
              <a:gd name="T81" fmla="*/ 7572 h 18563"/>
              <a:gd name="T82" fmla="*/ 11650 w 12896"/>
              <a:gd name="T83" fmla="*/ 5203 h 18563"/>
              <a:gd name="T84" fmla="*/ 11430 w 12896"/>
              <a:gd name="T85" fmla="*/ 3664 h 18563"/>
              <a:gd name="T86" fmla="*/ 10771 w 12896"/>
              <a:gd name="T87" fmla="*/ 2296 h 18563"/>
              <a:gd name="T88" fmla="*/ 9745 w 12896"/>
              <a:gd name="T89" fmla="*/ 1197 h 18563"/>
              <a:gd name="T90" fmla="*/ 8475 w 12896"/>
              <a:gd name="T91" fmla="*/ 416 h 18563"/>
              <a:gd name="T92" fmla="*/ 6985 w 12896"/>
              <a:gd name="T93" fmla="*/ 25 h 18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76" name="Google Shape;424;p31">
            <a:extLst>
              <a:ext uri="{FF2B5EF4-FFF2-40B4-BE49-F238E27FC236}">
                <a16:creationId xmlns:a16="http://schemas.microsoft.com/office/drawing/2014/main" id="{F0E77AC1-8657-8D46-84F2-C8C9E2392437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2698750"/>
            <a:ext cx="238125" cy="339725"/>
            <a:chOff x="6701050" y="2978375"/>
            <a:chExt cx="316300" cy="449425"/>
          </a:xfrm>
        </p:grpSpPr>
        <p:sp>
          <p:nvSpPr>
            <p:cNvPr id="52396" name="Google Shape;425;p31">
              <a:extLst>
                <a:ext uri="{FF2B5EF4-FFF2-40B4-BE49-F238E27FC236}">
                  <a16:creationId xmlns:a16="http://schemas.microsoft.com/office/drawing/2014/main" id="{56F1682E-8646-094E-9CAE-24979046B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050" y="2978375"/>
              <a:ext cx="316300" cy="78175"/>
            </a:xfrm>
            <a:custGeom>
              <a:avLst/>
              <a:gdLst>
                <a:gd name="T0" fmla="*/ 7840 w 12652"/>
                <a:gd name="T1" fmla="*/ 782 h 3127"/>
                <a:gd name="T2" fmla="*/ 7865 w 12652"/>
                <a:gd name="T3" fmla="*/ 807 h 3127"/>
                <a:gd name="T4" fmla="*/ 7889 w 12652"/>
                <a:gd name="T5" fmla="*/ 831 h 3127"/>
                <a:gd name="T6" fmla="*/ 7889 w 12652"/>
                <a:gd name="T7" fmla="*/ 880 h 3127"/>
                <a:gd name="T8" fmla="*/ 7889 w 12652"/>
                <a:gd name="T9" fmla="*/ 1417 h 3127"/>
                <a:gd name="T10" fmla="*/ 4763 w 12652"/>
                <a:gd name="T11" fmla="*/ 1417 h 3127"/>
                <a:gd name="T12" fmla="*/ 4763 w 12652"/>
                <a:gd name="T13" fmla="*/ 880 h 3127"/>
                <a:gd name="T14" fmla="*/ 4763 w 12652"/>
                <a:gd name="T15" fmla="*/ 831 h 3127"/>
                <a:gd name="T16" fmla="*/ 4787 w 12652"/>
                <a:gd name="T17" fmla="*/ 807 h 3127"/>
                <a:gd name="T18" fmla="*/ 4812 w 12652"/>
                <a:gd name="T19" fmla="*/ 782 h 3127"/>
                <a:gd name="T20" fmla="*/ 7840 w 12652"/>
                <a:gd name="T21" fmla="*/ 782 h 3127"/>
                <a:gd name="T22" fmla="*/ 4861 w 12652"/>
                <a:gd name="T23" fmla="*/ 1 h 3127"/>
                <a:gd name="T24" fmla="*/ 4690 w 12652"/>
                <a:gd name="T25" fmla="*/ 25 h 3127"/>
                <a:gd name="T26" fmla="*/ 4519 w 12652"/>
                <a:gd name="T27" fmla="*/ 74 h 3127"/>
                <a:gd name="T28" fmla="*/ 4372 w 12652"/>
                <a:gd name="T29" fmla="*/ 147 h 3127"/>
                <a:gd name="T30" fmla="*/ 4250 w 12652"/>
                <a:gd name="T31" fmla="*/ 269 h 3127"/>
                <a:gd name="T32" fmla="*/ 4128 w 12652"/>
                <a:gd name="T33" fmla="*/ 392 h 3127"/>
                <a:gd name="T34" fmla="*/ 4055 w 12652"/>
                <a:gd name="T35" fmla="*/ 538 h 3127"/>
                <a:gd name="T36" fmla="*/ 4006 w 12652"/>
                <a:gd name="T37" fmla="*/ 709 h 3127"/>
                <a:gd name="T38" fmla="*/ 3982 w 12652"/>
                <a:gd name="T39" fmla="*/ 880 h 3127"/>
                <a:gd name="T40" fmla="*/ 3982 w 12652"/>
                <a:gd name="T41" fmla="*/ 1417 h 3127"/>
                <a:gd name="T42" fmla="*/ 391 w 12652"/>
                <a:gd name="T43" fmla="*/ 1417 h 3127"/>
                <a:gd name="T44" fmla="*/ 294 w 12652"/>
                <a:gd name="T45" fmla="*/ 1466 h 3127"/>
                <a:gd name="T46" fmla="*/ 220 w 12652"/>
                <a:gd name="T47" fmla="*/ 1491 h 3127"/>
                <a:gd name="T48" fmla="*/ 147 w 12652"/>
                <a:gd name="T49" fmla="*/ 1564 h 3127"/>
                <a:gd name="T50" fmla="*/ 74 w 12652"/>
                <a:gd name="T51" fmla="*/ 1637 h 3127"/>
                <a:gd name="T52" fmla="*/ 49 w 12652"/>
                <a:gd name="T53" fmla="*/ 1710 h 3127"/>
                <a:gd name="T54" fmla="*/ 1 w 12652"/>
                <a:gd name="T55" fmla="*/ 1808 h 3127"/>
                <a:gd name="T56" fmla="*/ 1 w 12652"/>
                <a:gd name="T57" fmla="*/ 1906 h 3127"/>
                <a:gd name="T58" fmla="*/ 1 w 12652"/>
                <a:gd name="T59" fmla="*/ 3127 h 3127"/>
                <a:gd name="T60" fmla="*/ 12652 w 12652"/>
                <a:gd name="T61" fmla="*/ 3127 h 3127"/>
                <a:gd name="T62" fmla="*/ 12652 w 12652"/>
                <a:gd name="T63" fmla="*/ 1906 h 3127"/>
                <a:gd name="T64" fmla="*/ 12652 w 12652"/>
                <a:gd name="T65" fmla="*/ 1808 h 3127"/>
                <a:gd name="T66" fmla="*/ 12603 w 12652"/>
                <a:gd name="T67" fmla="*/ 1710 h 3127"/>
                <a:gd name="T68" fmla="*/ 12578 w 12652"/>
                <a:gd name="T69" fmla="*/ 1637 h 3127"/>
                <a:gd name="T70" fmla="*/ 12505 w 12652"/>
                <a:gd name="T71" fmla="*/ 1564 h 3127"/>
                <a:gd name="T72" fmla="*/ 12432 w 12652"/>
                <a:gd name="T73" fmla="*/ 1491 h 3127"/>
                <a:gd name="T74" fmla="*/ 12359 w 12652"/>
                <a:gd name="T75" fmla="*/ 1466 h 3127"/>
                <a:gd name="T76" fmla="*/ 12261 w 12652"/>
                <a:gd name="T77" fmla="*/ 1417 h 3127"/>
                <a:gd name="T78" fmla="*/ 8671 w 12652"/>
                <a:gd name="T79" fmla="*/ 1417 h 3127"/>
                <a:gd name="T80" fmla="*/ 8671 w 12652"/>
                <a:gd name="T81" fmla="*/ 880 h 3127"/>
                <a:gd name="T82" fmla="*/ 8646 w 12652"/>
                <a:gd name="T83" fmla="*/ 709 h 3127"/>
                <a:gd name="T84" fmla="*/ 8597 w 12652"/>
                <a:gd name="T85" fmla="*/ 538 h 3127"/>
                <a:gd name="T86" fmla="*/ 8524 w 12652"/>
                <a:gd name="T87" fmla="*/ 392 h 3127"/>
                <a:gd name="T88" fmla="*/ 8402 w 12652"/>
                <a:gd name="T89" fmla="*/ 269 h 3127"/>
                <a:gd name="T90" fmla="*/ 8280 w 12652"/>
                <a:gd name="T91" fmla="*/ 147 h 3127"/>
                <a:gd name="T92" fmla="*/ 8133 w 12652"/>
                <a:gd name="T93" fmla="*/ 74 h 3127"/>
                <a:gd name="T94" fmla="*/ 7962 w 12652"/>
                <a:gd name="T95" fmla="*/ 25 h 3127"/>
                <a:gd name="T96" fmla="*/ 7791 w 12652"/>
                <a:gd name="T97" fmla="*/ 1 h 3127"/>
                <a:gd name="T98" fmla="*/ 4861 w 12652"/>
                <a:gd name="T99" fmla="*/ 1 h 3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lnTo>
                    <a:pt x="7840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7" name="Google Shape;426;p31">
              <a:extLst>
                <a:ext uri="{FF2B5EF4-FFF2-40B4-BE49-F238E27FC236}">
                  <a16:creationId xmlns:a16="http://schemas.microsoft.com/office/drawing/2014/main" id="{2FE0C59E-69EF-0E43-9C62-516C16574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875" y="3068750"/>
              <a:ext cx="290650" cy="359050"/>
            </a:xfrm>
            <a:custGeom>
              <a:avLst/>
              <a:gdLst>
                <a:gd name="T0" fmla="*/ 2711 w 11626"/>
                <a:gd name="T1" fmla="*/ 1710 h 14362"/>
                <a:gd name="T2" fmla="*/ 2834 w 11626"/>
                <a:gd name="T3" fmla="*/ 1857 h 14362"/>
                <a:gd name="T4" fmla="*/ 2858 w 11626"/>
                <a:gd name="T5" fmla="*/ 12432 h 14362"/>
                <a:gd name="T6" fmla="*/ 2785 w 11626"/>
                <a:gd name="T7" fmla="*/ 12603 h 14362"/>
                <a:gd name="T8" fmla="*/ 2614 w 11626"/>
                <a:gd name="T9" fmla="*/ 12676 h 14362"/>
                <a:gd name="T10" fmla="*/ 2443 w 11626"/>
                <a:gd name="T11" fmla="*/ 12603 h 14362"/>
                <a:gd name="T12" fmla="*/ 2369 w 11626"/>
                <a:gd name="T13" fmla="*/ 12432 h 14362"/>
                <a:gd name="T14" fmla="*/ 2394 w 11626"/>
                <a:gd name="T15" fmla="*/ 1857 h 14362"/>
                <a:gd name="T16" fmla="*/ 2516 w 11626"/>
                <a:gd name="T17" fmla="*/ 1710 h 14362"/>
                <a:gd name="T18" fmla="*/ 5813 w 11626"/>
                <a:gd name="T19" fmla="*/ 1686 h 14362"/>
                <a:gd name="T20" fmla="*/ 5984 w 11626"/>
                <a:gd name="T21" fmla="*/ 1759 h 14362"/>
                <a:gd name="T22" fmla="*/ 6057 w 11626"/>
                <a:gd name="T23" fmla="*/ 1930 h 14362"/>
                <a:gd name="T24" fmla="*/ 6033 w 11626"/>
                <a:gd name="T25" fmla="*/ 12529 h 14362"/>
                <a:gd name="T26" fmla="*/ 5911 w 11626"/>
                <a:gd name="T27" fmla="*/ 12652 h 14362"/>
                <a:gd name="T28" fmla="*/ 5715 w 11626"/>
                <a:gd name="T29" fmla="*/ 12652 h 14362"/>
                <a:gd name="T30" fmla="*/ 5593 w 11626"/>
                <a:gd name="T31" fmla="*/ 12529 h 14362"/>
                <a:gd name="T32" fmla="*/ 5569 w 11626"/>
                <a:gd name="T33" fmla="*/ 1930 h 14362"/>
                <a:gd name="T34" fmla="*/ 5642 w 11626"/>
                <a:gd name="T35" fmla="*/ 1759 h 14362"/>
                <a:gd name="T36" fmla="*/ 5813 w 11626"/>
                <a:gd name="T37" fmla="*/ 1686 h 14362"/>
                <a:gd name="T38" fmla="*/ 9110 w 11626"/>
                <a:gd name="T39" fmla="*/ 1710 h 14362"/>
                <a:gd name="T40" fmla="*/ 9232 w 11626"/>
                <a:gd name="T41" fmla="*/ 1857 h 14362"/>
                <a:gd name="T42" fmla="*/ 9257 w 11626"/>
                <a:gd name="T43" fmla="*/ 12432 h 14362"/>
                <a:gd name="T44" fmla="*/ 9183 w 11626"/>
                <a:gd name="T45" fmla="*/ 12603 h 14362"/>
                <a:gd name="T46" fmla="*/ 9013 w 11626"/>
                <a:gd name="T47" fmla="*/ 12676 h 14362"/>
                <a:gd name="T48" fmla="*/ 8842 w 11626"/>
                <a:gd name="T49" fmla="*/ 12603 h 14362"/>
                <a:gd name="T50" fmla="*/ 8768 w 11626"/>
                <a:gd name="T51" fmla="*/ 12432 h 14362"/>
                <a:gd name="T52" fmla="*/ 8793 w 11626"/>
                <a:gd name="T53" fmla="*/ 1857 h 14362"/>
                <a:gd name="T54" fmla="*/ 8915 w 11626"/>
                <a:gd name="T55" fmla="*/ 1710 h 14362"/>
                <a:gd name="T56" fmla="*/ 0 w 11626"/>
                <a:gd name="T57" fmla="*/ 0 h 14362"/>
                <a:gd name="T58" fmla="*/ 0 w 11626"/>
                <a:gd name="T59" fmla="*/ 13970 h 14362"/>
                <a:gd name="T60" fmla="*/ 74 w 11626"/>
                <a:gd name="T61" fmla="*/ 14141 h 14362"/>
                <a:gd name="T62" fmla="*/ 220 w 11626"/>
                <a:gd name="T63" fmla="*/ 14263 h 14362"/>
                <a:gd name="T64" fmla="*/ 391 w 11626"/>
                <a:gd name="T65" fmla="*/ 14337 h 14362"/>
                <a:gd name="T66" fmla="*/ 11137 w 11626"/>
                <a:gd name="T67" fmla="*/ 14361 h 14362"/>
                <a:gd name="T68" fmla="*/ 11333 w 11626"/>
                <a:gd name="T69" fmla="*/ 14312 h 14362"/>
                <a:gd name="T70" fmla="*/ 11479 w 11626"/>
                <a:gd name="T71" fmla="*/ 14215 h 14362"/>
                <a:gd name="T72" fmla="*/ 11577 w 11626"/>
                <a:gd name="T73" fmla="*/ 14068 h 14362"/>
                <a:gd name="T74" fmla="*/ 11626 w 11626"/>
                <a:gd name="T75" fmla="*/ 13873 h 14362"/>
                <a:gd name="T76" fmla="*/ 0 w 11626"/>
                <a:gd name="T77" fmla="*/ 0 h 1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77" name="Google Shape;427;p31">
            <a:extLst>
              <a:ext uri="{FF2B5EF4-FFF2-40B4-BE49-F238E27FC236}">
                <a16:creationId xmlns:a16="http://schemas.microsoft.com/office/drawing/2014/main" id="{9C15D560-AC6A-394B-A525-ACB60D35584F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3255963"/>
            <a:ext cx="339725" cy="228600"/>
            <a:chOff x="1241275" y="3718400"/>
            <a:chExt cx="450650" cy="302875"/>
          </a:xfrm>
        </p:grpSpPr>
        <p:sp>
          <p:nvSpPr>
            <p:cNvPr id="52392" name="Google Shape;428;p31">
              <a:extLst>
                <a:ext uri="{FF2B5EF4-FFF2-40B4-BE49-F238E27FC236}">
                  <a16:creationId xmlns:a16="http://schemas.microsoft.com/office/drawing/2014/main" id="{CE726C4C-73ED-6B46-899D-E1D72F03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75" y="3718400"/>
              <a:ext cx="450650" cy="302875"/>
            </a:xfrm>
            <a:custGeom>
              <a:avLst/>
              <a:gdLst>
                <a:gd name="T0" fmla="*/ 17048 w 18026"/>
                <a:gd name="T1" fmla="*/ 977 h 12115"/>
                <a:gd name="T2" fmla="*/ 17048 w 18026"/>
                <a:gd name="T3" fmla="*/ 3127 h 12115"/>
                <a:gd name="T4" fmla="*/ 978 w 18026"/>
                <a:gd name="T5" fmla="*/ 3127 h 12115"/>
                <a:gd name="T6" fmla="*/ 978 w 18026"/>
                <a:gd name="T7" fmla="*/ 977 h 12115"/>
                <a:gd name="T8" fmla="*/ 17048 w 18026"/>
                <a:gd name="T9" fmla="*/ 977 h 12115"/>
                <a:gd name="T10" fmla="*/ 17048 w 18026"/>
                <a:gd name="T11" fmla="*/ 5447 h 12115"/>
                <a:gd name="T12" fmla="*/ 17048 w 18026"/>
                <a:gd name="T13" fmla="*/ 11137 h 12115"/>
                <a:gd name="T14" fmla="*/ 978 w 18026"/>
                <a:gd name="T15" fmla="*/ 11137 h 12115"/>
                <a:gd name="T16" fmla="*/ 978 w 18026"/>
                <a:gd name="T17" fmla="*/ 5447 h 12115"/>
                <a:gd name="T18" fmla="*/ 17048 w 18026"/>
                <a:gd name="T19" fmla="*/ 5447 h 12115"/>
                <a:gd name="T20" fmla="*/ 978 w 18026"/>
                <a:gd name="T21" fmla="*/ 1 h 12115"/>
                <a:gd name="T22" fmla="*/ 782 w 18026"/>
                <a:gd name="T23" fmla="*/ 25 h 12115"/>
                <a:gd name="T24" fmla="*/ 587 w 18026"/>
                <a:gd name="T25" fmla="*/ 74 h 12115"/>
                <a:gd name="T26" fmla="*/ 416 w 18026"/>
                <a:gd name="T27" fmla="*/ 172 h 12115"/>
                <a:gd name="T28" fmla="*/ 294 w 18026"/>
                <a:gd name="T29" fmla="*/ 294 h 12115"/>
                <a:gd name="T30" fmla="*/ 172 w 18026"/>
                <a:gd name="T31" fmla="*/ 440 h 12115"/>
                <a:gd name="T32" fmla="*/ 74 w 18026"/>
                <a:gd name="T33" fmla="*/ 611 h 12115"/>
                <a:gd name="T34" fmla="*/ 25 w 18026"/>
                <a:gd name="T35" fmla="*/ 782 h 12115"/>
                <a:gd name="T36" fmla="*/ 1 w 18026"/>
                <a:gd name="T37" fmla="*/ 977 h 12115"/>
                <a:gd name="T38" fmla="*/ 1 w 18026"/>
                <a:gd name="T39" fmla="*/ 11137 h 12115"/>
                <a:gd name="T40" fmla="*/ 25 w 18026"/>
                <a:gd name="T41" fmla="*/ 11333 h 12115"/>
                <a:gd name="T42" fmla="*/ 74 w 18026"/>
                <a:gd name="T43" fmla="*/ 11504 h 12115"/>
                <a:gd name="T44" fmla="*/ 172 w 18026"/>
                <a:gd name="T45" fmla="*/ 11675 h 12115"/>
                <a:gd name="T46" fmla="*/ 294 w 18026"/>
                <a:gd name="T47" fmla="*/ 11821 h 12115"/>
                <a:gd name="T48" fmla="*/ 416 w 18026"/>
                <a:gd name="T49" fmla="*/ 11943 h 12115"/>
                <a:gd name="T50" fmla="*/ 587 w 18026"/>
                <a:gd name="T51" fmla="*/ 12041 h 12115"/>
                <a:gd name="T52" fmla="*/ 782 w 18026"/>
                <a:gd name="T53" fmla="*/ 12090 h 12115"/>
                <a:gd name="T54" fmla="*/ 978 w 18026"/>
                <a:gd name="T55" fmla="*/ 12114 h 12115"/>
                <a:gd name="T56" fmla="*/ 17048 w 18026"/>
                <a:gd name="T57" fmla="*/ 12114 h 12115"/>
                <a:gd name="T58" fmla="*/ 17243 w 18026"/>
                <a:gd name="T59" fmla="*/ 12090 h 12115"/>
                <a:gd name="T60" fmla="*/ 17439 w 18026"/>
                <a:gd name="T61" fmla="*/ 12041 h 12115"/>
                <a:gd name="T62" fmla="*/ 17610 w 18026"/>
                <a:gd name="T63" fmla="*/ 11943 h 12115"/>
                <a:gd name="T64" fmla="*/ 17732 w 18026"/>
                <a:gd name="T65" fmla="*/ 11821 h 12115"/>
                <a:gd name="T66" fmla="*/ 17854 w 18026"/>
                <a:gd name="T67" fmla="*/ 11675 h 12115"/>
                <a:gd name="T68" fmla="*/ 17952 w 18026"/>
                <a:gd name="T69" fmla="*/ 11504 h 12115"/>
                <a:gd name="T70" fmla="*/ 18001 w 18026"/>
                <a:gd name="T71" fmla="*/ 11333 h 12115"/>
                <a:gd name="T72" fmla="*/ 18025 w 18026"/>
                <a:gd name="T73" fmla="*/ 11137 h 12115"/>
                <a:gd name="T74" fmla="*/ 18025 w 18026"/>
                <a:gd name="T75" fmla="*/ 977 h 12115"/>
                <a:gd name="T76" fmla="*/ 18001 w 18026"/>
                <a:gd name="T77" fmla="*/ 782 h 12115"/>
                <a:gd name="T78" fmla="*/ 17952 w 18026"/>
                <a:gd name="T79" fmla="*/ 611 h 12115"/>
                <a:gd name="T80" fmla="*/ 17854 w 18026"/>
                <a:gd name="T81" fmla="*/ 440 h 12115"/>
                <a:gd name="T82" fmla="*/ 17732 w 18026"/>
                <a:gd name="T83" fmla="*/ 294 h 12115"/>
                <a:gd name="T84" fmla="*/ 17610 w 18026"/>
                <a:gd name="T85" fmla="*/ 172 h 12115"/>
                <a:gd name="T86" fmla="*/ 17439 w 18026"/>
                <a:gd name="T87" fmla="*/ 74 h 12115"/>
                <a:gd name="T88" fmla="*/ 17243 w 18026"/>
                <a:gd name="T89" fmla="*/ 25 h 12115"/>
                <a:gd name="T90" fmla="*/ 17048 w 18026"/>
                <a:gd name="T91" fmla="*/ 1 h 12115"/>
                <a:gd name="T92" fmla="*/ 978 w 18026"/>
                <a:gd name="T93" fmla="*/ 1 h 1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lnTo>
                    <a:pt x="1704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lnTo>
                    <a:pt x="1704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3" name="Google Shape;429;p31">
              <a:extLst>
                <a:ext uri="{FF2B5EF4-FFF2-40B4-BE49-F238E27FC236}">
                  <a16:creationId xmlns:a16="http://schemas.microsoft.com/office/drawing/2014/main" id="{EFAF4F62-C227-8D48-B996-B6FF2CC49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3895475"/>
              <a:ext cx="174050" cy="12225"/>
            </a:xfrm>
            <a:custGeom>
              <a:avLst/>
              <a:gdLst>
                <a:gd name="T0" fmla="*/ 245 w 6962"/>
                <a:gd name="T1" fmla="*/ 0 h 489"/>
                <a:gd name="T2" fmla="*/ 147 w 6962"/>
                <a:gd name="T3" fmla="*/ 25 h 489"/>
                <a:gd name="T4" fmla="*/ 74 w 6962"/>
                <a:gd name="T5" fmla="*/ 74 h 489"/>
                <a:gd name="T6" fmla="*/ 25 w 6962"/>
                <a:gd name="T7" fmla="*/ 147 h 489"/>
                <a:gd name="T8" fmla="*/ 1 w 6962"/>
                <a:gd name="T9" fmla="*/ 244 h 489"/>
                <a:gd name="T10" fmla="*/ 25 w 6962"/>
                <a:gd name="T11" fmla="*/ 342 h 489"/>
                <a:gd name="T12" fmla="*/ 74 w 6962"/>
                <a:gd name="T13" fmla="*/ 415 h 489"/>
                <a:gd name="T14" fmla="*/ 147 w 6962"/>
                <a:gd name="T15" fmla="*/ 464 h 489"/>
                <a:gd name="T16" fmla="*/ 245 w 6962"/>
                <a:gd name="T17" fmla="*/ 489 h 489"/>
                <a:gd name="T18" fmla="*/ 6717 w 6962"/>
                <a:gd name="T19" fmla="*/ 489 h 489"/>
                <a:gd name="T20" fmla="*/ 6815 w 6962"/>
                <a:gd name="T21" fmla="*/ 464 h 489"/>
                <a:gd name="T22" fmla="*/ 6888 w 6962"/>
                <a:gd name="T23" fmla="*/ 415 h 489"/>
                <a:gd name="T24" fmla="*/ 6961 w 6962"/>
                <a:gd name="T25" fmla="*/ 342 h 489"/>
                <a:gd name="T26" fmla="*/ 6961 w 6962"/>
                <a:gd name="T27" fmla="*/ 244 h 489"/>
                <a:gd name="T28" fmla="*/ 6961 w 6962"/>
                <a:gd name="T29" fmla="*/ 147 h 489"/>
                <a:gd name="T30" fmla="*/ 6888 w 6962"/>
                <a:gd name="T31" fmla="*/ 74 h 489"/>
                <a:gd name="T32" fmla="*/ 6815 w 6962"/>
                <a:gd name="T33" fmla="*/ 25 h 489"/>
                <a:gd name="T34" fmla="*/ 6717 w 6962"/>
                <a:gd name="T35" fmla="*/ 0 h 489"/>
                <a:gd name="T36" fmla="*/ 245 w 6962"/>
                <a:gd name="T3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4" name="Google Shape;430;p31">
              <a:extLst>
                <a:ext uri="{FF2B5EF4-FFF2-40B4-BE49-F238E27FC236}">
                  <a16:creationId xmlns:a16="http://schemas.microsoft.com/office/drawing/2014/main" id="{E8192B91-246E-6640-8327-8BCD6DF4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3935775"/>
              <a:ext cx="122750" cy="12225"/>
            </a:xfrm>
            <a:custGeom>
              <a:avLst/>
              <a:gdLst>
                <a:gd name="T0" fmla="*/ 245 w 4910"/>
                <a:gd name="T1" fmla="*/ 0 h 489"/>
                <a:gd name="T2" fmla="*/ 147 w 4910"/>
                <a:gd name="T3" fmla="*/ 25 h 489"/>
                <a:gd name="T4" fmla="*/ 74 w 4910"/>
                <a:gd name="T5" fmla="*/ 73 h 489"/>
                <a:gd name="T6" fmla="*/ 25 w 4910"/>
                <a:gd name="T7" fmla="*/ 147 h 489"/>
                <a:gd name="T8" fmla="*/ 1 w 4910"/>
                <a:gd name="T9" fmla="*/ 244 h 489"/>
                <a:gd name="T10" fmla="*/ 25 w 4910"/>
                <a:gd name="T11" fmla="*/ 342 h 489"/>
                <a:gd name="T12" fmla="*/ 74 w 4910"/>
                <a:gd name="T13" fmla="*/ 415 h 489"/>
                <a:gd name="T14" fmla="*/ 147 w 4910"/>
                <a:gd name="T15" fmla="*/ 464 h 489"/>
                <a:gd name="T16" fmla="*/ 245 w 4910"/>
                <a:gd name="T17" fmla="*/ 489 h 489"/>
                <a:gd name="T18" fmla="*/ 4666 w 4910"/>
                <a:gd name="T19" fmla="*/ 489 h 489"/>
                <a:gd name="T20" fmla="*/ 4763 w 4910"/>
                <a:gd name="T21" fmla="*/ 464 h 489"/>
                <a:gd name="T22" fmla="*/ 4837 w 4910"/>
                <a:gd name="T23" fmla="*/ 415 h 489"/>
                <a:gd name="T24" fmla="*/ 4885 w 4910"/>
                <a:gd name="T25" fmla="*/ 342 h 489"/>
                <a:gd name="T26" fmla="*/ 4910 w 4910"/>
                <a:gd name="T27" fmla="*/ 244 h 489"/>
                <a:gd name="T28" fmla="*/ 4885 w 4910"/>
                <a:gd name="T29" fmla="*/ 147 h 489"/>
                <a:gd name="T30" fmla="*/ 4837 w 4910"/>
                <a:gd name="T31" fmla="*/ 73 h 489"/>
                <a:gd name="T32" fmla="*/ 4763 w 4910"/>
                <a:gd name="T33" fmla="*/ 25 h 489"/>
                <a:gd name="T34" fmla="*/ 4666 w 4910"/>
                <a:gd name="T35" fmla="*/ 0 h 489"/>
                <a:gd name="T36" fmla="*/ 245 w 4910"/>
                <a:gd name="T37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5" name="Google Shape;431;p31">
              <a:extLst>
                <a:ext uri="{FF2B5EF4-FFF2-40B4-BE49-F238E27FC236}">
                  <a16:creationId xmlns:a16="http://schemas.microsoft.com/office/drawing/2014/main" id="{A51A9605-CC1B-DC48-A4B4-F9593F8D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375" y="3901575"/>
              <a:ext cx="62300" cy="40325"/>
            </a:xfrm>
            <a:custGeom>
              <a:avLst/>
              <a:gdLst>
                <a:gd name="T0" fmla="*/ 392 w 2492"/>
                <a:gd name="T1" fmla="*/ 0 h 1613"/>
                <a:gd name="T2" fmla="*/ 294 w 2492"/>
                <a:gd name="T3" fmla="*/ 25 h 1613"/>
                <a:gd name="T4" fmla="*/ 221 w 2492"/>
                <a:gd name="T5" fmla="*/ 74 h 1613"/>
                <a:gd name="T6" fmla="*/ 147 w 2492"/>
                <a:gd name="T7" fmla="*/ 147 h 1613"/>
                <a:gd name="T8" fmla="*/ 99 w 2492"/>
                <a:gd name="T9" fmla="*/ 220 h 1613"/>
                <a:gd name="T10" fmla="*/ 50 w 2492"/>
                <a:gd name="T11" fmla="*/ 294 h 1613"/>
                <a:gd name="T12" fmla="*/ 25 w 2492"/>
                <a:gd name="T13" fmla="*/ 391 h 1613"/>
                <a:gd name="T14" fmla="*/ 1 w 2492"/>
                <a:gd name="T15" fmla="*/ 489 h 1613"/>
                <a:gd name="T16" fmla="*/ 1 w 2492"/>
                <a:gd name="T17" fmla="*/ 1124 h 1613"/>
                <a:gd name="T18" fmla="*/ 25 w 2492"/>
                <a:gd name="T19" fmla="*/ 1222 h 1613"/>
                <a:gd name="T20" fmla="*/ 50 w 2492"/>
                <a:gd name="T21" fmla="*/ 1319 h 1613"/>
                <a:gd name="T22" fmla="*/ 99 w 2492"/>
                <a:gd name="T23" fmla="*/ 1393 h 1613"/>
                <a:gd name="T24" fmla="*/ 147 w 2492"/>
                <a:gd name="T25" fmla="*/ 1466 h 1613"/>
                <a:gd name="T26" fmla="*/ 221 w 2492"/>
                <a:gd name="T27" fmla="*/ 1515 h 1613"/>
                <a:gd name="T28" fmla="*/ 294 w 2492"/>
                <a:gd name="T29" fmla="*/ 1564 h 1613"/>
                <a:gd name="T30" fmla="*/ 392 w 2492"/>
                <a:gd name="T31" fmla="*/ 1588 h 1613"/>
                <a:gd name="T32" fmla="*/ 489 w 2492"/>
                <a:gd name="T33" fmla="*/ 1612 h 1613"/>
                <a:gd name="T34" fmla="*/ 2004 w 2492"/>
                <a:gd name="T35" fmla="*/ 1612 h 1613"/>
                <a:gd name="T36" fmla="*/ 2101 w 2492"/>
                <a:gd name="T37" fmla="*/ 1588 h 1613"/>
                <a:gd name="T38" fmla="*/ 2199 w 2492"/>
                <a:gd name="T39" fmla="*/ 1564 h 1613"/>
                <a:gd name="T40" fmla="*/ 2272 w 2492"/>
                <a:gd name="T41" fmla="*/ 1515 h 1613"/>
                <a:gd name="T42" fmla="*/ 2345 w 2492"/>
                <a:gd name="T43" fmla="*/ 1466 h 1613"/>
                <a:gd name="T44" fmla="*/ 2394 w 2492"/>
                <a:gd name="T45" fmla="*/ 1393 h 1613"/>
                <a:gd name="T46" fmla="*/ 2443 w 2492"/>
                <a:gd name="T47" fmla="*/ 1319 h 1613"/>
                <a:gd name="T48" fmla="*/ 2492 w 2492"/>
                <a:gd name="T49" fmla="*/ 1222 h 1613"/>
                <a:gd name="T50" fmla="*/ 2492 w 2492"/>
                <a:gd name="T51" fmla="*/ 1124 h 1613"/>
                <a:gd name="T52" fmla="*/ 2492 w 2492"/>
                <a:gd name="T53" fmla="*/ 489 h 1613"/>
                <a:gd name="T54" fmla="*/ 2492 w 2492"/>
                <a:gd name="T55" fmla="*/ 391 h 1613"/>
                <a:gd name="T56" fmla="*/ 2443 w 2492"/>
                <a:gd name="T57" fmla="*/ 294 h 1613"/>
                <a:gd name="T58" fmla="*/ 2394 w 2492"/>
                <a:gd name="T59" fmla="*/ 220 h 1613"/>
                <a:gd name="T60" fmla="*/ 2345 w 2492"/>
                <a:gd name="T61" fmla="*/ 147 h 1613"/>
                <a:gd name="T62" fmla="*/ 2272 w 2492"/>
                <a:gd name="T63" fmla="*/ 74 h 1613"/>
                <a:gd name="T64" fmla="*/ 2199 w 2492"/>
                <a:gd name="T65" fmla="*/ 25 h 1613"/>
                <a:gd name="T66" fmla="*/ 2101 w 2492"/>
                <a:gd name="T67" fmla="*/ 0 h 1613"/>
                <a:gd name="T68" fmla="*/ 392 w 2492"/>
                <a:gd name="T69" fmla="*/ 0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78" name="Google Shape;432;p31">
            <a:extLst>
              <a:ext uri="{FF2B5EF4-FFF2-40B4-BE49-F238E27FC236}">
                <a16:creationId xmlns:a16="http://schemas.microsoft.com/office/drawing/2014/main" id="{837C3962-759A-254B-BFE5-EF0EEAB435E3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3238500"/>
            <a:ext cx="330200" cy="263525"/>
            <a:chOff x="1921475" y="3695200"/>
            <a:chExt cx="438400" cy="349875"/>
          </a:xfrm>
        </p:grpSpPr>
        <p:sp>
          <p:nvSpPr>
            <p:cNvPr id="52389" name="Google Shape;433;p31">
              <a:extLst>
                <a:ext uri="{FF2B5EF4-FFF2-40B4-BE49-F238E27FC236}">
                  <a16:creationId xmlns:a16="http://schemas.microsoft.com/office/drawing/2014/main" id="{C8F00D25-62BC-CB4C-BEE4-B1664AAC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900" y="3992550"/>
              <a:ext cx="52525" cy="52525"/>
            </a:xfrm>
            <a:custGeom>
              <a:avLst/>
              <a:gdLst>
                <a:gd name="T0" fmla="*/ 831 w 2101"/>
                <a:gd name="T1" fmla="*/ 1 h 2101"/>
                <a:gd name="T2" fmla="*/ 636 w 2101"/>
                <a:gd name="T3" fmla="*/ 74 h 2101"/>
                <a:gd name="T4" fmla="*/ 465 w 2101"/>
                <a:gd name="T5" fmla="*/ 171 h 2101"/>
                <a:gd name="T6" fmla="*/ 318 w 2101"/>
                <a:gd name="T7" fmla="*/ 294 h 2101"/>
                <a:gd name="T8" fmla="*/ 172 w 2101"/>
                <a:gd name="T9" fmla="*/ 440 h 2101"/>
                <a:gd name="T10" fmla="*/ 74 w 2101"/>
                <a:gd name="T11" fmla="*/ 636 h 2101"/>
                <a:gd name="T12" fmla="*/ 25 w 2101"/>
                <a:gd name="T13" fmla="*/ 831 h 2101"/>
                <a:gd name="T14" fmla="*/ 1 w 2101"/>
                <a:gd name="T15" fmla="*/ 1051 h 2101"/>
                <a:gd name="T16" fmla="*/ 25 w 2101"/>
                <a:gd name="T17" fmla="*/ 1246 h 2101"/>
                <a:gd name="T18" fmla="*/ 74 w 2101"/>
                <a:gd name="T19" fmla="*/ 1441 h 2101"/>
                <a:gd name="T20" fmla="*/ 172 w 2101"/>
                <a:gd name="T21" fmla="*/ 1637 h 2101"/>
                <a:gd name="T22" fmla="*/ 318 w 2101"/>
                <a:gd name="T23" fmla="*/ 1783 h 2101"/>
                <a:gd name="T24" fmla="*/ 465 w 2101"/>
                <a:gd name="T25" fmla="*/ 1906 h 2101"/>
                <a:gd name="T26" fmla="*/ 636 w 2101"/>
                <a:gd name="T27" fmla="*/ 2003 h 2101"/>
                <a:gd name="T28" fmla="*/ 831 w 2101"/>
                <a:gd name="T29" fmla="*/ 2076 h 2101"/>
                <a:gd name="T30" fmla="*/ 1051 w 2101"/>
                <a:gd name="T31" fmla="*/ 2101 h 2101"/>
                <a:gd name="T32" fmla="*/ 1271 w 2101"/>
                <a:gd name="T33" fmla="*/ 2076 h 2101"/>
                <a:gd name="T34" fmla="*/ 1466 w 2101"/>
                <a:gd name="T35" fmla="*/ 2003 h 2101"/>
                <a:gd name="T36" fmla="*/ 1637 w 2101"/>
                <a:gd name="T37" fmla="*/ 1906 h 2101"/>
                <a:gd name="T38" fmla="*/ 1783 w 2101"/>
                <a:gd name="T39" fmla="*/ 1783 h 2101"/>
                <a:gd name="T40" fmla="*/ 1930 w 2101"/>
                <a:gd name="T41" fmla="*/ 1637 h 2101"/>
                <a:gd name="T42" fmla="*/ 2028 w 2101"/>
                <a:gd name="T43" fmla="*/ 1441 h 2101"/>
                <a:gd name="T44" fmla="*/ 2077 w 2101"/>
                <a:gd name="T45" fmla="*/ 1246 h 2101"/>
                <a:gd name="T46" fmla="*/ 2101 w 2101"/>
                <a:gd name="T47" fmla="*/ 1051 h 2101"/>
                <a:gd name="T48" fmla="*/ 2077 w 2101"/>
                <a:gd name="T49" fmla="*/ 831 h 2101"/>
                <a:gd name="T50" fmla="*/ 2028 w 2101"/>
                <a:gd name="T51" fmla="*/ 636 h 2101"/>
                <a:gd name="T52" fmla="*/ 1930 w 2101"/>
                <a:gd name="T53" fmla="*/ 440 h 2101"/>
                <a:gd name="T54" fmla="*/ 1783 w 2101"/>
                <a:gd name="T55" fmla="*/ 294 h 2101"/>
                <a:gd name="T56" fmla="*/ 1637 w 2101"/>
                <a:gd name="T57" fmla="*/ 171 h 2101"/>
                <a:gd name="T58" fmla="*/ 1466 w 2101"/>
                <a:gd name="T59" fmla="*/ 74 h 2101"/>
                <a:gd name="T60" fmla="*/ 1271 w 2101"/>
                <a:gd name="T61" fmla="*/ 1 h 2101"/>
                <a:gd name="T62" fmla="*/ 831 w 2101"/>
                <a:gd name="T63" fmla="*/ 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0" name="Google Shape;434;p31">
              <a:extLst>
                <a:ext uri="{FF2B5EF4-FFF2-40B4-BE49-F238E27FC236}">
                  <a16:creationId xmlns:a16="http://schemas.microsoft.com/office/drawing/2014/main" id="{13A93E8B-BAC1-2D4B-BF31-F912C54A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800" y="3992550"/>
              <a:ext cx="52550" cy="52525"/>
            </a:xfrm>
            <a:custGeom>
              <a:avLst/>
              <a:gdLst>
                <a:gd name="T0" fmla="*/ 831 w 2102"/>
                <a:gd name="T1" fmla="*/ 1 h 2101"/>
                <a:gd name="T2" fmla="*/ 636 w 2102"/>
                <a:gd name="T3" fmla="*/ 74 h 2101"/>
                <a:gd name="T4" fmla="*/ 465 w 2102"/>
                <a:gd name="T5" fmla="*/ 171 h 2101"/>
                <a:gd name="T6" fmla="*/ 318 w 2102"/>
                <a:gd name="T7" fmla="*/ 294 h 2101"/>
                <a:gd name="T8" fmla="*/ 172 w 2102"/>
                <a:gd name="T9" fmla="*/ 440 h 2101"/>
                <a:gd name="T10" fmla="*/ 74 w 2102"/>
                <a:gd name="T11" fmla="*/ 636 h 2101"/>
                <a:gd name="T12" fmla="*/ 25 w 2102"/>
                <a:gd name="T13" fmla="*/ 831 h 2101"/>
                <a:gd name="T14" fmla="*/ 1 w 2102"/>
                <a:gd name="T15" fmla="*/ 1051 h 2101"/>
                <a:gd name="T16" fmla="*/ 25 w 2102"/>
                <a:gd name="T17" fmla="*/ 1246 h 2101"/>
                <a:gd name="T18" fmla="*/ 74 w 2102"/>
                <a:gd name="T19" fmla="*/ 1441 h 2101"/>
                <a:gd name="T20" fmla="*/ 172 w 2102"/>
                <a:gd name="T21" fmla="*/ 1637 h 2101"/>
                <a:gd name="T22" fmla="*/ 318 w 2102"/>
                <a:gd name="T23" fmla="*/ 1783 h 2101"/>
                <a:gd name="T24" fmla="*/ 465 w 2102"/>
                <a:gd name="T25" fmla="*/ 1906 h 2101"/>
                <a:gd name="T26" fmla="*/ 636 w 2102"/>
                <a:gd name="T27" fmla="*/ 2003 h 2101"/>
                <a:gd name="T28" fmla="*/ 831 w 2102"/>
                <a:gd name="T29" fmla="*/ 2076 h 2101"/>
                <a:gd name="T30" fmla="*/ 1051 w 2102"/>
                <a:gd name="T31" fmla="*/ 2101 h 2101"/>
                <a:gd name="T32" fmla="*/ 1271 w 2102"/>
                <a:gd name="T33" fmla="*/ 2076 h 2101"/>
                <a:gd name="T34" fmla="*/ 1466 w 2102"/>
                <a:gd name="T35" fmla="*/ 2003 h 2101"/>
                <a:gd name="T36" fmla="*/ 1637 w 2102"/>
                <a:gd name="T37" fmla="*/ 1906 h 2101"/>
                <a:gd name="T38" fmla="*/ 1784 w 2102"/>
                <a:gd name="T39" fmla="*/ 1783 h 2101"/>
                <a:gd name="T40" fmla="*/ 1930 w 2102"/>
                <a:gd name="T41" fmla="*/ 1637 h 2101"/>
                <a:gd name="T42" fmla="*/ 2028 w 2102"/>
                <a:gd name="T43" fmla="*/ 1441 h 2101"/>
                <a:gd name="T44" fmla="*/ 2077 w 2102"/>
                <a:gd name="T45" fmla="*/ 1246 h 2101"/>
                <a:gd name="T46" fmla="*/ 2101 w 2102"/>
                <a:gd name="T47" fmla="*/ 1051 h 2101"/>
                <a:gd name="T48" fmla="*/ 2077 w 2102"/>
                <a:gd name="T49" fmla="*/ 831 h 2101"/>
                <a:gd name="T50" fmla="*/ 2028 w 2102"/>
                <a:gd name="T51" fmla="*/ 636 h 2101"/>
                <a:gd name="T52" fmla="*/ 1930 w 2102"/>
                <a:gd name="T53" fmla="*/ 440 h 2101"/>
                <a:gd name="T54" fmla="*/ 1784 w 2102"/>
                <a:gd name="T55" fmla="*/ 294 h 2101"/>
                <a:gd name="T56" fmla="*/ 1637 w 2102"/>
                <a:gd name="T57" fmla="*/ 171 h 2101"/>
                <a:gd name="T58" fmla="*/ 1466 w 2102"/>
                <a:gd name="T59" fmla="*/ 74 h 2101"/>
                <a:gd name="T60" fmla="*/ 1271 w 2102"/>
                <a:gd name="T61" fmla="*/ 1 h 2101"/>
                <a:gd name="T62" fmla="*/ 831 w 2102"/>
                <a:gd name="T63" fmla="*/ 1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91" name="Google Shape;435;p31">
              <a:extLst>
                <a:ext uri="{FF2B5EF4-FFF2-40B4-BE49-F238E27FC236}">
                  <a16:creationId xmlns:a16="http://schemas.microsoft.com/office/drawing/2014/main" id="{DF648315-9E0F-D14F-81AB-BBB87DC9E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475" y="3695200"/>
              <a:ext cx="438400" cy="297975"/>
            </a:xfrm>
            <a:custGeom>
              <a:avLst/>
              <a:gdLst>
                <a:gd name="T0" fmla="*/ 15948 w 17536"/>
                <a:gd name="T1" fmla="*/ 3517 h 11919"/>
                <a:gd name="T2" fmla="*/ 13946 w 17536"/>
                <a:gd name="T3" fmla="*/ 8133 h 11919"/>
                <a:gd name="T4" fmla="*/ 13677 w 17536"/>
                <a:gd name="T5" fmla="*/ 8182 h 11919"/>
                <a:gd name="T6" fmla="*/ 13555 w 17536"/>
                <a:gd name="T7" fmla="*/ 7865 h 11919"/>
                <a:gd name="T8" fmla="*/ 15729 w 17536"/>
                <a:gd name="T9" fmla="*/ 3371 h 11919"/>
                <a:gd name="T10" fmla="*/ 13872 w 17536"/>
                <a:gd name="T11" fmla="*/ 3395 h 11919"/>
                <a:gd name="T12" fmla="*/ 12578 w 17536"/>
                <a:gd name="T13" fmla="*/ 8231 h 11919"/>
                <a:gd name="T14" fmla="*/ 12309 w 17536"/>
                <a:gd name="T15" fmla="*/ 8329 h 11919"/>
                <a:gd name="T16" fmla="*/ 12138 w 17536"/>
                <a:gd name="T17" fmla="*/ 8036 h 11919"/>
                <a:gd name="T18" fmla="*/ 13628 w 17536"/>
                <a:gd name="T19" fmla="*/ 3273 h 11919"/>
                <a:gd name="T20" fmla="*/ 11821 w 17536"/>
                <a:gd name="T21" fmla="*/ 3371 h 11919"/>
                <a:gd name="T22" fmla="*/ 11137 w 17536"/>
                <a:gd name="T23" fmla="*/ 8426 h 11919"/>
                <a:gd name="T24" fmla="*/ 10844 w 17536"/>
                <a:gd name="T25" fmla="*/ 8451 h 11919"/>
                <a:gd name="T26" fmla="*/ 11357 w 17536"/>
                <a:gd name="T27" fmla="*/ 3420 h 11919"/>
                <a:gd name="T28" fmla="*/ 11625 w 17536"/>
                <a:gd name="T29" fmla="*/ 3200 h 11919"/>
                <a:gd name="T30" fmla="*/ 9745 w 17536"/>
                <a:gd name="T31" fmla="*/ 3249 h 11919"/>
                <a:gd name="T32" fmla="*/ 9745 w 17536"/>
                <a:gd name="T33" fmla="*/ 8573 h 11919"/>
                <a:gd name="T34" fmla="*/ 9403 w 17536"/>
                <a:gd name="T35" fmla="*/ 8573 h 11919"/>
                <a:gd name="T36" fmla="*/ 9305 w 17536"/>
                <a:gd name="T37" fmla="*/ 3273 h 11919"/>
                <a:gd name="T38" fmla="*/ 7522 w 17536"/>
                <a:gd name="T39" fmla="*/ 3029 h 11919"/>
                <a:gd name="T40" fmla="*/ 8402 w 17536"/>
                <a:gd name="T41" fmla="*/ 8500 h 11919"/>
                <a:gd name="T42" fmla="*/ 8206 w 17536"/>
                <a:gd name="T43" fmla="*/ 8768 h 11919"/>
                <a:gd name="T44" fmla="*/ 7913 w 17536"/>
                <a:gd name="T45" fmla="*/ 8573 h 11919"/>
                <a:gd name="T46" fmla="*/ 7327 w 17536"/>
                <a:gd name="T47" fmla="*/ 3053 h 11919"/>
                <a:gd name="T48" fmla="*/ 5520 w 17536"/>
                <a:gd name="T49" fmla="*/ 2980 h 11919"/>
                <a:gd name="T50" fmla="*/ 7009 w 17536"/>
                <a:gd name="T51" fmla="*/ 8720 h 11919"/>
                <a:gd name="T52" fmla="*/ 6692 w 17536"/>
                <a:gd name="T53" fmla="*/ 8915 h 11919"/>
                <a:gd name="T54" fmla="*/ 5153 w 17536"/>
                <a:gd name="T55" fmla="*/ 3249 h 11919"/>
                <a:gd name="T56" fmla="*/ 5349 w 17536"/>
                <a:gd name="T57" fmla="*/ 2956 h 11919"/>
                <a:gd name="T58" fmla="*/ 220 w 17536"/>
                <a:gd name="T59" fmla="*/ 74 h 11919"/>
                <a:gd name="T60" fmla="*/ 0 w 17536"/>
                <a:gd name="T61" fmla="*/ 367 h 11919"/>
                <a:gd name="T62" fmla="*/ 73 w 17536"/>
                <a:gd name="T63" fmla="*/ 758 h 11919"/>
                <a:gd name="T64" fmla="*/ 391 w 17536"/>
                <a:gd name="T65" fmla="*/ 953 h 11919"/>
                <a:gd name="T66" fmla="*/ 4518 w 17536"/>
                <a:gd name="T67" fmla="*/ 11235 h 11919"/>
                <a:gd name="T68" fmla="*/ 4567 w 17536"/>
                <a:gd name="T69" fmla="*/ 11699 h 11919"/>
                <a:gd name="T70" fmla="*/ 5275 w 17536"/>
                <a:gd name="T71" fmla="*/ 11406 h 11919"/>
                <a:gd name="T72" fmla="*/ 6179 w 17536"/>
                <a:gd name="T73" fmla="*/ 11528 h 11919"/>
                <a:gd name="T74" fmla="*/ 6692 w 17536"/>
                <a:gd name="T75" fmla="*/ 11919 h 11919"/>
                <a:gd name="T76" fmla="*/ 13286 w 17536"/>
                <a:gd name="T77" fmla="*/ 11601 h 11919"/>
                <a:gd name="T78" fmla="*/ 13897 w 17536"/>
                <a:gd name="T79" fmla="*/ 11406 h 11919"/>
                <a:gd name="T80" fmla="*/ 14971 w 17536"/>
                <a:gd name="T81" fmla="*/ 11699 h 11919"/>
                <a:gd name="T82" fmla="*/ 15020 w 17536"/>
                <a:gd name="T83" fmla="*/ 11235 h 11919"/>
                <a:gd name="T84" fmla="*/ 14752 w 17536"/>
                <a:gd name="T85" fmla="*/ 10966 h 11919"/>
                <a:gd name="T86" fmla="*/ 6252 w 17536"/>
                <a:gd name="T87" fmla="*/ 9941 h 11919"/>
                <a:gd name="T88" fmla="*/ 14190 w 17536"/>
                <a:gd name="T89" fmla="*/ 9159 h 11919"/>
                <a:gd name="T90" fmla="*/ 14776 w 17536"/>
                <a:gd name="T91" fmla="*/ 8768 h 11919"/>
                <a:gd name="T92" fmla="*/ 17511 w 17536"/>
                <a:gd name="T93" fmla="*/ 3005 h 11919"/>
                <a:gd name="T94" fmla="*/ 17414 w 17536"/>
                <a:gd name="T95" fmla="*/ 2565 h 11919"/>
                <a:gd name="T96" fmla="*/ 4592 w 17536"/>
                <a:gd name="T97" fmla="*/ 2003 h 11919"/>
                <a:gd name="T98" fmla="*/ 3908 w 17536"/>
                <a:gd name="T99" fmla="*/ 25 h 1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lnTo>
                    <a:pt x="15729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lnTo>
                    <a:pt x="11625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lnTo>
                    <a:pt x="7522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lnTo>
                    <a:pt x="5446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79" name="Google Shape;436;p31">
            <a:extLst>
              <a:ext uri="{FF2B5EF4-FFF2-40B4-BE49-F238E27FC236}">
                <a16:creationId xmlns:a16="http://schemas.microsoft.com/office/drawing/2014/main" id="{C8F17B3B-6AFD-7B47-AF07-68E36FAEB1AC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3235325"/>
            <a:ext cx="323850" cy="271463"/>
            <a:chOff x="2599825" y="3689700"/>
            <a:chExt cx="429850" cy="360275"/>
          </a:xfrm>
        </p:grpSpPr>
        <p:sp>
          <p:nvSpPr>
            <p:cNvPr id="52387" name="Google Shape;437;p31">
              <a:extLst>
                <a:ext uri="{FF2B5EF4-FFF2-40B4-BE49-F238E27FC236}">
                  <a16:creationId xmlns:a16="http://schemas.microsoft.com/office/drawing/2014/main" id="{BE752902-A6E8-C04B-834D-846EFE15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825" y="3689700"/>
              <a:ext cx="429850" cy="169150"/>
            </a:xfrm>
            <a:custGeom>
              <a:avLst/>
              <a:gdLst>
                <a:gd name="T0" fmla="*/ 10258 w 17194"/>
                <a:gd name="T1" fmla="*/ 1002 h 6766"/>
                <a:gd name="T2" fmla="*/ 10429 w 17194"/>
                <a:gd name="T3" fmla="*/ 1075 h 6766"/>
                <a:gd name="T4" fmla="*/ 10575 w 17194"/>
                <a:gd name="T5" fmla="*/ 1197 h 6766"/>
                <a:gd name="T6" fmla="*/ 10649 w 17194"/>
                <a:gd name="T7" fmla="*/ 1368 h 6766"/>
                <a:gd name="T8" fmla="*/ 10649 w 17194"/>
                <a:gd name="T9" fmla="*/ 1881 h 6766"/>
                <a:gd name="T10" fmla="*/ 6545 w 17194"/>
                <a:gd name="T11" fmla="*/ 1466 h 6766"/>
                <a:gd name="T12" fmla="*/ 6594 w 17194"/>
                <a:gd name="T13" fmla="*/ 1295 h 6766"/>
                <a:gd name="T14" fmla="*/ 6692 w 17194"/>
                <a:gd name="T15" fmla="*/ 1124 h 6766"/>
                <a:gd name="T16" fmla="*/ 6839 w 17194"/>
                <a:gd name="T17" fmla="*/ 1026 h 6766"/>
                <a:gd name="T18" fmla="*/ 7034 w 17194"/>
                <a:gd name="T19" fmla="*/ 978 h 6766"/>
                <a:gd name="T20" fmla="*/ 7034 w 17194"/>
                <a:gd name="T21" fmla="*/ 1 h 6766"/>
                <a:gd name="T22" fmla="*/ 6741 w 17194"/>
                <a:gd name="T23" fmla="*/ 50 h 6766"/>
                <a:gd name="T24" fmla="*/ 6204 w 17194"/>
                <a:gd name="T25" fmla="*/ 269 h 6766"/>
                <a:gd name="T26" fmla="*/ 5813 w 17194"/>
                <a:gd name="T27" fmla="*/ 660 h 6766"/>
                <a:gd name="T28" fmla="*/ 5593 w 17194"/>
                <a:gd name="T29" fmla="*/ 1173 h 6766"/>
                <a:gd name="T30" fmla="*/ 5569 w 17194"/>
                <a:gd name="T31" fmla="*/ 1466 h 6766"/>
                <a:gd name="T32" fmla="*/ 391 w 17194"/>
                <a:gd name="T33" fmla="*/ 1881 h 6766"/>
                <a:gd name="T34" fmla="*/ 220 w 17194"/>
                <a:gd name="T35" fmla="*/ 1955 h 6766"/>
                <a:gd name="T36" fmla="*/ 73 w 17194"/>
                <a:gd name="T37" fmla="*/ 2077 h 6766"/>
                <a:gd name="T38" fmla="*/ 0 w 17194"/>
                <a:gd name="T39" fmla="*/ 2272 h 6766"/>
                <a:gd name="T40" fmla="*/ 0 w 17194"/>
                <a:gd name="T41" fmla="*/ 5789 h 6766"/>
                <a:gd name="T42" fmla="*/ 73 w 17194"/>
                <a:gd name="T43" fmla="*/ 6155 h 6766"/>
                <a:gd name="T44" fmla="*/ 293 w 17194"/>
                <a:gd name="T45" fmla="*/ 6473 h 6766"/>
                <a:gd name="T46" fmla="*/ 586 w 17194"/>
                <a:gd name="T47" fmla="*/ 6693 h 6766"/>
                <a:gd name="T48" fmla="*/ 977 w 17194"/>
                <a:gd name="T49" fmla="*/ 6766 h 6766"/>
                <a:gd name="T50" fmla="*/ 7742 w 17194"/>
                <a:gd name="T51" fmla="*/ 6155 h 6766"/>
                <a:gd name="T52" fmla="*/ 7791 w 17194"/>
                <a:gd name="T53" fmla="*/ 5984 h 6766"/>
                <a:gd name="T54" fmla="*/ 7889 w 17194"/>
                <a:gd name="T55" fmla="*/ 5813 h 6766"/>
                <a:gd name="T56" fmla="*/ 8060 w 17194"/>
                <a:gd name="T57" fmla="*/ 5716 h 6766"/>
                <a:gd name="T58" fmla="*/ 8231 w 17194"/>
                <a:gd name="T59" fmla="*/ 5667 h 6766"/>
                <a:gd name="T60" fmla="*/ 9061 w 17194"/>
                <a:gd name="T61" fmla="*/ 5691 h 6766"/>
                <a:gd name="T62" fmla="*/ 9232 w 17194"/>
                <a:gd name="T63" fmla="*/ 5765 h 6766"/>
                <a:gd name="T64" fmla="*/ 9354 w 17194"/>
                <a:gd name="T65" fmla="*/ 5887 h 6766"/>
                <a:gd name="T66" fmla="*/ 9427 w 17194"/>
                <a:gd name="T67" fmla="*/ 6058 h 6766"/>
                <a:gd name="T68" fmla="*/ 9452 w 17194"/>
                <a:gd name="T69" fmla="*/ 6766 h 6766"/>
                <a:gd name="T70" fmla="*/ 16412 w 17194"/>
                <a:gd name="T71" fmla="*/ 6741 h 6766"/>
                <a:gd name="T72" fmla="*/ 16754 w 17194"/>
                <a:gd name="T73" fmla="*/ 6595 h 6766"/>
                <a:gd name="T74" fmla="*/ 17023 w 17194"/>
                <a:gd name="T75" fmla="*/ 6326 h 6766"/>
                <a:gd name="T76" fmla="*/ 17169 w 17194"/>
                <a:gd name="T77" fmla="*/ 5984 h 6766"/>
                <a:gd name="T78" fmla="*/ 17194 w 17194"/>
                <a:gd name="T79" fmla="*/ 2370 h 6766"/>
                <a:gd name="T80" fmla="*/ 17145 w 17194"/>
                <a:gd name="T81" fmla="*/ 2174 h 6766"/>
                <a:gd name="T82" fmla="*/ 17047 w 17194"/>
                <a:gd name="T83" fmla="*/ 2028 h 6766"/>
                <a:gd name="T84" fmla="*/ 16901 w 17194"/>
                <a:gd name="T85" fmla="*/ 1906 h 6766"/>
                <a:gd name="T86" fmla="*/ 11625 w 17194"/>
                <a:gd name="T87" fmla="*/ 1881 h 6766"/>
                <a:gd name="T88" fmla="*/ 11625 w 17194"/>
                <a:gd name="T89" fmla="*/ 1320 h 6766"/>
                <a:gd name="T90" fmla="*/ 11503 w 17194"/>
                <a:gd name="T91" fmla="*/ 904 h 6766"/>
                <a:gd name="T92" fmla="*/ 11186 w 17194"/>
                <a:gd name="T93" fmla="*/ 440 h 6766"/>
                <a:gd name="T94" fmla="*/ 10722 w 17194"/>
                <a:gd name="T95" fmla="*/ 123 h 6766"/>
                <a:gd name="T96" fmla="*/ 10307 w 17194"/>
                <a:gd name="T97" fmla="*/ 25 h 6766"/>
                <a:gd name="T98" fmla="*/ 7034 w 17194"/>
                <a:gd name="T99" fmla="*/ 1 h 6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lnTo>
                    <a:pt x="10160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lnTo>
                    <a:pt x="7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8" name="Google Shape;438;p31">
              <a:extLst>
                <a:ext uri="{FF2B5EF4-FFF2-40B4-BE49-F238E27FC236}">
                  <a16:creationId xmlns:a16="http://schemas.microsoft.com/office/drawing/2014/main" id="{FCD003E2-F657-8847-8521-E45AE916A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825" y="3861275"/>
              <a:ext cx="429850" cy="188700"/>
            </a:xfrm>
            <a:custGeom>
              <a:avLst/>
              <a:gdLst>
                <a:gd name="T0" fmla="*/ 0 w 17194"/>
                <a:gd name="T1" fmla="*/ 1 h 7548"/>
                <a:gd name="T2" fmla="*/ 0 w 17194"/>
                <a:gd name="T3" fmla="*/ 7059 h 7548"/>
                <a:gd name="T4" fmla="*/ 0 w 17194"/>
                <a:gd name="T5" fmla="*/ 7157 h 7548"/>
                <a:gd name="T6" fmla="*/ 49 w 17194"/>
                <a:gd name="T7" fmla="*/ 7230 h 7548"/>
                <a:gd name="T8" fmla="*/ 73 w 17194"/>
                <a:gd name="T9" fmla="*/ 7327 h 7548"/>
                <a:gd name="T10" fmla="*/ 147 w 17194"/>
                <a:gd name="T11" fmla="*/ 7401 h 7548"/>
                <a:gd name="T12" fmla="*/ 220 w 17194"/>
                <a:gd name="T13" fmla="*/ 7450 h 7548"/>
                <a:gd name="T14" fmla="*/ 293 w 17194"/>
                <a:gd name="T15" fmla="*/ 7498 h 7548"/>
                <a:gd name="T16" fmla="*/ 391 w 17194"/>
                <a:gd name="T17" fmla="*/ 7523 h 7548"/>
                <a:gd name="T18" fmla="*/ 489 w 17194"/>
                <a:gd name="T19" fmla="*/ 7547 h 7548"/>
                <a:gd name="T20" fmla="*/ 16705 w 17194"/>
                <a:gd name="T21" fmla="*/ 7547 h 7548"/>
                <a:gd name="T22" fmla="*/ 16803 w 17194"/>
                <a:gd name="T23" fmla="*/ 7523 h 7548"/>
                <a:gd name="T24" fmla="*/ 16901 w 17194"/>
                <a:gd name="T25" fmla="*/ 7498 h 7548"/>
                <a:gd name="T26" fmla="*/ 16974 w 17194"/>
                <a:gd name="T27" fmla="*/ 7450 h 7548"/>
                <a:gd name="T28" fmla="*/ 17047 w 17194"/>
                <a:gd name="T29" fmla="*/ 7401 h 7548"/>
                <a:gd name="T30" fmla="*/ 17121 w 17194"/>
                <a:gd name="T31" fmla="*/ 7327 h 7548"/>
                <a:gd name="T32" fmla="*/ 17145 w 17194"/>
                <a:gd name="T33" fmla="*/ 7230 h 7548"/>
                <a:gd name="T34" fmla="*/ 17194 w 17194"/>
                <a:gd name="T35" fmla="*/ 7157 h 7548"/>
                <a:gd name="T36" fmla="*/ 17194 w 17194"/>
                <a:gd name="T37" fmla="*/ 7059 h 7548"/>
                <a:gd name="T38" fmla="*/ 17194 w 17194"/>
                <a:gd name="T39" fmla="*/ 1 h 7548"/>
                <a:gd name="T40" fmla="*/ 16974 w 17194"/>
                <a:gd name="T41" fmla="*/ 172 h 7548"/>
                <a:gd name="T42" fmla="*/ 16754 w 17194"/>
                <a:gd name="T43" fmla="*/ 294 h 7548"/>
                <a:gd name="T44" fmla="*/ 16486 w 17194"/>
                <a:gd name="T45" fmla="*/ 367 h 7548"/>
                <a:gd name="T46" fmla="*/ 16217 w 17194"/>
                <a:gd name="T47" fmla="*/ 391 h 7548"/>
                <a:gd name="T48" fmla="*/ 9452 w 17194"/>
                <a:gd name="T49" fmla="*/ 391 h 7548"/>
                <a:gd name="T50" fmla="*/ 9452 w 17194"/>
                <a:gd name="T51" fmla="*/ 855 h 7548"/>
                <a:gd name="T52" fmla="*/ 9427 w 17194"/>
                <a:gd name="T53" fmla="*/ 953 h 7548"/>
                <a:gd name="T54" fmla="*/ 9403 w 17194"/>
                <a:gd name="T55" fmla="*/ 1051 h 7548"/>
                <a:gd name="T56" fmla="*/ 9354 w 17194"/>
                <a:gd name="T57" fmla="*/ 1148 h 7548"/>
                <a:gd name="T58" fmla="*/ 9305 w 17194"/>
                <a:gd name="T59" fmla="*/ 1197 h 7548"/>
                <a:gd name="T60" fmla="*/ 9232 w 17194"/>
                <a:gd name="T61" fmla="*/ 1271 h 7548"/>
                <a:gd name="T62" fmla="*/ 9134 w 17194"/>
                <a:gd name="T63" fmla="*/ 1319 h 7548"/>
                <a:gd name="T64" fmla="*/ 9061 w 17194"/>
                <a:gd name="T65" fmla="*/ 1344 h 7548"/>
                <a:gd name="T66" fmla="*/ 8133 w 17194"/>
                <a:gd name="T67" fmla="*/ 1344 h 7548"/>
                <a:gd name="T68" fmla="*/ 8060 w 17194"/>
                <a:gd name="T69" fmla="*/ 1319 h 7548"/>
                <a:gd name="T70" fmla="*/ 7962 w 17194"/>
                <a:gd name="T71" fmla="*/ 1271 h 7548"/>
                <a:gd name="T72" fmla="*/ 7889 w 17194"/>
                <a:gd name="T73" fmla="*/ 1197 h 7548"/>
                <a:gd name="T74" fmla="*/ 7840 w 17194"/>
                <a:gd name="T75" fmla="*/ 1148 h 7548"/>
                <a:gd name="T76" fmla="*/ 7791 w 17194"/>
                <a:gd name="T77" fmla="*/ 1051 h 7548"/>
                <a:gd name="T78" fmla="*/ 7767 w 17194"/>
                <a:gd name="T79" fmla="*/ 953 h 7548"/>
                <a:gd name="T80" fmla="*/ 7742 w 17194"/>
                <a:gd name="T81" fmla="*/ 855 h 7548"/>
                <a:gd name="T82" fmla="*/ 7742 w 17194"/>
                <a:gd name="T83" fmla="*/ 391 h 7548"/>
                <a:gd name="T84" fmla="*/ 977 w 17194"/>
                <a:gd name="T85" fmla="*/ 391 h 7548"/>
                <a:gd name="T86" fmla="*/ 708 w 17194"/>
                <a:gd name="T87" fmla="*/ 367 h 7548"/>
                <a:gd name="T88" fmla="*/ 440 w 17194"/>
                <a:gd name="T89" fmla="*/ 294 h 7548"/>
                <a:gd name="T90" fmla="*/ 220 w 17194"/>
                <a:gd name="T91" fmla="*/ 172 h 7548"/>
                <a:gd name="T92" fmla="*/ 0 w 17194"/>
                <a:gd name="T93" fmla="*/ 1 h 7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0" name="Google Shape;439;p31">
            <a:extLst>
              <a:ext uri="{FF2B5EF4-FFF2-40B4-BE49-F238E27FC236}">
                <a16:creationId xmlns:a16="http://schemas.microsoft.com/office/drawing/2014/main" id="{5146DE01-10A3-5148-AADB-6ADDB64895E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6750"/>
            <a:ext cx="292100" cy="304800"/>
            <a:chOff x="3294650" y="3652450"/>
            <a:chExt cx="388350" cy="405450"/>
          </a:xfrm>
        </p:grpSpPr>
        <p:sp>
          <p:nvSpPr>
            <p:cNvPr id="52384" name="Google Shape;440;p31">
              <a:extLst>
                <a:ext uri="{FF2B5EF4-FFF2-40B4-BE49-F238E27FC236}">
                  <a16:creationId xmlns:a16="http://schemas.microsoft.com/office/drawing/2014/main" id="{1F08A46D-F946-D246-8627-22F16703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650" y="3681775"/>
              <a:ext cx="376150" cy="376125"/>
            </a:xfrm>
            <a:custGeom>
              <a:avLst/>
              <a:gdLst>
                <a:gd name="T0" fmla="*/ 6766 w 15046"/>
                <a:gd name="T1" fmla="*/ 49 h 15045"/>
                <a:gd name="T2" fmla="*/ 6009 w 15046"/>
                <a:gd name="T3" fmla="*/ 147 h 15045"/>
                <a:gd name="T4" fmla="*/ 5276 w 15046"/>
                <a:gd name="T5" fmla="*/ 342 h 15045"/>
                <a:gd name="T6" fmla="*/ 4592 w 15046"/>
                <a:gd name="T7" fmla="*/ 586 h 15045"/>
                <a:gd name="T8" fmla="*/ 3933 w 15046"/>
                <a:gd name="T9" fmla="*/ 904 h 15045"/>
                <a:gd name="T10" fmla="*/ 3322 w 15046"/>
                <a:gd name="T11" fmla="*/ 1295 h 15045"/>
                <a:gd name="T12" fmla="*/ 2736 w 15046"/>
                <a:gd name="T13" fmla="*/ 1710 h 15045"/>
                <a:gd name="T14" fmla="*/ 2199 w 15046"/>
                <a:gd name="T15" fmla="*/ 2198 h 15045"/>
                <a:gd name="T16" fmla="*/ 1710 w 15046"/>
                <a:gd name="T17" fmla="*/ 2736 h 15045"/>
                <a:gd name="T18" fmla="*/ 1295 w 15046"/>
                <a:gd name="T19" fmla="*/ 3322 h 15045"/>
                <a:gd name="T20" fmla="*/ 904 w 15046"/>
                <a:gd name="T21" fmla="*/ 3932 h 15045"/>
                <a:gd name="T22" fmla="*/ 587 w 15046"/>
                <a:gd name="T23" fmla="*/ 4592 h 15045"/>
                <a:gd name="T24" fmla="*/ 342 w 15046"/>
                <a:gd name="T25" fmla="*/ 5276 h 15045"/>
                <a:gd name="T26" fmla="*/ 147 w 15046"/>
                <a:gd name="T27" fmla="*/ 6008 h 15045"/>
                <a:gd name="T28" fmla="*/ 49 w 15046"/>
                <a:gd name="T29" fmla="*/ 6765 h 15045"/>
                <a:gd name="T30" fmla="*/ 0 w 15046"/>
                <a:gd name="T31" fmla="*/ 7522 h 15045"/>
                <a:gd name="T32" fmla="*/ 49 w 15046"/>
                <a:gd name="T33" fmla="*/ 8280 h 15045"/>
                <a:gd name="T34" fmla="*/ 147 w 15046"/>
                <a:gd name="T35" fmla="*/ 9037 h 15045"/>
                <a:gd name="T36" fmla="*/ 342 w 15046"/>
                <a:gd name="T37" fmla="*/ 9769 h 15045"/>
                <a:gd name="T38" fmla="*/ 587 w 15046"/>
                <a:gd name="T39" fmla="*/ 10453 h 15045"/>
                <a:gd name="T40" fmla="*/ 904 w 15046"/>
                <a:gd name="T41" fmla="*/ 11113 h 15045"/>
                <a:gd name="T42" fmla="*/ 1295 w 15046"/>
                <a:gd name="T43" fmla="*/ 11723 h 15045"/>
                <a:gd name="T44" fmla="*/ 1710 w 15046"/>
                <a:gd name="T45" fmla="*/ 12309 h 15045"/>
                <a:gd name="T46" fmla="*/ 2199 w 15046"/>
                <a:gd name="T47" fmla="*/ 12847 h 15045"/>
                <a:gd name="T48" fmla="*/ 2736 w 15046"/>
                <a:gd name="T49" fmla="*/ 13335 h 15045"/>
                <a:gd name="T50" fmla="*/ 3322 w 15046"/>
                <a:gd name="T51" fmla="*/ 13750 h 15045"/>
                <a:gd name="T52" fmla="*/ 3933 w 15046"/>
                <a:gd name="T53" fmla="*/ 14141 h 15045"/>
                <a:gd name="T54" fmla="*/ 4592 w 15046"/>
                <a:gd name="T55" fmla="*/ 14459 h 15045"/>
                <a:gd name="T56" fmla="*/ 5276 w 15046"/>
                <a:gd name="T57" fmla="*/ 14703 h 15045"/>
                <a:gd name="T58" fmla="*/ 6009 w 15046"/>
                <a:gd name="T59" fmla="*/ 14898 h 15045"/>
                <a:gd name="T60" fmla="*/ 6766 w 15046"/>
                <a:gd name="T61" fmla="*/ 14996 h 15045"/>
                <a:gd name="T62" fmla="*/ 7914 w 15046"/>
                <a:gd name="T63" fmla="*/ 15045 h 15045"/>
                <a:gd name="T64" fmla="*/ 8671 w 15046"/>
                <a:gd name="T65" fmla="*/ 14947 h 15045"/>
                <a:gd name="T66" fmla="*/ 9403 w 15046"/>
                <a:gd name="T67" fmla="*/ 14801 h 15045"/>
                <a:gd name="T68" fmla="*/ 10112 w 15046"/>
                <a:gd name="T69" fmla="*/ 14581 h 15045"/>
                <a:gd name="T70" fmla="*/ 10795 w 15046"/>
                <a:gd name="T71" fmla="*/ 14312 h 15045"/>
                <a:gd name="T72" fmla="*/ 11430 w 15046"/>
                <a:gd name="T73" fmla="*/ 13946 h 15045"/>
                <a:gd name="T74" fmla="*/ 12017 w 15046"/>
                <a:gd name="T75" fmla="*/ 13555 h 15045"/>
                <a:gd name="T76" fmla="*/ 12578 w 15046"/>
                <a:gd name="T77" fmla="*/ 13091 h 15045"/>
                <a:gd name="T78" fmla="*/ 13091 w 15046"/>
                <a:gd name="T79" fmla="*/ 12578 h 15045"/>
                <a:gd name="T80" fmla="*/ 13555 w 15046"/>
                <a:gd name="T81" fmla="*/ 12016 h 15045"/>
                <a:gd name="T82" fmla="*/ 13946 w 15046"/>
                <a:gd name="T83" fmla="*/ 11430 h 15045"/>
                <a:gd name="T84" fmla="*/ 14312 w 15046"/>
                <a:gd name="T85" fmla="*/ 10795 h 15045"/>
                <a:gd name="T86" fmla="*/ 14581 w 15046"/>
                <a:gd name="T87" fmla="*/ 10111 h 15045"/>
                <a:gd name="T88" fmla="*/ 14801 w 15046"/>
                <a:gd name="T89" fmla="*/ 9403 h 15045"/>
                <a:gd name="T90" fmla="*/ 14947 w 15046"/>
                <a:gd name="T91" fmla="*/ 8670 h 15045"/>
                <a:gd name="T92" fmla="*/ 15045 w 15046"/>
                <a:gd name="T93" fmla="*/ 7913 h 15045"/>
                <a:gd name="T94" fmla="*/ 7523 w 15046"/>
                <a:gd name="T95" fmla="*/ 7522 h 15045"/>
                <a:gd name="T96" fmla="*/ 7132 w 15046"/>
                <a:gd name="T97" fmla="*/ 0 h 15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5" name="Google Shape;441;p31">
              <a:extLst>
                <a:ext uri="{FF2B5EF4-FFF2-40B4-BE49-F238E27FC236}">
                  <a16:creationId xmlns:a16="http://schemas.microsoft.com/office/drawing/2014/main" id="{2AD28D89-C536-7547-8B4F-E602A03D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25" y="3760525"/>
              <a:ext cx="188075" cy="97100"/>
            </a:xfrm>
            <a:custGeom>
              <a:avLst/>
              <a:gdLst>
                <a:gd name="T0" fmla="*/ 2491 w 7523"/>
                <a:gd name="T1" fmla="*/ 2956 h 3884"/>
                <a:gd name="T2" fmla="*/ 2491 w 7523"/>
                <a:gd name="T3" fmla="*/ 3396 h 3884"/>
                <a:gd name="T4" fmla="*/ 1759 w 7523"/>
                <a:gd name="T5" fmla="*/ 3396 h 3884"/>
                <a:gd name="T6" fmla="*/ 2491 w 7523"/>
                <a:gd name="T7" fmla="*/ 2956 h 3884"/>
                <a:gd name="T8" fmla="*/ 3346 w 7523"/>
                <a:gd name="T9" fmla="*/ 2443 h 3884"/>
                <a:gd name="T10" fmla="*/ 3346 w 7523"/>
                <a:gd name="T11" fmla="*/ 3396 h 3884"/>
                <a:gd name="T12" fmla="*/ 2980 w 7523"/>
                <a:gd name="T13" fmla="*/ 3396 h 3884"/>
                <a:gd name="T14" fmla="*/ 2980 w 7523"/>
                <a:gd name="T15" fmla="*/ 2663 h 3884"/>
                <a:gd name="T16" fmla="*/ 3346 w 7523"/>
                <a:gd name="T17" fmla="*/ 2443 h 3884"/>
                <a:gd name="T18" fmla="*/ 4201 w 7523"/>
                <a:gd name="T19" fmla="*/ 1930 h 3884"/>
                <a:gd name="T20" fmla="*/ 4201 w 7523"/>
                <a:gd name="T21" fmla="*/ 3396 h 3884"/>
                <a:gd name="T22" fmla="*/ 3835 w 7523"/>
                <a:gd name="T23" fmla="*/ 3396 h 3884"/>
                <a:gd name="T24" fmla="*/ 3835 w 7523"/>
                <a:gd name="T25" fmla="*/ 2150 h 3884"/>
                <a:gd name="T26" fmla="*/ 3835 w 7523"/>
                <a:gd name="T27" fmla="*/ 2150 h 3884"/>
                <a:gd name="T28" fmla="*/ 4201 w 7523"/>
                <a:gd name="T29" fmla="*/ 1930 h 3884"/>
                <a:gd name="T30" fmla="*/ 5056 w 7523"/>
                <a:gd name="T31" fmla="*/ 1393 h 3884"/>
                <a:gd name="T32" fmla="*/ 5056 w 7523"/>
                <a:gd name="T33" fmla="*/ 3396 h 3884"/>
                <a:gd name="T34" fmla="*/ 4689 w 7523"/>
                <a:gd name="T35" fmla="*/ 3396 h 3884"/>
                <a:gd name="T36" fmla="*/ 4689 w 7523"/>
                <a:gd name="T37" fmla="*/ 1637 h 3884"/>
                <a:gd name="T38" fmla="*/ 5056 w 7523"/>
                <a:gd name="T39" fmla="*/ 1393 h 3884"/>
                <a:gd name="T40" fmla="*/ 5911 w 7523"/>
                <a:gd name="T41" fmla="*/ 885 h 3884"/>
                <a:gd name="T42" fmla="*/ 5911 w 7523"/>
                <a:gd name="T43" fmla="*/ 3396 h 3884"/>
                <a:gd name="T44" fmla="*/ 5544 w 7523"/>
                <a:gd name="T45" fmla="*/ 3396 h 3884"/>
                <a:gd name="T46" fmla="*/ 5544 w 7523"/>
                <a:gd name="T47" fmla="*/ 1100 h 3884"/>
                <a:gd name="T48" fmla="*/ 5911 w 7523"/>
                <a:gd name="T49" fmla="*/ 885 h 3884"/>
                <a:gd name="T50" fmla="*/ 6399 w 7523"/>
                <a:gd name="T51" fmla="*/ 978 h 3884"/>
                <a:gd name="T52" fmla="*/ 6619 w 7523"/>
                <a:gd name="T53" fmla="*/ 1539 h 3884"/>
                <a:gd name="T54" fmla="*/ 6790 w 7523"/>
                <a:gd name="T55" fmla="*/ 2031 h 3884"/>
                <a:gd name="T56" fmla="*/ 6790 w 7523"/>
                <a:gd name="T57" fmla="*/ 3396 h 3884"/>
                <a:gd name="T58" fmla="*/ 6399 w 7523"/>
                <a:gd name="T59" fmla="*/ 3396 h 3884"/>
                <a:gd name="T60" fmla="*/ 6399 w 7523"/>
                <a:gd name="T61" fmla="*/ 978 h 3884"/>
                <a:gd name="T62" fmla="*/ 6448 w 7523"/>
                <a:gd name="T63" fmla="*/ 1 h 3884"/>
                <a:gd name="T64" fmla="*/ 0 w 7523"/>
                <a:gd name="T65" fmla="*/ 3884 h 3884"/>
                <a:gd name="T66" fmla="*/ 7523 w 7523"/>
                <a:gd name="T67" fmla="*/ 3884 h 3884"/>
                <a:gd name="T68" fmla="*/ 7498 w 7523"/>
                <a:gd name="T69" fmla="*/ 3347 h 3884"/>
                <a:gd name="T70" fmla="*/ 7449 w 7523"/>
                <a:gd name="T71" fmla="*/ 2834 h 3884"/>
                <a:gd name="T72" fmla="*/ 7352 w 7523"/>
                <a:gd name="T73" fmla="*/ 2321 h 3884"/>
                <a:gd name="T74" fmla="*/ 7229 w 7523"/>
                <a:gd name="T75" fmla="*/ 1832 h 3884"/>
                <a:gd name="T76" fmla="*/ 7083 w 7523"/>
                <a:gd name="T77" fmla="*/ 1344 h 3884"/>
                <a:gd name="T78" fmla="*/ 6912 w 7523"/>
                <a:gd name="T79" fmla="*/ 880 h 3884"/>
                <a:gd name="T80" fmla="*/ 6692 w 7523"/>
                <a:gd name="T81" fmla="*/ 440 h 3884"/>
                <a:gd name="T82" fmla="*/ 6448 w 7523"/>
                <a:gd name="T83" fmla="*/ 1 h 3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6" name="Google Shape;442;p31">
              <a:extLst>
                <a:ext uri="{FF2B5EF4-FFF2-40B4-BE49-F238E27FC236}">
                  <a16:creationId xmlns:a16="http://schemas.microsoft.com/office/drawing/2014/main" id="{17837F11-413E-994E-B518-1254A1DF6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925" y="3652450"/>
              <a:ext cx="161200" cy="188100"/>
            </a:xfrm>
            <a:custGeom>
              <a:avLst/>
              <a:gdLst>
                <a:gd name="T0" fmla="*/ 489 w 6448"/>
                <a:gd name="T1" fmla="*/ 514 h 7524"/>
                <a:gd name="T2" fmla="*/ 879 w 6448"/>
                <a:gd name="T3" fmla="*/ 538 h 7524"/>
                <a:gd name="T4" fmla="*/ 1270 w 6448"/>
                <a:gd name="T5" fmla="*/ 611 h 7524"/>
                <a:gd name="T6" fmla="*/ 1661 w 6448"/>
                <a:gd name="T7" fmla="*/ 685 h 7524"/>
                <a:gd name="T8" fmla="*/ 2052 w 6448"/>
                <a:gd name="T9" fmla="*/ 782 h 7524"/>
                <a:gd name="T10" fmla="*/ 2418 w 6448"/>
                <a:gd name="T11" fmla="*/ 929 h 7524"/>
                <a:gd name="T12" fmla="*/ 2809 w 6448"/>
                <a:gd name="T13" fmla="*/ 1075 h 7524"/>
                <a:gd name="T14" fmla="*/ 3151 w 6448"/>
                <a:gd name="T15" fmla="*/ 1246 h 7524"/>
                <a:gd name="T16" fmla="*/ 3517 w 6448"/>
                <a:gd name="T17" fmla="*/ 1417 h 7524"/>
                <a:gd name="T18" fmla="*/ 3835 w 6448"/>
                <a:gd name="T19" fmla="*/ 1637 h 7524"/>
                <a:gd name="T20" fmla="*/ 4152 w 6448"/>
                <a:gd name="T21" fmla="*/ 1857 h 7524"/>
                <a:gd name="T22" fmla="*/ 4445 w 6448"/>
                <a:gd name="T23" fmla="*/ 2077 h 7524"/>
                <a:gd name="T24" fmla="*/ 4738 w 6448"/>
                <a:gd name="T25" fmla="*/ 2321 h 7524"/>
                <a:gd name="T26" fmla="*/ 5031 w 6448"/>
                <a:gd name="T27" fmla="*/ 2590 h 7524"/>
                <a:gd name="T28" fmla="*/ 5276 w 6448"/>
                <a:gd name="T29" fmla="*/ 2883 h 7524"/>
                <a:gd name="T30" fmla="*/ 5520 w 6448"/>
                <a:gd name="T31" fmla="*/ 3176 h 7524"/>
                <a:gd name="T32" fmla="*/ 5764 w 6448"/>
                <a:gd name="T33" fmla="*/ 3493 h 7524"/>
                <a:gd name="T34" fmla="*/ 489 w 6448"/>
                <a:gd name="T35" fmla="*/ 6668 h 7524"/>
                <a:gd name="T36" fmla="*/ 489 w 6448"/>
                <a:gd name="T37" fmla="*/ 514 h 7524"/>
                <a:gd name="T38" fmla="*/ 0 w 6448"/>
                <a:gd name="T39" fmla="*/ 1 h 7524"/>
                <a:gd name="T40" fmla="*/ 0 w 6448"/>
                <a:gd name="T41" fmla="*/ 7523 h 7524"/>
                <a:gd name="T42" fmla="*/ 6448 w 6448"/>
                <a:gd name="T43" fmla="*/ 3640 h 7524"/>
                <a:gd name="T44" fmla="*/ 6179 w 6448"/>
                <a:gd name="T45" fmla="*/ 3249 h 7524"/>
                <a:gd name="T46" fmla="*/ 5911 w 6448"/>
                <a:gd name="T47" fmla="*/ 2858 h 7524"/>
                <a:gd name="T48" fmla="*/ 5593 w 6448"/>
                <a:gd name="T49" fmla="*/ 2492 h 7524"/>
                <a:gd name="T50" fmla="*/ 5276 w 6448"/>
                <a:gd name="T51" fmla="*/ 2150 h 7524"/>
                <a:gd name="T52" fmla="*/ 4909 w 6448"/>
                <a:gd name="T53" fmla="*/ 1833 h 7524"/>
                <a:gd name="T54" fmla="*/ 4543 w 6448"/>
                <a:gd name="T55" fmla="*/ 1540 h 7524"/>
                <a:gd name="T56" fmla="*/ 4152 w 6448"/>
                <a:gd name="T57" fmla="*/ 1246 h 7524"/>
                <a:gd name="T58" fmla="*/ 3761 w 6448"/>
                <a:gd name="T59" fmla="*/ 1002 h 7524"/>
                <a:gd name="T60" fmla="*/ 3322 w 6448"/>
                <a:gd name="T61" fmla="*/ 782 h 7524"/>
                <a:gd name="T62" fmla="*/ 2882 w 6448"/>
                <a:gd name="T63" fmla="*/ 587 h 7524"/>
                <a:gd name="T64" fmla="*/ 2443 w 6448"/>
                <a:gd name="T65" fmla="*/ 416 h 7524"/>
                <a:gd name="T66" fmla="*/ 1978 w 6448"/>
                <a:gd name="T67" fmla="*/ 270 h 7524"/>
                <a:gd name="T68" fmla="*/ 1490 w 6448"/>
                <a:gd name="T69" fmla="*/ 147 h 7524"/>
                <a:gd name="T70" fmla="*/ 1002 w 6448"/>
                <a:gd name="T71" fmla="*/ 74 h 7524"/>
                <a:gd name="T72" fmla="*/ 513 w 6448"/>
                <a:gd name="T73" fmla="*/ 25 h 7524"/>
                <a:gd name="T74" fmla="*/ 0 w 6448"/>
                <a:gd name="T75" fmla="*/ 1 h 7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1" name="Google Shape;443;p31">
            <a:extLst>
              <a:ext uri="{FF2B5EF4-FFF2-40B4-BE49-F238E27FC236}">
                <a16:creationId xmlns:a16="http://schemas.microsoft.com/office/drawing/2014/main" id="{F024F140-6615-CC4C-AB38-3AEBD8D146EF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3244850"/>
            <a:ext cx="341313" cy="250825"/>
            <a:chOff x="3936375" y="3703750"/>
            <a:chExt cx="453050" cy="332175"/>
          </a:xfrm>
        </p:grpSpPr>
        <p:sp>
          <p:nvSpPr>
            <p:cNvPr id="52379" name="Google Shape;444;p31">
              <a:extLst>
                <a:ext uri="{FF2B5EF4-FFF2-40B4-BE49-F238E27FC236}">
                  <a16:creationId xmlns:a16="http://schemas.microsoft.com/office/drawing/2014/main" id="{60071DE8-BEC2-2145-B430-D553809FC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375" y="3703750"/>
              <a:ext cx="453050" cy="332175"/>
            </a:xfrm>
            <a:custGeom>
              <a:avLst/>
              <a:gdLst>
                <a:gd name="T0" fmla="*/ 366 w 18122"/>
                <a:gd name="T1" fmla="*/ 0 h 13287"/>
                <a:gd name="T2" fmla="*/ 293 w 18122"/>
                <a:gd name="T3" fmla="*/ 49 h 13287"/>
                <a:gd name="T4" fmla="*/ 195 w 18122"/>
                <a:gd name="T5" fmla="*/ 74 h 13287"/>
                <a:gd name="T6" fmla="*/ 122 w 18122"/>
                <a:gd name="T7" fmla="*/ 147 h 13287"/>
                <a:gd name="T8" fmla="*/ 73 w 18122"/>
                <a:gd name="T9" fmla="*/ 220 h 13287"/>
                <a:gd name="T10" fmla="*/ 24 w 18122"/>
                <a:gd name="T11" fmla="*/ 293 h 13287"/>
                <a:gd name="T12" fmla="*/ 0 w 18122"/>
                <a:gd name="T13" fmla="*/ 391 h 13287"/>
                <a:gd name="T14" fmla="*/ 0 w 18122"/>
                <a:gd name="T15" fmla="*/ 489 h 13287"/>
                <a:gd name="T16" fmla="*/ 0 w 18122"/>
                <a:gd name="T17" fmla="*/ 12798 h 13287"/>
                <a:gd name="T18" fmla="*/ 0 w 18122"/>
                <a:gd name="T19" fmla="*/ 12896 h 13287"/>
                <a:gd name="T20" fmla="*/ 24 w 18122"/>
                <a:gd name="T21" fmla="*/ 12993 h 13287"/>
                <a:gd name="T22" fmla="*/ 73 w 18122"/>
                <a:gd name="T23" fmla="*/ 13067 h 13287"/>
                <a:gd name="T24" fmla="*/ 122 w 18122"/>
                <a:gd name="T25" fmla="*/ 13140 h 13287"/>
                <a:gd name="T26" fmla="*/ 195 w 18122"/>
                <a:gd name="T27" fmla="*/ 13213 h 13287"/>
                <a:gd name="T28" fmla="*/ 293 w 18122"/>
                <a:gd name="T29" fmla="*/ 13238 h 13287"/>
                <a:gd name="T30" fmla="*/ 366 w 18122"/>
                <a:gd name="T31" fmla="*/ 13287 h 13287"/>
                <a:gd name="T32" fmla="*/ 17756 w 18122"/>
                <a:gd name="T33" fmla="*/ 13287 h 13287"/>
                <a:gd name="T34" fmla="*/ 17829 w 18122"/>
                <a:gd name="T35" fmla="*/ 13238 h 13287"/>
                <a:gd name="T36" fmla="*/ 17927 w 18122"/>
                <a:gd name="T37" fmla="*/ 13213 h 13287"/>
                <a:gd name="T38" fmla="*/ 18000 w 18122"/>
                <a:gd name="T39" fmla="*/ 13140 h 13287"/>
                <a:gd name="T40" fmla="*/ 18049 w 18122"/>
                <a:gd name="T41" fmla="*/ 13067 h 13287"/>
                <a:gd name="T42" fmla="*/ 18098 w 18122"/>
                <a:gd name="T43" fmla="*/ 12993 h 13287"/>
                <a:gd name="T44" fmla="*/ 18122 w 18122"/>
                <a:gd name="T45" fmla="*/ 12896 h 13287"/>
                <a:gd name="T46" fmla="*/ 18122 w 18122"/>
                <a:gd name="T47" fmla="*/ 12798 h 13287"/>
                <a:gd name="T48" fmla="*/ 18122 w 18122"/>
                <a:gd name="T49" fmla="*/ 12700 h 13287"/>
                <a:gd name="T50" fmla="*/ 18098 w 18122"/>
                <a:gd name="T51" fmla="*/ 12603 h 13287"/>
                <a:gd name="T52" fmla="*/ 18049 w 18122"/>
                <a:gd name="T53" fmla="*/ 12529 h 13287"/>
                <a:gd name="T54" fmla="*/ 18000 w 18122"/>
                <a:gd name="T55" fmla="*/ 12456 h 13287"/>
                <a:gd name="T56" fmla="*/ 17927 w 18122"/>
                <a:gd name="T57" fmla="*/ 12383 h 13287"/>
                <a:gd name="T58" fmla="*/ 17829 w 18122"/>
                <a:gd name="T59" fmla="*/ 12358 h 13287"/>
                <a:gd name="T60" fmla="*/ 17756 w 18122"/>
                <a:gd name="T61" fmla="*/ 12310 h 13287"/>
                <a:gd name="T62" fmla="*/ 977 w 18122"/>
                <a:gd name="T63" fmla="*/ 12310 h 13287"/>
                <a:gd name="T64" fmla="*/ 977 w 18122"/>
                <a:gd name="T65" fmla="*/ 489 h 13287"/>
                <a:gd name="T66" fmla="*/ 953 w 18122"/>
                <a:gd name="T67" fmla="*/ 391 h 13287"/>
                <a:gd name="T68" fmla="*/ 928 w 18122"/>
                <a:gd name="T69" fmla="*/ 293 h 13287"/>
                <a:gd name="T70" fmla="*/ 879 w 18122"/>
                <a:gd name="T71" fmla="*/ 220 h 13287"/>
                <a:gd name="T72" fmla="*/ 830 w 18122"/>
                <a:gd name="T73" fmla="*/ 147 h 13287"/>
                <a:gd name="T74" fmla="*/ 757 w 18122"/>
                <a:gd name="T75" fmla="*/ 74 h 13287"/>
                <a:gd name="T76" fmla="*/ 659 w 18122"/>
                <a:gd name="T77" fmla="*/ 49 h 13287"/>
                <a:gd name="T78" fmla="*/ 586 w 18122"/>
                <a:gd name="T79" fmla="*/ 0 h 13287"/>
                <a:gd name="T80" fmla="*/ 366 w 18122"/>
                <a:gd name="T81" fmla="*/ 0 h 1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0" name="Google Shape;445;p31">
              <a:extLst>
                <a:ext uri="{FF2B5EF4-FFF2-40B4-BE49-F238E27FC236}">
                  <a16:creationId xmlns:a16="http://schemas.microsoft.com/office/drawing/2014/main" id="{E42FBED2-1B35-B542-A1C0-ECC408B9B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875" y="3864325"/>
              <a:ext cx="77575" cy="133125"/>
            </a:xfrm>
            <a:custGeom>
              <a:avLst/>
              <a:gdLst>
                <a:gd name="T0" fmla="*/ 489 w 3103"/>
                <a:gd name="T1" fmla="*/ 1 h 5325"/>
                <a:gd name="T2" fmla="*/ 391 w 3103"/>
                <a:gd name="T3" fmla="*/ 25 h 5325"/>
                <a:gd name="T4" fmla="*/ 294 w 3103"/>
                <a:gd name="T5" fmla="*/ 50 h 5325"/>
                <a:gd name="T6" fmla="*/ 196 w 3103"/>
                <a:gd name="T7" fmla="*/ 98 h 5325"/>
                <a:gd name="T8" fmla="*/ 147 w 3103"/>
                <a:gd name="T9" fmla="*/ 147 h 5325"/>
                <a:gd name="T10" fmla="*/ 74 w 3103"/>
                <a:gd name="T11" fmla="*/ 220 h 5325"/>
                <a:gd name="T12" fmla="*/ 25 w 3103"/>
                <a:gd name="T13" fmla="*/ 294 h 5325"/>
                <a:gd name="T14" fmla="*/ 0 w 3103"/>
                <a:gd name="T15" fmla="*/ 391 h 5325"/>
                <a:gd name="T16" fmla="*/ 0 w 3103"/>
                <a:gd name="T17" fmla="*/ 489 h 5325"/>
                <a:gd name="T18" fmla="*/ 0 w 3103"/>
                <a:gd name="T19" fmla="*/ 5325 h 5325"/>
                <a:gd name="T20" fmla="*/ 3102 w 3103"/>
                <a:gd name="T21" fmla="*/ 5325 h 5325"/>
                <a:gd name="T22" fmla="*/ 3102 w 3103"/>
                <a:gd name="T23" fmla="*/ 489 h 5325"/>
                <a:gd name="T24" fmla="*/ 3102 w 3103"/>
                <a:gd name="T25" fmla="*/ 391 h 5325"/>
                <a:gd name="T26" fmla="*/ 3053 w 3103"/>
                <a:gd name="T27" fmla="*/ 294 h 5325"/>
                <a:gd name="T28" fmla="*/ 3029 w 3103"/>
                <a:gd name="T29" fmla="*/ 220 h 5325"/>
                <a:gd name="T30" fmla="*/ 2956 w 3103"/>
                <a:gd name="T31" fmla="*/ 147 h 5325"/>
                <a:gd name="T32" fmla="*/ 2882 w 3103"/>
                <a:gd name="T33" fmla="*/ 98 h 5325"/>
                <a:gd name="T34" fmla="*/ 2809 w 3103"/>
                <a:gd name="T35" fmla="*/ 50 h 5325"/>
                <a:gd name="T36" fmla="*/ 2711 w 3103"/>
                <a:gd name="T37" fmla="*/ 25 h 5325"/>
                <a:gd name="T38" fmla="*/ 2614 w 3103"/>
                <a:gd name="T39" fmla="*/ 1 h 5325"/>
                <a:gd name="T40" fmla="*/ 489 w 3103"/>
                <a:gd name="T41" fmla="*/ 1 h 5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1" name="Google Shape;446;p31">
              <a:extLst>
                <a:ext uri="{FF2B5EF4-FFF2-40B4-BE49-F238E27FC236}">
                  <a16:creationId xmlns:a16="http://schemas.microsoft.com/office/drawing/2014/main" id="{C5529404-3540-684A-B818-5A0F8D6B4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350" y="3864325"/>
              <a:ext cx="77575" cy="133125"/>
            </a:xfrm>
            <a:custGeom>
              <a:avLst/>
              <a:gdLst>
                <a:gd name="T0" fmla="*/ 489 w 3103"/>
                <a:gd name="T1" fmla="*/ 1 h 5325"/>
                <a:gd name="T2" fmla="*/ 392 w 3103"/>
                <a:gd name="T3" fmla="*/ 25 h 5325"/>
                <a:gd name="T4" fmla="*/ 294 w 3103"/>
                <a:gd name="T5" fmla="*/ 50 h 5325"/>
                <a:gd name="T6" fmla="*/ 221 w 3103"/>
                <a:gd name="T7" fmla="*/ 98 h 5325"/>
                <a:gd name="T8" fmla="*/ 147 w 3103"/>
                <a:gd name="T9" fmla="*/ 147 h 5325"/>
                <a:gd name="T10" fmla="*/ 74 w 3103"/>
                <a:gd name="T11" fmla="*/ 220 h 5325"/>
                <a:gd name="T12" fmla="*/ 50 w 3103"/>
                <a:gd name="T13" fmla="*/ 294 h 5325"/>
                <a:gd name="T14" fmla="*/ 1 w 3103"/>
                <a:gd name="T15" fmla="*/ 391 h 5325"/>
                <a:gd name="T16" fmla="*/ 1 w 3103"/>
                <a:gd name="T17" fmla="*/ 489 h 5325"/>
                <a:gd name="T18" fmla="*/ 1 w 3103"/>
                <a:gd name="T19" fmla="*/ 5325 h 5325"/>
                <a:gd name="T20" fmla="*/ 3103 w 3103"/>
                <a:gd name="T21" fmla="*/ 5325 h 5325"/>
                <a:gd name="T22" fmla="*/ 3103 w 3103"/>
                <a:gd name="T23" fmla="*/ 489 h 5325"/>
                <a:gd name="T24" fmla="*/ 3103 w 3103"/>
                <a:gd name="T25" fmla="*/ 391 h 5325"/>
                <a:gd name="T26" fmla="*/ 3078 w 3103"/>
                <a:gd name="T27" fmla="*/ 294 h 5325"/>
                <a:gd name="T28" fmla="*/ 3029 w 3103"/>
                <a:gd name="T29" fmla="*/ 220 h 5325"/>
                <a:gd name="T30" fmla="*/ 2956 w 3103"/>
                <a:gd name="T31" fmla="*/ 147 h 5325"/>
                <a:gd name="T32" fmla="*/ 2907 w 3103"/>
                <a:gd name="T33" fmla="*/ 98 h 5325"/>
                <a:gd name="T34" fmla="*/ 2810 w 3103"/>
                <a:gd name="T35" fmla="*/ 50 h 5325"/>
                <a:gd name="T36" fmla="*/ 2712 w 3103"/>
                <a:gd name="T37" fmla="*/ 25 h 5325"/>
                <a:gd name="T38" fmla="*/ 2614 w 3103"/>
                <a:gd name="T39" fmla="*/ 1 h 5325"/>
                <a:gd name="T40" fmla="*/ 489 w 3103"/>
                <a:gd name="T41" fmla="*/ 1 h 5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2" name="Google Shape;447;p31">
              <a:extLst>
                <a:ext uri="{FF2B5EF4-FFF2-40B4-BE49-F238E27FC236}">
                  <a16:creationId xmlns:a16="http://schemas.microsoft.com/office/drawing/2014/main" id="{E73164E8-CC5D-4C48-A574-868219AA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625" y="3717800"/>
              <a:ext cx="77575" cy="279650"/>
            </a:xfrm>
            <a:custGeom>
              <a:avLst/>
              <a:gdLst>
                <a:gd name="T0" fmla="*/ 489 w 3103"/>
                <a:gd name="T1" fmla="*/ 0 h 11186"/>
                <a:gd name="T2" fmla="*/ 391 w 3103"/>
                <a:gd name="T3" fmla="*/ 25 h 11186"/>
                <a:gd name="T4" fmla="*/ 294 w 3103"/>
                <a:gd name="T5" fmla="*/ 49 h 11186"/>
                <a:gd name="T6" fmla="*/ 220 w 3103"/>
                <a:gd name="T7" fmla="*/ 98 h 11186"/>
                <a:gd name="T8" fmla="*/ 147 w 3103"/>
                <a:gd name="T9" fmla="*/ 147 h 11186"/>
                <a:gd name="T10" fmla="*/ 74 w 3103"/>
                <a:gd name="T11" fmla="*/ 220 h 11186"/>
                <a:gd name="T12" fmla="*/ 49 w 3103"/>
                <a:gd name="T13" fmla="*/ 293 h 11186"/>
                <a:gd name="T14" fmla="*/ 1 w 3103"/>
                <a:gd name="T15" fmla="*/ 391 h 11186"/>
                <a:gd name="T16" fmla="*/ 1 w 3103"/>
                <a:gd name="T17" fmla="*/ 489 h 11186"/>
                <a:gd name="T18" fmla="*/ 1 w 3103"/>
                <a:gd name="T19" fmla="*/ 11186 h 11186"/>
                <a:gd name="T20" fmla="*/ 3102 w 3103"/>
                <a:gd name="T21" fmla="*/ 11186 h 11186"/>
                <a:gd name="T22" fmla="*/ 3102 w 3103"/>
                <a:gd name="T23" fmla="*/ 489 h 11186"/>
                <a:gd name="T24" fmla="*/ 3102 w 3103"/>
                <a:gd name="T25" fmla="*/ 391 h 11186"/>
                <a:gd name="T26" fmla="*/ 3078 w 3103"/>
                <a:gd name="T27" fmla="*/ 293 h 11186"/>
                <a:gd name="T28" fmla="*/ 3029 w 3103"/>
                <a:gd name="T29" fmla="*/ 220 h 11186"/>
                <a:gd name="T30" fmla="*/ 2956 w 3103"/>
                <a:gd name="T31" fmla="*/ 147 h 11186"/>
                <a:gd name="T32" fmla="*/ 2907 w 3103"/>
                <a:gd name="T33" fmla="*/ 98 h 11186"/>
                <a:gd name="T34" fmla="*/ 2809 w 3103"/>
                <a:gd name="T35" fmla="*/ 49 h 11186"/>
                <a:gd name="T36" fmla="*/ 2712 w 3103"/>
                <a:gd name="T37" fmla="*/ 25 h 11186"/>
                <a:gd name="T38" fmla="*/ 2614 w 3103"/>
                <a:gd name="T39" fmla="*/ 0 h 11186"/>
                <a:gd name="T40" fmla="*/ 489 w 3103"/>
                <a:gd name="T41" fmla="*/ 0 h 1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83" name="Google Shape;448;p31">
              <a:extLst>
                <a:ext uri="{FF2B5EF4-FFF2-40B4-BE49-F238E27FC236}">
                  <a16:creationId xmlns:a16="http://schemas.microsoft.com/office/drawing/2014/main" id="{1F72ED88-55CC-7345-BB5C-62F98BD4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375" y="3788625"/>
              <a:ext cx="78175" cy="208825"/>
            </a:xfrm>
            <a:custGeom>
              <a:avLst/>
              <a:gdLst>
                <a:gd name="T0" fmla="*/ 489 w 3127"/>
                <a:gd name="T1" fmla="*/ 0 h 8353"/>
                <a:gd name="T2" fmla="*/ 392 w 3127"/>
                <a:gd name="T3" fmla="*/ 25 h 8353"/>
                <a:gd name="T4" fmla="*/ 318 w 3127"/>
                <a:gd name="T5" fmla="*/ 49 h 8353"/>
                <a:gd name="T6" fmla="*/ 221 w 3127"/>
                <a:gd name="T7" fmla="*/ 98 h 8353"/>
                <a:gd name="T8" fmla="*/ 147 w 3127"/>
                <a:gd name="T9" fmla="*/ 147 h 8353"/>
                <a:gd name="T10" fmla="*/ 99 w 3127"/>
                <a:gd name="T11" fmla="*/ 220 h 8353"/>
                <a:gd name="T12" fmla="*/ 50 w 3127"/>
                <a:gd name="T13" fmla="*/ 293 h 8353"/>
                <a:gd name="T14" fmla="*/ 25 w 3127"/>
                <a:gd name="T15" fmla="*/ 391 h 8353"/>
                <a:gd name="T16" fmla="*/ 1 w 3127"/>
                <a:gd name="T17" fmla="*/ 489 h 8353"/>
                <a:gd name="T18" fmla="*/ 1 w 3127"/>
                <a:gd name="T19" fmla="*/ 8353 h 8353"/>
                <a:gd name="T20" fmla="*/ 3127 w 3127"/>
                <a:gd name="T21" fmla="*/ 8353 h 8353"/>
                <a:gd name="T22" fmla="*/ 3127 w 3127"/>
                <a:gd name="T23" fmla="*/ 489 h 8353"/>
                <a:gd name="T24" fmla="*/ 3103 w 3127"/>
                <a:gd name="T25" fmla="*/ 391 h 8353"/>
                <a:gd name="T26" fmla="*/ 3078 w 3127"/>
                <a:gd name="T27" fmla="*/ 293 h 8353"/>
                <a:gd name="T28" fmla="*/ 3029 w 3127"/>
                <a:gd name="T29" fmla="*/ 220 h 8353"/>
                <a:gd name="T30" fmla="*/ 2980 w 3127"/>
                <a:gd name="T31" fmla="*/ 147 h 8353"/>
                <a:gd name="T32" fmla="*/ 2907 w 3127"/>
                <a:gd name="T33" fmla="*/ 98 h 8353"/>
                <a:gd name="T34" fmla="*/ 2809 w 3127"/>
                <a:gd name="T35" fmla="*/ 49 h 8353"/>
                <a:gd name="T36" fmla="*/ 2736 w 3127"/>
                <a:gd name="T37" fmla="*/ 25 h 8353"/>
                <a:gd name="T38" fmla="*/ 2639 w 3127"/>
                <a:gd name="T39" fmla="*/ 0 h 8353"/>
                <a:gd name="T40" fmla="*/ 489 w 3127"/>
                <a:gd name="T41" fmla="*/ 0 h 8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2" name="Google Shape;449;p31">
            <a:extLst>
              <a:ext uri="{FF2B5EF4-FFF2-40B4-BE49-F238E27FC236}">
                <a16:creationId xmlns:a16="http://schemas.microsoft.com/office/drawing/2014/main" id="{7798DA94-8F96-4841-9D65-CF2A184A956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44850"/>
            <a:ext cx="341313" cy="250825"/>
            <a:chOff x="4610450" y="3703750"/>
            <a:chExt cx="453050" cy="332175"/>
          </a:xfrm>
        </p:grpSpPr>
        <p:sp>
          <p:nvSpPr>
            <p:cNvPr id="52377" name="Google Shape;450;p31">
              <a:extLst>
                <a:ext uri="{FF2B5EF4-FFF2-40B4-BE49-F238E27FC236}">
                  <a16:creationId xmlns:a16="http://schemas.microsoft.com/office/drawing/2014/main" id="{8EB99703-589B-CB49-B517-963B2D3D3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450" y="3703750"/>
              <a:ext cx="453050" cy="332175"/>
            </a:xfrm>
            <a:custGeom>
              <a:avLst/>
              <a:gdLst>
                <a:gd name="T0" fmla="*/ 366 w 18122"/>
                <a:gd name="T1" fmla="*/ 0 h 13287"/>
                <a:gd name="T2" fmla="*/ 293 w 18122"/>
                <a:gd name="T3" fmla="*/ 49 h 13287"/>
                <a:gd name="T4" fmla="*/ 195 w 18122"/>
                <a:gd name="T5" fmla="*/ 74 h 13287"/>
                <a:gd name="T6" fmla="*/ 122 w 18122"/>
                <a:gd name="T7" fmla="*/ 147 h 13287"/>
                <a:gd name="T8" fmla="*/ 73 w 18122"/>
                <a:gd name="T9" fmla="*/ 220 h 13287"/>
                <a:gd name="T10" fmla="*/ 25 w 18122"/>
                <a:gd name="T11" fmla="*/ 293 h 13287"/>
                <a:gd name="T12" fmla="*/ 0 w 18122"/>
                <a:gd name="T13" fmla="*/ 391 h 13287"/>
                <a:gd name="T14" fmla="*/ 0 w 18122"/>
                <a:gd name="T15" fmla="*/ 489 h 13287"/>
                <a:gd name="T16" fmla="*/ 0 w 18122"/>
                <a:gd name="T17" fmla="*/ 12798 h 13287"/>
                <a:gd name="T18" fmla="*/ 0 w 18122"/>
                <a:gd name="T19" fmla="*/ 12896 h 13287"/>
                <a:gd name="T20" fmla="*/ 25 w 18122"/>
                <a:gd name="T21" fmla="*/ 12993 h 13287"/>
                <a:gd name="T22" fmla="*/ 73 w 18122"/>
                <a:gd name="T23" fmla="*/ 13067 h 13287"/>
                <a:gd name="T24" fmla="*/ 122 w 18122"/>
                <a:gd name="T25" fmla="*/ 13140 h 13287"/>
                <a:gd name="T26" fmla="*/ 195 w 18122"/>
                <a:gd name="T27" fmla="*/ 13213 h 13287"/>
                <a:gd name="T28" fmla="*/ 293 w 18122"/>
                <a:gd name="T29" fmla="*/ 13238 h 13287"/>
                <a:gd name="T30" fmla="*/ 366 w 18122"/>
                <a:gd name="T31" fmla="*/ 13287 h 13287"/>
                <a:gd name="T32" fmla="*/ 17756 w 18122"/>
                <a:gd name="T33" fmla="*/ 13287 h 13287"/>
                <a:gd name="T34" fmla="*/ 17829 w 18122"/>
                <a:gd name="T35" fmla="*/ 13238 h 13287"/>
                <a:gd name="T36" fmla="*/ 17927 w 18122"/>
                <a:gd name="T37" fmla="*/ 13213 h 13287"/>
                <a:gd name="T38" fmla="*/ 18000 w 18122"/>
                <a:gd name="T39" fmla="*/ 13140 h 13287"/>
                <a:gd name="T40" fmla="*/ 18049 w 18122"/>
                <a:gd name="T41" fmla="*/ 13067 h 13287"/>
                <a:gd name="T42" fmla="*/ 18098 w 18122"/>
                <a:gd name="T43" fmla="*/ 12993 h 13287"/>
                <a:gd name="T44" fmla="*/ 18122 w 18122"/>
                <a:gd name="T45" fmla="*/ 12896 h 13287"/>
                <a:gd name="T46" fmla="*/ 18122 w 18122"/>
                <a:gd name="T47" fmla="*/ 12798 h 13287"/>
                <a:gd name="T48" fmla="*/ 18122 w 18122"/>
                <a:gd name="T49" fmla="*/ 12700 h 13287"/>
                <a:gd name="T50" fmla="*/ 18098 w 18122"/>
                <a:gd name="T51" fmla="*/ 12603 h 13287"/>
                <a:gd name="T52" fmla="*/ 18049 w 18122"/>
                <a:gd name="T53" fmla="*/ 12529 h 13287"/>
                <a:gd name="T54" fmla="*/ 18000 w 18122"/>
                <a:gd name="T55" fmla="*/ 12456 h 13287"/>
                <a:gd name="T56" fmla="*/ 17927 w 18122"/>
                <a:gd name="T57" fmla="*/ 12383 h 13287"/>
                <a:gd name="T58" fmla="*/ 17829 w 18122"/>
                <a:gd name="T59" fmla="*/ 12358 h 13287"/>
                <a:gd name="T60" fmla="*/ 17756 w 18122"/>
                <a:gd name="T61" fmla="*/ 12310 h 13287"/>
                <a:gd name="T62" fmla="*/ 977 w 18122"/>
                <a:gd name="T63" fmla="*/ 12310 h 13287"/>
                <a:gd name="T64" fmla="*/ 977 w 18122"/>
                <a:gd name="T65" fmla="*/ 489 h 13287"/>
                <a:gd name="T66" fmla="*/ 953 w 18122"/>
                <a:gd name="T67" fmla="*/ 391 h 13287"/>
                <a:gd name="T68" fmla="*/ 928 w 18122"/>
                <a:gd name="T69" fmla="*/ 293 h 13287"/>
                <a:gd name="T70" fmla="*/ 879 w 18122"/>
                <a:gd name="T71" fmla="*/ 220 h 13287"/>
                <a:gd name="T72" fmla="*/ 830 w 18122"/>
                <a:gd name="T73" fmla="*/ 147 h 13287"/>
                <a:gd name="T74" fmla="*/ 757 w 18122"/>
                <a:gd name="T75" fmla="*/ 74 h 13287"/>
                <a:gd name="T76" fmla="*/ 660 w 18122"/>
                <a:gd name="T77" fmla="*/ 49 h 13287"/>
                <a:gd name="T78" fmla="*/ 586 w 18122"/>
                <a:gd name="T79" fmla="*/ 0 h 13287"/>
                <a:gd name="T80" fmla="*/ 366 w 18122"/>
                <a:gd name="T81" fmla="*/ 0 h 13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8" name="Google Shape;451;p31">
              <a:extLst>
                <a:ext uri="{FF2B5EF4-FFF2-40B4-BE49-F238E27FC236}">
                  <a16:creationId xmlns:a16="http://schemas.microsoft.com/office/drawing/2014/main" id="{56C2E15D-E36D-3F43-9BB7-11D5B6A1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200" y="3730000"/>
              <a:ext cx="389550" cy="249150"/>
            </a:xfrm>
            <a:custGeom>
              <a:avLst/>
              <a:gdLst>
                <a:gd name="T0" fmla="*/ 14507 w 15582"/>
                <a:gd name="T1" fmla="*/ 98 h 9966"/>
                <a:gd name="T2" fmla="*/ 14263 w 15582"/>
                <a:gd name="T3" fmla="*/ 416 h 9966"/>
                <a:gd name="T4" fmla="*/ 14239 w 15582"/>
                <a:gd name="T5" fmla="*/ 831 h 9966"/>
                <a:gd name="T6" fmla="*/ 11161 w 15582"/>
                <a:gd name="T7" fmla="*/ 4323 h 9966"/>
                <a:gd name="T8" fmla="*/ 10087 w 15582"/>
                <a:gd name="T9" fmla="*/ 3005 h 9966"/>
                <a:gd name="T10" fmla="*/ 10233 w 15582"/>
                <a:gd name="T11" fmla="*/ 2687 h 9966"/>
                <a:gd name="T12" fmla="*/ 10184 w 15582"/>
                <a:gd name="T13" fmla="*/ 2296 h 9966"/>
                <a:gd name="T14" fmla="*/ 9940 w 15582"/>
                <a:gd name="T15" fmla="*/ 2003 h 9966"/>
                <a:gd name="T16" fmla="*/ 9549 w 15582"/>
                <a:gd name="T17" fmla="*/ 1881 h 9966"/>
                <a:gd name="T18" fmla="*/ 9183 w 15582"/>
                <a:gd name="T19" fmla="*/ 2003 h 9966"/>
                <a:gd name="T20" fmla="*/ 8939 w 15582"/>
                <a:gd name="T21" fmla="*/ 2296 h 9966"/>
                <a:gd name="T22" fmla="*/ 8890 w 15582"/>
                <a:gd name="T23" fmla="*/ 2663 h 9966"/>
                <a:gd name="T24" fmla="*/ 8988 w 15582"/>
                <a:gd name="T25" fmla="*/ 2956 h 9966"/>
                <a:gd name="T26" fmla="*/ 6130 w 15582"/>
                <a:gd name="T27" fmla="*/ 6644 h 9966"/>
                <a:gd name="T28" fmla="*/ 4763 w 15582"/>
                <a:gd name="T29" fmla="*/ 5252 h 9966"/>
                <a:gd name="T30" fmla="*/ 4714 w 15582"/>
                <a:gd name="T31" fmla="*/ 4836 h 9966"/>
                <a:gd name="T32" fmla="*/ 4470 w 15582"/>
                <a:gd name="T33" fmla="*/ 4543 h 9966"/>
                <a:gd name="T34" fmla="*/ 4079 w 15582"/>
                <a:gd name="T35" fmla="*/ 4421 h 9966"/>
                <a:gd name="T36" fmla="*/ 3712 w 15582"/>
                <a:gd name="T37" fmla="*/ 4543 h 9966"/>
                <a:gd name="T38" fmla="*/ 3468 w 15582"/>
                <a:gd name="T39" fmla="*/ 4836 h 9966"/>
                <a:gd name="T40" fmla="*/ 3419 w 15582"/>
                <a:gd name="T41" fmla="*/ 5276 h 9966"/>
                <a:gd name="T42" fmla="*/ 0 w 15582"/>
                <a:gd name="T43" fmla="*/ 9648 h 9966"/>
                <a:gd name="T44" fmla="*/ 98 w 15582"/>
                <a:gd name="T45" fmla="*/ 9916 h 9966"/>
                <a:gd name="T46" fmla="*/ 342 w 15582"/>
                <a:gd name="T47" fmla="*/ 9941 h 9966"/>
                <a:gd name="T48" fmla="*/ 3981 w 15582"/>
                <a:gd name="T49" fmla="*/ 5789 h 9966"/>
                <a:gd name="T50" fmla="*/ 4347 w 15582"/>
                <a:gd name="T51" fmla="*/ 5740 h 9966"/>
                <a:gd name="T52" fmla="*/ 5617 w 15582"/>
                <a:gd name="T53" fmla="*/ 7328 h 9966"/>
                <a:gd name="T54" fmla="*/ 5740 w 15582"/>
                <a:gd name="T55" fmla="*/ 7694 h 9966"/>
                <a:gd name="T56" fmla="*/ 6033 w 15582"/>
                <a:gd name="T57" fmla="*/ 7938 h 9966"/>
                <a:gd name="T58" fmla="*/ 6448 w 15582"/>
                <a:gd name="T59" fmla="*/ 7987 h 9966"/>
                <a:gd name="T60" fmla="*/ 6790 w 15582"/>
                <a:gd name="T61" fmla="*/ 7792 h 9966"/>
                <a:gd name="T62" fmla="*/ 6961 w 15582"/>
                <a:gd name="T63" fmla="*/ 7450 h 9966"/>
                <a:gd name="T64" fmla="*/ 6887 w 15582"/>
                <a:gd name="T65" fmla="*/ 6986 h 9966"/>
                <a:gd name="T66" fmla="*/ 9647 w 15582"/>
                <a:gd name="T67" fmla="*/ 3249 h 9966"/>
                <a:gd name="T68" fmla="*/ 10331 w 15582"/>
                <a:gd name="T69" fmla="*/ 4885 h 9966"/>
                <a:gd name="T70" fmla="*/ 10380 w 15582"/>
                <a:gd name="T71" fmla="*/ 5252 h 9966"/>
                <a:gd name="T72" fmla="*/ 10624 w 15582"/>
                <a:gd name="T73" fmla="*/ 5569 h 9966"/>
                <a:gd name="T74" fmla="*/ 11137 w 15582"/>
                <a:gd name="T75" fmla="*/ 5667 h 9966"/>
                <a:gd name="T76" fmla="*/ 11479 w 15582"/>
                <a:gd name="T77" fmla="*/ 5471 h 9966"/>
                <a:gd name="T78" fmla="*/ 11674 w 15582"/>
                <a:gd name="T79" fmla="*/ 5129 h 9966"/>
                <a:gd name="T80" fmla="*/ 11650 w 15582"/>
                <a:gd name="T81" fmla="*/ 4739 h 9966"/>
                <a:gd name="T82" fmla="*/ 14898 w 15582"/>
                <a:gd name="T83" fmla="*/ 1368 h 9966"/>
                <a:gd name="T84" fmla="*/ 15289 w 15582"/>
                <a:gd name="T85" fmla="*/ 1246 h 9966"/>
                <a:gd name="T86" fmla="*/ 15533 w 15582"/>
                <a:gd name="T87" fmla="*/ 953 h 9966"/>
                <a:gd name="T88" fmla="*/ 15558 w 15582"/>
                <a:gd name="T89" fmla="*/ 538 h 9966"/>
                <a:gd name="T90" fmla="*/ 15387 w 15582"/>
                <a:gd name="T91" fmla="*/ 196 h 9966"/>
                <a:gd name="T92" fmla="*/ 15045 w 15582"/>
                <a:gd name="T93" fmla="*/ 1 h 9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lnTo>
                    <a:pt x="14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3" name="Google Shape;452;p31">
            <a:extLst>
              <a:ext uri="{FF2B5EF4-FFF2-40B4-BE49-F238E27FC236}">
                <a16:creationId xmlns:a16="http://schemas.microsoft.com/office/drawing/2014/main" id="{02B91F4E-C895-324E-93F7-D9001FF35F5D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3221038"/>
            <a:ext cx="317500" cy="300037"/>
            <a:chOff x="5300400" y="3670175"/>
            <a:chExt cx="421300" cy="399325"/>
          </a:xfrm>
        </p:grpSpPr>
        <p:sp>
          <p:nvSpPr>
            <p:cNvPr id="52372" name="Google Shape;453;p31">
              <a:extLst>
                <a:ext uri="{FF2B5EF4-FFF2-40B4-BE49-F238E27FC236}">
                  <a16:creationId xmlns:a16="http://schemas.microsoft.com/office/drawing/2014/main" id="{9FA2B034-5A67-E047-814F-2F181CE3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400" y="3708025"/>
              <a:ext cx="421300" cy="267450"/>
            </a:xfrm>
            <a:custGeom>
              <a:avLst/>
              <a:gdLst>
                <a:gd name="T0" fmla="*/ 16364 w 16852"/>
                <a:gd name="T1" fmla="*/ 489 h 10698"/>
                <a:gd name="T2" fmla="*/ 16364 w 16852"/>
                <a:gd name="T3" fmla="*/ 10209 h 10698"/>
                <a:gd name="T4" fmla="*/ 489 w 16852"/>
                <a:gd name="T5" fmla="*/ 10209 h 10698"/>
                <a:gd name="T6" fmla="*/ 489 w 16852"/>
                <a:gd name="T7" fmla="*/ 489 h 10698"/>
                <a:gd name="T8" fmla="*/ 16364 w 16852"/>
                <a:gd name="T9" fmla="*/ 489 h 10698"/>
                <a:gd name="T10" fmla="*/ 391 w 16852"/>
                <a:gd name="T11" fmla="*/ 0 h 10698"/>
                <a:gd name="T12" fmla="*/ 293 w 16852"/>
                <a:gd name="T13" fmla="*/ 25 h 10698"/>
                <a:gd name="T14" fmla="*/ 196 w 16852"/>
                <a:gd name="T15" fmla="*/ 74 h 10698"/>
                <a:gd name="T16" fmla="*/ 122 w 16852"/>
                <a:gd name="T17" fmla="*/ 147 h 10698"/>
                <a:gd name="T18" fmla="*/ 73 w 16852"/>
                <a:gd name="T19" fmla="*/ 220 h 10698"/>
                <a:gd name="T20" fmla="*/ 25 w 16852"/>
                <a:gd name="T21" fmla="*/ 293 h 10698"/>
                <a:gd name="T22" fmla="*/ 0 w 16852"/>
                <a:gd name="T23" fmla="*/ 391 h 10698"/>
                <a:gd name="T24" fmla="*/ 0 w 16852"/>
                <a:gd name="T25" fmla="*/ 489 h 10698"/>
                <a:gd name="T26" fmla="*/ 0 w 16852"/>
                <a:gd name="T27" fmla="*/ 10209 h 10698"/>
                <a:gd name="T28" fmla="*/ 0 w 16852"/>
                <a:gd name="T29" fmla="*/ 10307 h 10698"/>
                <a:gd name="T30" fmla="*/ 25 w 16852"/>
                <a:gd name="T31" fmla="*/ 10405 h 10698"/>
                <a:gd name="T32" fmla="*/ 73 w 16852"/>
                <a:gd name="T33" fmla="*/ 10478 h 10698"/>
                <a:gd name="T34" fmla="*/ 122 w 16852"/>
                <a:gd name="T35" fmla="*/ 10551 h 10698"/>
                <a:gd name="T36" fmla="*/ 196 w 16852"/>
                <a:gd name="T37" fmla="*/ 10600 h 10698"/>
                <a:gd name="T38" fmla="*/ 293 w 16852"/>
                <a:gd name="T39" fmla="*/ 10649 h 10698"/>
                <a:gd name="T40" fmla="*/ 391 w 16852"/>
                <a:gd name="T41" fmla="*/ 10673 h 10698"/>
                <a:gd name="T42" fmla="*/ 489 w 16852"/>
                <a:gd name="T43" fmla="*/ 10698 h 10698"/>
                <a:gd name="T44" fmla="*/ 16364 w 16852"/>
                <a:gd name="T45" fmla="*/ 10698 h 10698"/>
                <a:gd name="T46" fmla="*/ 16461 w 16852"/>
                <a:gd name="T47" fmla="*/ 10673 h 10698"/>
                <a:gd name="T48" fmla="*/ 16559 w 16852"/>
                <a:gd name="T49" fmla="*/ 10649 h 10698"/>
                <a:gd name="T50" fmla="*/ 16657 w 16852"/>
                <a:gd name="T51" fmla="*/ 10600 h 10698"/>
                <a:gd name="T52" fmla="*/ 16730 w 16852"/>
                <a:gd name="T53" fmla="*/ 10551 h 10698"/>
                <a:gd name="T54" fmla="*/ 16779 w 16852"/>
                <a:gd name="T55" fmla="*/ 10478 h 10698"/>
                <a:gd name="T56" fmla="*/ 16828 w 16852"/>
                <a:gd name="T57" fmla="*/ 10405 h 10698"/>
                <a:gd name="T58" fmla="*/ 16852 w 16852"/>
                <a:gd name="T59" fmla="*/ 10307 h 10698"/>
                <a:gd name="T60" fmla="*/ 16852 w 16852"/>
                <a:gd name="T61" fmla="*/ 10209 h 10698"/>
                <a:gd name="T62" fmla="*/ 16852 w 16852"/>
                <a:gd name="T63" fmla="*/ 489 h 10698"/>
                <a:gd name="T64" fmla="*/ 16852 w 16852"/>
                <a:gd name="T65" fmla="*/ 391 h 10698"/>
                <a:gd name="T66" fmla="*/ 16828 w 16852"/>
                <a:gd name="T67" fmla="*/ 293 h 10698"/>
                <a:gd name="T68" fmla="*/ 16779 w 16852"/>
                <a:gd name="T69" fmla="*/ 220 h 10698"/>
                <a:gd name="T70" fmla="*/ 16730 w 16852"/>
                <a:gd name="T71" fmla="*/ 147 h 10698"/>
                <a:gd name="T72" fmla="*/ 16657 w 16852"/>
                <a:gd name="T73" fmla="*/ 74 h 10698"/>
                <a:gd name="T74" fmla="*/ 16559 w 16852"/>
                <a:gd name="T75" fmla="*/ 25 h 10698"/>
                <a:gd name="T76" fmla="*/ 16461 w 16852"/>
                <a:gd name="T77" fmla="*/ 0 h 10698"/>
                <a:gd name="T78" fmla="*/ 391 w 16852"/>
                <a:gd name="T79" fmla="*/ 0 h 10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lnTo>
                    <a:pt x="16364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3" name="Google Shape;454;p31">
              <a:extLst>
                <a:ext uri="{FF2B5EF4-FFF2-40B4-BE49-F238E27FC236}">
                  <a16:creationId xmlns:a16="http://schemas.microsoft.com/office/drawing/2014/main" id="{2BCBC9E6-B404-D842-A079-245C8114D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825" y="3670175"/>
              <a:ext cx="24450" cy="25650"/>
            </a:xfrm>
            <a:custGeom>
              <a:avLst/>
              <a:gdLst>
                <a:gd name="T0" fmla="*/ 489 w 978"/>
                <a:gd name="T1" fmla="*/ 0 h 1026"/>
                <a:gd name="T2" fmla="*/ 391 w 978"/>
                <a:gd name="T3" fmla="*/ 25 h 1026"/>
                <a:gd name="T4" fmla="*/ 294 w 978"/>
                <a:gd name="T5" fmla="*/ 49 h 1026"/>
                <a:gd name="T6" fmla="*/ 220 w 978"/>
                <a:gd name="T7" fmla="*/ 98 h 1026"/>
                <a:gd name="T8" fmla="*/ 147 w 978"/>
                <a:gd name="T9" fmla="*/ 147 h 1026"/>
                <a:gd name="T10" fmla="*/ 74 w 978"/>
                <a:gd name="T11" fmla="*/ 220 h 1026"/>
                <a:gd name="T12" fmla="*/ 49 w 978"/>
                <a:gd name="T13" fmla="*/ 318 h 1026"/>
                <a:gd name="T14" fmla="*/ 1 w 978"/>
                <a:gd name="T15" fmla="*/ 391 h 1026"/>
                <a:gd name="T16" fmla="*/ 1 w 978"/>
                <a:gd name="T17" fmla="*/ 489 h 1026"/>
                <a:gd name="T18" fmla="*/ 1 w 978"/>
                <a:gd name="T19" fmla="*/ 1026 h 1026"/>
                <a:gd name="T20" fmla="*/ 978 w 978"/>
                <a:gd name="T21" fmla="*/ 1026 h 1026"/>
                <a:gd name="T22" fmla="*/ 978 w 978"/>
                <a:gd name="T23" fmla="*/ 489 h 1026"/>
                <a:gd name="T24" fmla="*/ 978 w 978"/>
                <a:gd name="T25" fmla="*/ 391 h 1026"/>
                <a:gd name="T26" fmla="*/ 929 w 978"/>
                <a:gd name="T27" fmla="*/ 318 h 1026"/>
                <a:gd name="T28" fmla="*/ 904 w 978"/>
                <a:gd name="T29" fmla="*/ 220 h 1026"/>
                <a:gd name="T30" fmla="*/ 831 w 978"/>
                <a:gd name="T31" fmla="*/ 147 h 1026"/>
                <a:gd name="T32" fmla="*/ 758 w 978"/>
                <a:gd name="T33" fmla="*/ 98 h 1026"/>
                <a:gd name="T34" fmla="*/ 684 w 978"/>
                <a:gd name="T35" fmla="*/ 49 h 1026"/>
                <a:gd name="T36" fmla="*/ 587 w 978"/>
                <a:gd name="T37" fmla="*/ 25 h 1026"/>
                <a:gd name="T38" fmla="*/ 489 w 978"/>
                <a:gd name="T39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4" name="Google Shape;455;p31">
              <a:extLst>
                <a:ext uri="{FF2B5EF4-FFF2-40B4-BE49-F238E27FC236}">
                  <a16:creationId xmlns:a16="http://schemas.microsoft.com/office/drawing/2014/main" id="{73B281FC-AA98-5741-8A54-EF5F46ED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325" y="3987675"/>
              <a:ext cx="61100" cy="81825"/>
            </a:xfrm>
            <a:custGeom>
              <a:avLst/>
              <a:gdLst>
                <a:gd name="T0" fmla="*/ 1344 w 2444"/>
                <a:gd name="T1" fmla="*/ 0 h 3273"/>
                <a:gd name="T2" fmla="*/ 50 w 2444"/>
                <a:gd name="T3" fmla="*/ 2565 h 3273"/>
                <a:gd name="T4" fmla="*/ 25 w 2444"/>
                <a:gd name="T5" fmla="*/ 2638 h 3273"/>
                <a:gd name="T6" fmla="*/ 1 w 2444"/>
                <a:gd name="T7" fmla="*/ 2736 h 3273"/>
                <a:gd name="T8" fmla="*/ 1 w 2444"/>
                <a:gd name="T9" fmla="*/ 2833 h 3273"/>
                <a:gd name="T10" fmla="*/ 25 w 2444"/>
                <a:gd name="T11" fmla="*/ 2931 h 3273"/>
                <a:gd name="T12" fmla="*/ 74 w 2444"/>
                <a:gd name="T13" fmla="*/ 3004 h 3273"/>
                <a:gd name="T14" fmla="*/ 123 w 2444"/>
                <a:gd name="T15" fmla="*/ 3102 h 3273"/>
                <a:gd name="T16" fmla="*/ 196 w 2444"/>
                <a:gd name="T17" fmla="*/ 3151 h 3273"/>
                <a:gd name="T18" fmla="*/ 269 w 2444"/>
                <a:gd name="T19" fmla="*/ 3224 h 3273"/>
                <a:gd name="T20" fmla="*/ 392 w 2444"/>
                <a:gd name="T21" fmla="*/ 3248 h 3273"/>
                <a:gd name="T22" fmla="*/ 489 w 2444"/>
                <a:gd name="T23" fmla="*/ 3273 h 3273"/>
                <a:gd name="T24" fmla="*/ 636 w 2444"/>
                <a:gd name="T25" fmla="*/ 3248 h 3273"/>
                <a:gd name="T26" fmla="*/ 758 w 2444"/>
                <a:gd name="T27" fmla="*/ 3200 h 3273"/>
                <a:gd name="T28" fmla="*/ 856 w 2444"/>
                <a:gd name="T29" fmla="*/ 3102 h 3273"/>
                <a:gd name="T30" fmla="*/ 929 w 2444"/>
                <a:gd name="T31" fmla="*/ 3004 h 3273"/>
                <a:gd name="T32" fmla="*/ 2443 w 2444"/>
                <a:gd name="T33" fmla="*/ 0 h 3273"/>
                <a:gd name="T34" fmla="*/ 1344 w 2444"/>
                <a:gd name="T35" fmla="*/ 0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5" name="Google Shape;456;p31">
              <a:extLst>
                <a:ext uri="{FF2B5EF4-FFF2-40B4-BE49-F238E27FC236}">
                  <a16:creationId xmlns:a16="http://schemas.microsoft.com/office/drawing/2014/main" id="{D73D33D1-8AFF-C247-B1CE-6CC3CECF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700" y="3987675"/>
              <a:ext cx="61075" cy="81825"/>
            </a:xfrm>
            <a:custGeom>
              <a:avLst/>
              <a:gdLst>
                <a:gd name="T0" fmla="*/ 0 w 2443"/>
                <a:gd name="T1" fmla="*/ 0 h 3273"/>
                <a:gd name="T2" fmla="*/ 1514 w 2443"/>
                <a:gd name="T3" fmla="*/ 3004 h 3273"/>
                <a:gd name="T4" fmla="*/ 1588 w 2443"/>
                <a:gd name="T5" fmla="*/ 3102 h 3273"/>
                <a:gd name="T6" fmla="*/ 1685 w 2443"/>
                <a:gd name="T7" fmla="*/ 3200 h 3273"/>
                <a:gd name="T8" fmla="*/ 1807 w 2443"/>
                <a:gd name="T9" fmla="*/ 3248 h 3273"/>
                <a:gd name="T10" fmla="*/ 1954 w 2443"/>
                <a:gd name="T11" fmla="*/ 3273 h 3273"/>
                <a:gd name="T12" fmla="*/ 2052 w 2443"/>
                <a:gd name="T13" fmla="*/ 3248 h 3273"/>
                <a:gd name="T14" fmla="*/ 2174 w 2443"/>
                <a:gd name="T15" fmla="*/ 3224 h 3273"/>
                <a:gd name="T16" fmla="*/ 2247 w 2443"/>
                <a:gd name="T17" fmla="*/ 3151 h 3273"/>
                <a:gd name="T18" fmla="*/ 2320 w 2443"/>
                <a:gd name="T19" fmla="*/ 3102 h 3273"/>
                <a:gd name="T20" fmla="*/ 2369 w 2443"/>
                <a:gd name="T21" fmla="*/ 3004 h 3273"/>
                <a:gd name="T22" fmla="*/ 2418 w 2443"/>
                <a:gd name="T23" fmla="*/ 2931 h 3273"/>
                <a:gd name="T24" fmla="*/ 2442 w 2443"/>
                <a:gd name="T25" fmla="*/ 2833 h 3273"/>
                <a:gd name="T26" fmla="*/ 2442 w 2443"/>
                <a:gd name="T27" fmla="*/ 2736 h 3273"/>
                <a:gd name="T28" fmla="*/ 2418 w 2443"/>
                <a:gd name="T29" fmla="*/ 2638 h 3273"/>
                <a:gd name="T30" fmla="*/ 2393 w 2443"/>
                <a:gd name="T31" fmla="*/ 2565 h 3273"/>
                <a:gd name="T32" fmla="*/ 1099 w 2443"/>
                <a:gd name="T33" fmla="*/ 0 h 3273"/>
                <a:gd name="T34" fmla="*/ 0 w 2443"/>
                <a:gd name="T35" fmla="*/ 0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6" name="Google Shape;457;p31">
              <a:extLst>
                <a:ext uri="{FF2B5EF4-FFF2-40B4-BE49-F238E27FC236}">
                  <a16:creationId xmlns:a16="http://schemas.microsoft.com/office/drawing/2014/main" id="{DC4A2A10-3735-5248-B45B-BBB720A9E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825" y="3732450"/>
              <a:ext cx="372475" cy="218600"/>
            </a:xfrm>
            <a:custGeom>
              <a:avLst/>
              <a:gdLst>
                <a:gd name="T0" fmla="*/ 12676 w 14899"/>
                <a:gd name="T1" fmla="*/ 1344 h 8744"/>
                <a:gd name="T2" fmla="*/ 12822 w 14899"/>
                <a:gd name="T3" fmla="*/ 1441 h 8744"/>
                <a:gd name="T4" fmla="*/ 12920 w 14899"/>
                <a:gd name="T5" fmla="*/ 1612 h 8744"/>
                <a:gd name="T6" fmla="*/ 12969 w 14899"/>
                <a:gd name="T7" fmla="*/ 1808 h 8744"/>
                <a:gd name="T8" fmla="*/ 12969 w 14899"/>
                <a:gd name="T9" fmla="*/ 4177 h 8744"/>
                <a:gd name="T10" fmla="*/ 12895 w 14899"/>
                <a:gd name="T11" fmla="*/ 4348 h 8744"/>
                <a:gd name="T12" fmla="*/ 12749 w 14899"/>
                <a:gd name="T13" fmla="*/ 4470 h 8744"/>
                <a:gd name="T14" fmla="*/ 12578 w 14899"/>
                <a:gd name="T15" fmla="*/ 4543 h 8744"/>
                <a:gd name="T16" fmla="*/ 12383 w 14899"/>
                <a:gd name="T17" fmla="*/ 4543 h 8744"/>
                <a:gd name="T18" fmla="*/ 12212 w 14899"/>
                <a:gd name="T19" fmla="*/ 4470 h 8744"/>
                <a:gd name="T20" fmla="*/ 12065 w 14899"/>
                <a:gd name="T21" fmla="*/ 4348 h 8744"/>
                <a:gd name="T22" fmla="*/ 11992 w 14899"/>
                <a:gd name="T23" fmla="*/ 4177 h 8744"/>
                <a:gd name="T24" fmla="*/ 11992 w 14899"/>
                <a:gd name="T25" fmla="*/ 3004 h 8744"/>
                <a:gd name="T26" fmla="*/ 7913 w 14899"/>
                <a:gd name="T27" fmla="*/ 7059 h 8744"/>
                <a:gd name="T28" fmla="*/ 7742 w 14899"/>
                <a:gd name="T29" fmla="*/ 7132 h 8744"/>
                <a:gd name="T30" fmla="*/ 7547 w 14899"/>
                <a:gd name="T31" fmla="*/ 7132 h 8744"/>
                <a:gd name="T32" fmla="*/ 7376 w 14899"/>
                <a:gd name="T33" fmla="*/ 7059 h 8744"/>
                <a:gd name="T34" fmla="*/ 5349 w 14899"/>
                <a:gd name="T35" fmla="*/ 5056 h 8744"/>
                <a:gd name="T36" fmla="*/ 2687 w 14899"/>
                <a:gd name="T37" fmla="*/ 7694 h 8744"/>
                <a:gd name="T38" fmla="*/ 2516 w 14899"/>
                <a:gd name="T39" fmla="*/ 7767 h 8744"/>
                <a:gd name="T40" fmla="*/ 2247 w 14899"/>
                <a:gd name="T41" fmla="*/ 7742 h 8744"/>
                <a:gd name="T42" fmla="*/ 2076 w 14899"/>
                <a:gd name="T43" fmla="*/ 7620 h 8744"/>
                <a:gd name="T44" fmla="*/ 1978 w 14899"/>
                <a:gd name="T45" fmla="*/ 7474 h 8744"/>
                <a:gd name="T46" fmla="*/ 1929 w 14899"/>
                <a:gd name="T47" fmla="*/ 7278 h 8744"/>
                <a:gd name="T48" fmla="*/ 1978 w 14899"/>
                <a:gd name="T49" fmla="*/ 7107 h 8744"/>
                <a:gd name="T50" fmla="*/ 2076 w 14899"/>
                <a:gd name="T51" fmla="*/ 6936 h 8744"/>
                <a:gd name="T52" fmla="*/ 5080 w 14899"/>
                <a:gd name="T53" fmla="*/ 3957 h 8744"/>
                <a:gd name="T54" fmla="*/ 5251 w 14899"/>
                <a:gd name="T55" fmla="*/ 3884 h 8744"/>
                <a:gd name="T56" fmla="*/ 5520 w 14899"/>
                <a:gd name="T57" fmla="*/ 3908 h 8744"/>
                <a:gd name="T58" fmla="*/ 5691 w 14899"/>
                <a:gd name="T59" fmla="*/ 4006 h 8744"/>
                <a:gd name="T60" fmla="*/ 11332 w 14899"/>
                <a:gd name="T61" fmla="*/ 2296 h 8744"/>
                <a:gd name="T62" fmla="*/ 10111 w 14899"/>
                <a:gd name="T63" fmla="*/ 2272 h 8744"/>
                <a:gd name="T64" fmla="*/ 9916 w 14899"/>
                <a:gd name="T65" fmla="*/ 2198 h 8744"/>
                <a:gd name="T66" fmla="*/ 9794 w 14899"/>
                <a:gd name="T67" fmla="*/ 2076 h 8744"/>
                <a:gd name="T68" fmla="*/ 9720 w 14899"/>
                <a:gd name="T69" fmla="*/ 1905 h 8744"/>
                <a:gd name="T70" fmla="*/ 9720 w 14899"/>
                <a:gd name="T71" fmla="*/ 1710 h 8744"/>
                <a:gd name="T72" fmla="*/ 9794 w 14899"/>
                <a:gd name="T73" fmla="*/ 1515 h 8744"/>
                <a:gd name="T74" fmla="*/ 9916 w 14899"/>
                <a:gd name="T75" fmla="*/ 1392 h 8744"/>
                <a:gd name="T76" fmla="*/ 10111 w 14899"/>
                <a:gd name="T77" fmla="*/ 1319 h 8744"/>
                <a:gd name="T78" fmla="*/ 0 w 14899"/>
                <a:gd name="T79" fmla="*/ 0 h 8744"/>
                <a:gd name="T80" fmla="*/ 14898 w 14899"/>
                <a:gd name="T81" fmla="*/ 8744 h 8744"/>
                <a:gd name="T82" fmla="*/ 0 w 14899"/>
                <a:gd name="T83" fmla="*/ 0 h 8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lnTo>
                    <a:pt x="12578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84" name="Google Shape;458;p31">
            <a:extLst>
              <a:ext uri="{FF2B5EF4-FFF2-40B4-BE49-F238E27FC236}">
                <a16:creationId xmlns:a16="http://schemas.microsoft.com/office/drawing/2014/main" id="{1FFF5A1E-85E7-6B45-B448-1BE92061F859}"/>
              </a:ext>
            </a:extLst>
          </p:cNvPr>
          <p:cNvSpPr>
            <a:spLocks/>
          </p:cNvSpPr>
          <p:nvPr/>
        </p:nvSpPr>
        <p:spPr bwMode="auto">
          <a:xfrm>
            <a:off x="4743450" y="3194050"/>
            <a:ext cx="352425" cy="354013"/>
          </a:xfrm>
          <a:custGeom>
            <a:avLst/>
            <a:gdLst>
              <a:gd name="T0" fmla="*/ 9941 w 18758"/>
              <a:gd name="T1" fmla="*/ 3615 h 18757"/>
              <a:gd name="T2" fmla="*/ 8598 w 18758"/>
              <a:gd name="T3" fmla="*/ 4323 h 18757"/>
              <a:gd name="T4" fmla="*/ 8182 w 18758"/>
              <a:gd name="T5" fmla="*/ 3273 h 18757"/>
              <a:gd name="T6" fmla="*/ 7792 w 18758"/>
              <a:gd name="T7" fmla="*/ 2589 h 18757"/>
              <a:gd name="T8" fmla="*/ 11357 w 18758"/>
              <a:gd name="T9" fmla="*/ 5398 h 18757"/>
              <a:gd name="T10" fmla="*/ 11455 w 18758"/>
              <a:gd name="T11" fmla="*/ 4763 h 18757"/>
              <a:gd name="T12" fmla="*/ 16193 w 18758"/>
              <a:gd name="T13" fmla="*/ 13482 h 18757"/>
              <a:gd name="T14" fmla="*/ 16242 w 18758"/>
              <a:gd name="T15" fmla="*/ 12383 h 18757"/>
              <a:gd name="T16" fmla="*/ 15485 w 18758"/>
              <a:gd name="T17" fmla="*/ 3639 h 18757"/>
              <a:gd name="T18" fmla="*/ 16975 w 18758"/>
              <a:gd name="T19" fmla="*/ 8011 h 18757"/>
              <a:gd name="T20" fmla="*/ 16584 w 18758"/>
              <a:gd name="T21" fmla="*/ 8133 h 18757"/>
              <a:gd name="T22" fmla="*/ 16511 w 18758"/>
              <a:gd name="T23" fmla="*/ 9305 h 18757"/>
              <a:gd name="T24" fmla="*/ 15607 w 18758"/>
              <a:gd name="T25" fmla="*/ 8743 h 18757"/>
              <a:gd name="T26" fmla="*/ 14972 w 18758"/>
              <a:gd name="T27" fmla="*/ 8402 h 18757"/>
              <a:gd name="T28" fmla="*/ 16218 w 18758"/>
              <a:gd name="T29" fmla="*/ 9720 h 18757"/>
              <a:gd name="T30" fmla="*/ 15460 w 18758"/>
              <a:gd name="T31" fmla="*/ 11625 h 18757"/>
              <a:gd name="T32" fmla="*/ 14728 w 18758"/>
              <a:gd name="T33" fmla="*/ 13604 h 18757"/>
              <a:gd name="T34" fmla="*/ 13287 w 18758"/>
              <a:gd name="T35" fmla="*/ 14385 h 18757"/>
              <a:gd name="T36" fmla="*/ 12823 w 18758"/>
              <a:gd name="T37" fmla="*/ 13066 h 18757"/>
              <a:gd name="T38" fmla="*/ 12578 w 18758"/>
              <a:gd name="T39" fmla="*/ 11381 h 18757"/>
              <a:gd name="T40" fmla="*/ 11675 w 18758"/>
              <a:gd name="T41" fmla="*/ 10429 h 18757"/>
              <a:gd name="T42" fmla="*/ 10161 w 18758"/>
              <a:gd name="T43" fmla="*/ 8621 h 18757"/>
              <a:gd name="T44" fmla="*/ 11724 w 18758"/>
              <a:gd name="T45" fmla="*/ 7083 h 18757"/>
              <a:gd name="T46" fmla="*/ 13360 w 18758"/>
              <a:gd name="T47" fmla="*/ 7571 h 18757"/>
              <a:gd name="T48" fmla="*/ 14899 w 18758"/>
              <a:gd name="T49" fmla="*/ 7571 h 18757"/>
              <a:gd name="T50" fmla="*/ 14019 w 18758"/>
              <a:gd name="T51" fmla="*/ 6790 h 18757"/>
              <a:gd name="T52" fmla="*/ 12872 w 18758"/>
              <a:gd name="T53" fmla="*/ 6350 h 18757"/>
              <a:gd name="T54" fmla="*/ 11186 w 18758"/>
              <a:gd name="T55" fmla="*/ 7009 h 18757"/>
              <a:gd name="T56" fmla="*/ 11260 w 18758"/>
              <a:gd name="T57" fmla="*/ 6277 h 18757"/>
              <a:gd name="T58" fmla="*/ 11675 w 18758"/>
              <a:gd name="T59" fmla="*/ 5544 h 18757"/>
              <a:gd name="T60" fmla="*/ 12310 w 18758"/>
              <a:gd name="T61" fmla="*/ 4592 h 18757"/>
              <a:gd name="T62" fmla="*/ 7132 w 18758"/>
              <a:gd name="T63" fmla="*/ 2540 h 18757"/>
              <a:gd name="T64" fmla="*/ 7083 w 18758"/>
              <a:gd name="T65" fmla="*/ 3810 h 18757"/>
              <a:gd name="T66" fmla="*/ 5642 w 18758"/>
              <a:gd name="T67" fmla="*/ 3883 h 18757"/>
              <a:gd name="T68" fmla="*/ 4372 w 18758"/>
              <a:gd name="T69" fmla="*/ 4421 h 18757"/>
              <a:gd name="T70" fmla="*/ 5838 w 18758"/>
              <a:gd name="T71" fmla="*/ 4518 h 18757"/>
              <a:gd name="T72" fmla="*/ 6888 w 18758"/>
              <a:gd name="T73" fmla="*/ 4958 h 18757"/>
              <a:gd name="T74" fmla="*/ 5594 w 18758"/>
              <a:gd name="T75" fmla="*/ 6179 h 18757"/>
              <a:gd name="T76" fmla="*/ 2834 w 18758"/>
              <a:gd name="T77" fmla="*/ 7815 h 18757"/>
              <a:gd name="T78" fmla="*/ 2614 w 18758"/>
              <a:gd name="T79" fmla="*/ 8939 h 18757"/>
              <a:gd name="T80" fmla="*/ 4494 w 18758"/>
              <a:gd name="T81" fmla="*/ 9745 h 18757"/>
              <a:gd name="T82" fmla="*/ 6473 w 18758"/>
              <a:gd name="T83" fmla="*/ 10624 h 18757"/>
              <a:gd name="T84" fmla="*/ 7938 w 18758"/>
              <a:gd name="T85" fmla="*/ 11357 h 18757"/>
              <a:gd name="T86" fmla="*/ 7816 w 18758"/>
              <a:gd name="T87" fmla="*/ 12676 h 18757"/>
              <a:gd name="T88" fmla="*/ 6351 w 18758"/>
              <a:gd name="T89" fmla="*/ 14752 h 18757"/>
              <a:gd name="T90" fmla="*/ 5911 w 18758"/>
              <a:gd name="T91" fmla="*/ 16217 h 18757"/>
              <a:gd name="T92" fmla="*/ 5105 w 18758"/>
              <a:gd name="T93" fmla="*/ 15484 h 18757"/>
              <a:gd name="T94" fmla="*/ 4494 w 18758"/>
              <a:gd name="T95" fmla="*/ 12920 h 18757"/>
              <a:gd name="T96" fmla="*/ 3664 w 18758"/>
              <a:gd name="T97" fmla="*/ 11088 h 18757"/>
              <a:gd name="T98" fmla="*/ 3200 w 18758"/>
              <a:gd name="T99" fmla="*/ 9989 h 18757"/>
              <a:gd name="T100" fmla="*/ 1197 w 18758"/>
              <a:gd name="T101" fmla="*/ 7473 h 18757"/>
              <a:gd name="T102" fmla="*/ 4299 w 18758"/>
              <a:gd name="T103" fmla="*/ 3297 h 18757"/>
              <a:gd name="T104" fmla="*/ 5935 w 18758"/>
              <a:gd name="T105" fmla="*/ 2858 h 18757"/>
              <a:gd name="T106" fmla="*/ 5325 w 18758"/>
              <a:gd name="T107" fmla="*/ 928 h 18757"/>
              <a:gd name="T108" fmla="*/ 929 w 18758"/>
              <a:gd name="T109" fmla="*/ 5324 h 18757"/>
              <a:gd name="T110" fmla="*/ 294 w 18758"/>
              <a:gd name="T111" fmla="*/ 11723 h 18757"/>
              <a:gd name="T112" fmla="*/ 3762 w 18758"/>
              <a:gd name="T113" fmla="*/ 16876 h 18757"/>
              <a:gd name="T114" fmla="*/ 9868 w 18758"/>
              <a:gd name="T115" fmla="*/ 18733 h 18757"/>
              <a:gd name="T116" fmla="*/ 15680 w 18758"/>
              <a:gd name="T117" fmla="*/ 16315 h 18757"/>
              <a:gd name="T118" fmla="*/ 18635 w 18758"/>
              <a:gd name="T119" fmla="*/ 10795 h 18757"/>
              <a:gd name="T120" fmla="*/ 17390 w 18758"/>
              <a:gd name="T121" fmla="*/ 4518 h 18757"/>
              <a:gd name="T122" fmla="*/ 12603 w 18758"/>
              <a:gd name="T123" fmla="*/ 586 h 18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lnTo>
                  <a:pt x="10039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85" name="Google Shape;459;p31">
            <a:extLst>
              <a:ext uri="{FF2B5EF4-FFF2-40B4-BE49-F238E27FC236}">
                <a16:creationId xmlns:a16="http://schemas.microsoft.com/office/drawing/2014/main" id="{E10DE34C-B3B2-7849-AAAF-4F1C04A06CC6}"/>
              </a:ext>
            </a:extLst>
          </p:cNvPr>
          <p:cNvGrpSpPr>
            <a:grpSpLocks/>
          </p:cNvGrpSpPr>
          <p:nvPr/>
        </p:nvGrpSpPr>
        <p:grpSpPr bwMode="auto">
          <a:xfrm>
            <a:off x="5273675" y="3216275"/>
            <a:ext cx="307975" cy="307975"/>
            <a:chOff x="6654650" y="3665275"/>
            <a:chExt cx="409100" cy="409125"/>
          </a:xfrm>
        </p:grpSpPr>
        <p:sp>
          <p:nvSpPr>
            <p:cNvPr id="52370" name="Google Shape;460;p31">
              <a:extLst>
                <a:ext uri="{FF2B5EF4-FFF2-40B4-BE49-F238E27FC236}">
                  <a16:creationId xmlns:a16="http://schemas.microsoft.com/office/drawing/2014/main" id="{35C24BE0-B620-B549-8CF3-C3A13F99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525" y="3819150"/>
              <a:ext cx="211875" cy="211900"/>
            </a:xfrm>
            <a:custGeom>
              <a:avLst/>
              <a:gdLst>
                <a:gd name="T0" fmla="*/ 8157 w 8475"/>
                <a:gd name="T1" fmla="*/ 0 h 8476"/>
                <a:gd name="T2" fmla="*/ 7327 w 8475"/>
                <a:gd name="T3" fmla="*/ 1075 h 8476"/>
                <a:gd name="T4" fmla="*/ 6399 w 8475"/>
                <a:gd name="T5" fmla="*/ 2150 h 8476"/>
                <a:gd name="T6" fmla="*/ 5422 w 8475"/>
                <a:gd name="T7" fmla="*/ 3249 h 8476"/>
                <a:gd name="T8" fmla="*/ 4347 w 8475"/>
                <a:gd name="T9" fmla="*/ 4348 h 8476"/>
                <a:gd name="T10" fmla="*/ 3248 w 8475"/>
                <a:gd name="T11" fmla="*/ 5422 h 8476"/>
                <a:gd name="T12" fmla="*/ 2149 w 8475"/>
                <a:gd name="T13" fmla="*/ 6399 h 8476"/>
                <a:gd name="T14" fmla="*/ 1075 w 8475"/>
                <a:gd name="T15" fmla="*/ 7327 h 8476"/>
                <a:gd name="T16" fmla="*/ 0 w 8475"/>
                <a:gd name="T17" fmla="*/ 8158 h 8476"/>
                <a:gd name="T18" fmla="*/ 440 w 8475"/>
                <a:gd name="T19" fmla="*/ 8280 h 8476"/>
                <a:gd name="T20" fmla="*/ 855 w 8475"/>
                <a:gd name="T21" fmla="*/ 8377 h 8476"/>
                <a:gd name="T22" fmla="*/ 1294 w 8475"/>
                <a:gd name="T23" fmla="*/ 8426 h 8476"/>
                <a:gd name="T24" fmla="*/ 1734 w 8475"/>
                <a:gd name="T25" fmla="*/ 8475 h 8476"/>
                <a:gd name="T26" fmla="*/ 2174 w 8475"/>
                <a:gd name="T27" fmla="*/ 8475 h 8476"/>
                <a:gd name="T28" fmla="*/ 2613 w 8475"/>
                <a:gd name="T29" fmla="*/ 8451 h 8476"/>
                <a:gd name="T30" fmla="*/ 3028 w 8475"/>
                <a:gd name="T31" fmla="*/ 8402 h 8476"/>
                <a:gd name="T32" fmla="*/ 3468 w 8475"/>
                <a:gd name="T33" fmla="*/ 8304 h 8476"/>
                <a:gd name="T34" fmla="*/ 3883 w 8475"/>
                <a:gd name="T35" fmla="*/ 8207 h 8476"/>
                <a:gd name="T36" fmla="*/ 4323 w 8475"/>
                <a:gd name="T37" fmla="*/ 8060 h 8476"/>
                <a:gd name="T38" fmla="*/ 4714 w 8475"/>
                <a:gd name="T39" fmla="*/ 7889 h 8476"/>
                <a:gd name="T40" fmla="*/ 5129 w 8475"/>
                <a:gd name="T41" fmla="*/ 7694 h 8476"/>
                <a:gd name="T42" fmla="*/ 5520 w 8475"/>
                <a:gd name="T43" fmla="*/ 7449 h 8476"/>
                <a:gd name="T44" fmla="*/ 5886 w 8475"/>
                <a:gd name="T45" fmla="*/ 7205 h 8476"/>
                <a:gd name="T46" fmla="*/ 6252 w 8475"/>
                <a:gd name="T47" fmla="*/ 6912 h 8476"/>
                <a:gd name="T48" fmla="*/ 6594 w 8475"/>
                <a:gd name="T49" fmla="*/ 6595 h 8476"/>
                <a:gd name="T50" fmla="*/ 6912 w 8475"/>
                <a:gd name="T51" fmla="*/ 6253 h 8476"/>
                <a:gd name="T52" fmla="*/ 7205 w 8475"/>
                <a:gd name="T53" fmla="*/ 5886 h 8476"/>
                <a:gd name="T54" fmla="*/ 7449 w 8475"/>
                <a:gd name="T55" fmla="*/ 5520 h 8476"/>
                <a:gd name="T56" fmla="*/ 7693 w 8475"/>
                <a:gd name="T57" fmla="*/ 5129 h 8476"/>
                <a:gd name="T58" fmla="*/ 7889 w 8475"/>
                <a:gd name="T59" fmla="*/ 4714 h 8476"/>
                <a:gd name="T60" fmla="*/ 8060 w 8475"/>
                <a:gd name="T61" fmla="*/ 4323 h 8476"/>
                <a:gd name="T62" fmla="*/ 8206 w 8475"/>
                <a:gd name="T63" fmla="*/ 3884 h 8476"/>
                <a:gd name="T64" fmla="*/ 8304 w 8475"/>
                <a:gd name="T65" fmla="*/ 3468 h 8476"/>
                <a:gd name="T66" fmla="*/ 8402 w 8475"/>
                <a:gd name="T67" fmla="*/ 3029 h 8476"/>
                <a:gd name="T68" fmla="*/ 8450 w 8475"/>
                <a:gd name="T69" fmla="*/ 2614 h 8476"/>
                <a:gd name="T70" fmla="*/ 8475 w 8475"/>
                <a:gd name="T71" fmla="*/ 2174 h 8476"/>
                <a:gd name="T72" fmla="*/ 8475 w 8475"/>
                <a:gd name="T73" fmla="*/ 1734 h 8476"/>
                <a:gd name="T74" fmla="*/ 8426 w 8475"/>
                <a:gd name="T75" fmla="*/ 1295 h 8476"/>
                <a:gd name="T76" fmla="*/ 8377 w 8475"/>
                <a:gd name="T77" fmla="*/ 855 h 8476"/>
                <a:gd name="T78" fmla="*/ 8279 w 8475"/>
                <a:gd name="T79" fmla="*/ 440 h 8476"/>
                <a:gd name="T80" fmla="*/ 8157 w 8475"/>
                <a:gd name="T81" fmla="*/ 0 h 8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71" name="Google Shape;461;p31">
              <a:extLst>
                <a:ext uri="{FF2B5EF4-FFF2-40B4-BE49-F238E27FC236}">
                  <a16:creationId xmlns:a16="http://schemas.microsoft.com/office/drawing/2014/main" id="{5C791FD1-6A88-C44D-8732-0C4A04766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650" y="3665275"/>
              <a:ext cx="409100" cy="409125"/>
            </a:xfrm>
            <a:custGeom>
              <a:avLst/>
              <a:gdLst>
                <a:gd name="T0" fmla="*/ 13848 w 16364"/>
                <a:gd name="T1" fmla="*/ 1832 h 16365"/>
                <a:gd name="T2" fmla="*/ 13995 w 16364"/>
                <a:gd name="T3" fmla="*/ 2174 h 16365"/>
                <a:gd name="T4" fmla="*/ 13677 w 16364"/>
                <a:gd name="T5" fmla="*/ 3371 h 16365"/>
                <a:gd name="T6" fmla="*/ 12749 w 16364"/>
                <a:gd name="T7" fmla="*/ 3615 h 16365"/>
                <a:gd name="T8" fmla="*/ 11308 w 16364"/>
                <a:gd name="T9" fmla="*/ 2541 h 16365"/>
                <a:gd name="T10" fmla="*/ 12920 w 16364"/>
                <a:gd name="T11" fmla="*/ 1759 h 16365"/>
                <a:gd name="T12" fmla="*/ 9794 w 16364"/>
                <a:gd name="T13" fmla="*/ 3615 h 16365"/>
                <a:gd name="T14" fmla="*/ 10038 w 16364"/>
                <a:gd name="T15" fmla="*/ 3982 h 16365"/>
                <a:gd name="T16" fmla="*/ 9794 w 16364"/>
                <a:gd name="T17" fmla="*/ 4348 h 16365"/>
                <a:gd name="T18" fmla="*/ 9379 w 16364"/>
                <a:gd name="T19" fmla="*/ 4250 h 16365"/>
                <a:gd name="T20" fmla="*/ 9257 w 16364"/>
                <a:gd name="T21" fmla="*/ 3908 h 16365"/>
                <a:gd name="T22" fmla="*/ 9574 w 16364"/>
                <a:gd name="T23" fmla="*/ 3591 h 16365"/>
                <a:gd name="T24" fmla="*/ 8402 w 16364"/>
                <a:gd name="T25" fmla="*/ 3371 h 16365"/>
                <a:gd name="T26" fmla="*/ 8719 w 16364"/>
                <a:gd name="T27" fmla="*/ 3689 h 16365"/>
                <a:gd name="T28" fmla="*/ 8719 w 16364"/>
                <a:gd name="T29" fmla="*/ 4153 h 16365"/>
                <a:gd name="T30" fmla="*/ 8402 w 16364"/>
                <a:gd name="T31" fmla="*/ 4446 h 16365"/>
                <a:gd name="T32" fmla="*/ 7865 w 16364"/>
                <a:gd name="T33" fmla="*/ 4397 h 16365"/>
                <a:gd name="T34" fmla="*/ 7596 w 16364"/>
                <a:gd name="T35" fmla="*/ 4031 h 16365"/>
                <a:gd name="T36" fmla="*/ 7694 w 16364"/>
                <a:gd name="T37" fmla="*/ 3591 h 16365"/>
                <a:gd name="T38" fmla="*/ 8060 w 16364"/>
                <a:gd name="T39" fmla="*/ 3347 h 16365"/>
                <a:gd name="T40" fmla="*/ 9281 w 16364"/>
                <a:gd name="T41" fmla="*/ 4885 h 16365"/>
                <a:gd name="T42" fmla="*/ 9379 w 16364"/>
                <a:gd name="T43" fmla="*/ 5227 h 16365"/>
                <a:gd name="T44" fmla="*/ 9086 w 16364"/>
                <a:gd name="T45" fmla="*/ 5545 h 16365"/>
                <a:gd name="T46" fmla="*/ 8646 w 16364"/>
                <a:gd name="T47" fmla="*/ 5301 h 16365"/>
                <a:gd name="T48" fmla="*/ 8646 w 16364"/>
                <a:gd name="T49" fmla="*/ 5007 h 16365"/>
                <a:gd name="T50" fmla="*/ 9086 w 16364"/>
                <a:gd name="T51" fmla="*/ 4763 h 16365"/>
                <a:gd name="T52" fmla="*/ 3298 w 16364"/>
                <a:gd name="T53" fmla="*/ 12408 h 16365"/>
                <a:gd name="T54" fmla="*/ 3762 w 16364"/>
                <a:gd name="T55" fmla="*/ 13482 h 16365"/>
                <a:gd name="T56" fmla="*/ 2418 w 16364"/>
                <a:gd name="T57" fmla="*/ 13995 h 16365"/>
                <a:gd name="T58" fmla="*/ 1905 w 16364"/>
                <a:gd name="T59" fmla="*/ 13897 h 16365"/>
                <a:gd name="T60" fmla="*/ 1686 w 16364"/>
                <a:gd name="T61" fmla="*/ 13580 h 16365"/>
                <a:gd name="T62" fmla="*/ 1881 w 16364"/>
                <a:gd name="T63" fmla="*/ 12554 h 16365"/>
                <a:gd name="T64" fmla="*/ 15362 w 16364"/>
                <a:gd name="T65" fmla="*/ 1 h 16365"/>
                <a:gd name="T66" fmla="*/ 14141 w 16364"/>
                <a:gd name="T67" fmla="*/ 294 h 16365"/>
                <a:gd name="T68" fmla="*/ 12578 w 16364"/>
                <a:gd name="T69" fmla="*/ 1051 h 16365"/>
                <a:gd name="T70" fmla="*/ 9843 w 16364"/>
                <a:gd name="T71" fmla="*/ 1955 h 16365"/>
                <a:gd name="T72" fmla="*/ 7962 w 16364"/>
                <a:gd name="T73" fmla="*/ 1735 h 16365"/>
                <a:gd name="T74" fmla="*/ 6106 w 16364"/>
                <a:gd name="T75" fmla="*/ 2077 h 16365"/>
                <a:gd name="T76" fmla="*/ 4397 w 16364"/>
                <a:gd name="T77" fmla="*/ 2980 h 16365"/>
                <a:gd name="T78" fmla="*/ 2980 w 16364"/>
                <a:gd name="T79" fmla="*/ 4397 h 16365"/>
                <a:gd name="T80" fmla="*/ 2076 w 16364"/>
                <a:gd name="T81" fmla="*/ 6107 h 16365"/>
                <a:gd name="T82" fmla="*/ 1734 w 16364"/>
                <a:gd name="T83" fmla="*/ 7963 h 16365"/>
                <a:gd name="T84" fmla="*/ 1954 w 16364"/>
                <a:gd name="T85" fmla="*/ 9843 h 16365"/>
                <a:gd name="T86" fmla="*/ 1051 w 16364"/>
                <a:gd name="T87" fmla="*/ 12579 h 16365"/>
                <a:gd name="T88" fmla="*/ 293 w 16364"/>
                <a:gd name="T89" fmla="*/ 14142 h 16365"/>
                <a:gd name="T90" fmla="*/ 0 w 16364"/>
                <a:gd name="T91" fmla="*/ 15363 h 16365"/>
                <a:gd name="T92" fmla="*/ 245 w 16364"/>
                <a:gd name="T93" fmla="*/ 16120 h 16365"/>
                <a:gd name="T94" fmla="*/ 806 w 16364"/>
                <a:gd name="T95" fmla="*/ 16364 h 16365"/>
                <a:gd name="T96" fmla="*/ 2150 w 16364"/>
                <a:gd name="T97" fmla="*/ 16120 h 16365"/>
                <a:gd name="T98" fmla="*/ 4665 w 16364"/>
                <a:gd name="T99" fmla="*/ 14752 h 16365"/>
                <a:gd name="T100" fmla="*/ 7718 w 16364"/>
                <a:gd name="T101" fmla="*/ 12432 h 16365"/>
                <a:gd name="T102" fmla="*/ 10966 w 16364"/>
                <a:gd name="T103" fmla="*/ 9330 h 16365"/>
                <a:gd name="T104" fmla="*/ 13702 w 16364"/>
                <a:gd name="T105" fmla="*/ 6131 h 16365"/>
                <a:gd name="T106" fmla="*/ 15582 w 16364"/>
                <a:gd name="T107" fmla="*/ 3322 h 16365"/>
                <a:gd name="T108" fmla="*/ 16315 w 16364"/>
                <a:gd name="T109" fmla="*/ 1393 h 16365"/>
                <a:gd name="T110" fmla="*/ 16339 w 16364"/>
                <a:gd name="T111" fmla="*/ 636 h 16365"/>
                <a:gd name="T112" fmla="*/ 15973 w 16364"/>
                <a:gd name="T113" fmla="*/ 123 h 1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lnTo>
                    <a:pt x="13580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lnTo>
                    <a:pt x="9721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lnTo>
                    <a:pt x="9086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lnTo>
                    <a:pt x="153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6" name="Google Shape;462;p31">
            <a:extLst>
              <a:ext uri="{FF2B5EF4-FFF2-40B4-BE49-F238E27FC236}">
                <a16:creationId xmlns:a16="http://schemas.microsoft.com/office/drawing/2014/main" id="{0DA62E90-FF76-2643-90A6-7A0DBAD30ECD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3711575"/>
            <a:ext cx="333375" cy="333375"/>
            <a:chOff x="570875" y="4322250"/>
            <a:chExt cx="443300" cy="443325"/>
          </a:xfrm>
        </p:grpSpPr>
        <p:sp>
          <p:nvSpPr>
            <p:cNvPr id="52366" name="Google Shape;463;p31">
              <a:extLst>
                <a:ext uri="{FF2B5EF4-FFF2-40B4-BE49-F238E27FC236}">
                  <a16:creationId xmlns:a16="http://schemas.microsoft.com/office/drawing/2014/main" id="{C3F61D3C-E7AB-024E-8E16-7336F9C8F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75" y="4322250"/>
              <a:ext cx="443300" cy="443325"/>
            </a:xfrm>
            <a:custGeom>
              <a:avLst/>
              <a:gdLst>
                <a:gd name="T0" fmla="*/ 13506 w 17732"/>
                <a:gd name="T1" fmla="*/ 2785 h 17733"/>
                <a:gd name="T2" fmla="*/ 14068 w 17732"/>
                <a:gd name="T3" fmla="*/ 3054 h 17733"/>
                <a:gd name="T4" fmla="*/ 14556 w 17732"/>
                <a:gd name="T5" fmla="*/ 3493 h 17733"/>
                <a:gd name="T6" fmla="*/ 14874 w 17732"/>
                <a:gd name="T7" fmla="*/ 4031 h 17733"/>
                <a:gd name="T8" fmla="*/ 15021 w 17732"/>
                <a:gd name="T9" fmla="*/ 4641 h 17733"/>
                <a:gd name="T10" fmla="*/ 14996 w 17732"/>
                <a:gd name="T11" fmla="*/ 5252 h 17733"/>
                <a:gd name="T12" fmla="*/ 14776 w 17732"/>
                <a:gd name="T13" fmla="*/ 5838 h 17733"/>
                <a:gd name="T14" fmla="*/ 14410 w 17732"/>
                <a:gd name="T15" fmla="*/ 6375 h 17733"/>
                <a:gd name="T16" fmla="*/ 13189 w 17732"/>
                <a:gd name="T17" fmla="*/ 7499 h 17733"/>
                <a:gd name="T18" fmla="*/ 12725 w 17732"/>
                <a:gd name="T19" fmla="*/ 7548 h 17733"/>
                <a:gd name="T20" fmla="*/ 12334 w 17732"/>
                <a:gd name="T21" fmla="*/ 7328 h 17733"/>
                <a:gd name="T22" fmla="*/ 10234 w 17732"/>
                <a:gd name="T23" fmla="*/ 5154 h 17733"/>
                <a:gd name="T24" fmla="*/ 10185 w 17732"/>
                <a:gd name="T25" fmla="*/ 4690 h 17733"/>
                <a:gd name="T26" fmla="*/ 10405 w 17732"/>
                <a:gd name="T27" fmla="*/ 4299 h 17733"/>
                <a:gd name="T28" fmla="*/ 11699 w 17732"/>
                <a:gd name="T29" fmla="*/ 3054 h 17733"/>
                <a:gd name="T30" fmla="*/ 12261 w 17732"/>
                <a:gd name="T31" fmla="*/ 2785 h 17733"/>
                <a:gd name="T32" fmla="*/ 13091 w 17732"/>
                <a:gd name="T33" fmla="*/ 2712 h 17733"/>
                <a:gd name="T34" fmla="*/ 8548 w 17732"/>
                <a:gd name="T35" fmla="*/ 8915 h 17733"/>
                <a:gd name="T36" fmla="*/ 8768 w 17732"/>
                <a:gd name="T37" fmla="*/ 9086 h 17733"/>
                <a:gd name="T38" fmla="*/ 8866 w 17732"/>
                <a:gd name="T39" fmla="*/ 9355 h 17733"/>
                <a:gd name="T40" fmla="*/ 8768 w 17732"/>
                <a:gd name="T41" fmla="*/ 9624 h 17733"/>
                <a:gd name="T42" fmla="*/ 6106 w 17732"/>
                <a:gd name="T43" fmla="*/ 12310 h 17733"/>
                <a:gd name="T44" fmla="*/ 5740 w 17732"/>
                <a:gd name="T45" fmla="*/ 12383 h 17733"/>
                <a:gd name="T46" fmla="*/ 5496 w 17732"/>
                <a:gd name="T47" fmla="*/ 12237 h 17733"/>
                <a:gd name="T48" fmla="*/ 5349 w 17732"/>
                <a:gd name="T49" fmla="*/ 11993 h 17733"/>
                <a:gd name="T50" fmla="*/ 5373 w 17732"/>
                <a:gd name="T51" fmla="*/ 11700 h 17733"/>
                <a:gd name="T52" fmla="*/ 8036 w 17732"/>
                <a:gd name="T53" fmla="*/ 9013 h 17733"/>
                <a:gd name="T54" fmla="*/ 8280 w 17732"/>
                <a:gd name="T55" fmla="*/ 8891 h 17733"/>
                <a:gd name="T56" fmla="*/ 14288 w 17732"/>
                <a:gd name="T57" fmla="*/ 25 h 17733"/>
                <a:gd name="T58" fmla="*/ 12676 w 17732"/>
                <a:gd name="T59" fmla="*/ 245 h 17733"/>
                <a:gd name="T60" fmla="*/ 11235 w 17732"/>
                <a:gd name="T61" fmla="*/ 758 h 17733"/>
                <a:gd name="T62" fmla="*/ 10649 w 17732"/>
                <a:gd name="T63" fmla="*/ 1124 h 17733"/>
                <a:gd name="T64" fmla="*/ 391 w 17732"/>
                <a:gd name="T65" fmla="*/ 6229 h 17733"/>
                <a:gd name="T66" fmla="*/ 49 w 17732"/>
                <a:gd name="T67" fmla="*/ 6327 h 17733"/>
                <a:gd name="T68" fmla="*/ 25 w 17732"/>
                <a:gd name="T69" fmla="*/ 6571 h 17733"/>
                <a:gd name="T70" fmla="*/ 2589 w 17732"/>
                <a:gd name="T71" fmla="*/ 9184 h 17733"/>
                <a:gd name="T72" fmla="*/ 806 w 17732"/>
                <a:gd name="T73" fmla="*/ 9795 h 17733"/>
                <a:gd name="T74" fmla="*/ 562 w 17732"/>
                <a:gd name="T75" fmla="*/ 10014 h 17733"/>
                <a:gd name="T76" fmla="*/ 635 w 17732"/>
                <a:gd name="T77" fmla="*/ 10332 h 17733"/>
                <a:gd name="T78" fmla="*/ 7401 w 17732"/>
                <a:gd name="T79" fmla="*/ 17097 h 17733"/>
                <a:gd name="T80" fmla="*/ 7718 w 17732"/>
                <a:gd name="T81" fmla="*/ 17170 h 17733"/>
                <a:gd name="T82" fmla="*/ 7938 w 17732"/>
                <a:gd name="T83" fmla="*/ 16926 h 17733"/>
                <a:gd name="T84" fmla="*/ 8548 w 17732"/>
                <a:gd name="T85" fmla="*/ 15143 h 17733"/>
                <a:gd name="T86" fmla="*/ 11162 w 17732"/>
                <a:gd name="T87" fmla="*/ 17708 h 17733"/>
                <a:gd name="T88" fmla="*/ 11406 w 17732"/>
                <a:gd name="T89" fmla="*/ 17683 h 17733"/>
                <a:gd name="T90" fmla="*/ 11504 w 17732"/>
                <a:gd name="T91" fmla="*/ 17341 h 17733"/>
                <a:gd name="T92" fmla="*/ 16608 w 17732"/>
                <a:gd name="T93" fmla="*/ 7084 h 17733"/>
                <a:gd name="T94" fmla="*/ 16974 w 17732"/>
                <a:gd name="T95" fmla="*/ 6498 h 17733"/>
                <a:gd name="T96" fmla="*/ 17487 w 17732"/>
                <a:gd name="T97" fmla="*/ 5057 h 17733"/>
                <a:gd name="T98" fmla="*/ 17707 w 17732"/>
                <a:gd name="T99" fmla="*/ 3445 h 17733"/>
                <a:gd name="T100" fmla="*/ 17707 w 17732"/>
                <a:gd name="T101" fmla="*/ 1955 h 17733"/>
                <a:gd name="T102" fmla="*/ 17512 w 17732"/>
                <a:gd name="T103" fmla="*/ 831 h 17733"/>
                <a:gd name="T104" fmla="*/ 17292 w 17732"/>
                <a:gd name="T105" fmla="*/ 441 h 17733"/>
                <a:gd name="T106" fmla="*/ 16901 w 17732"/>
                <a:gd name="T107" fmla="*/ 221 h 17733"/>
                <a:gd name="T108" fmla="*/ 15778 w 17732"/>
                <a:gd name="T109" fmla="*/ 25 h 17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lnTo>
                    <a:pt x="13091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lnTo>
                    <a:pt x="148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7" name="Google Shape;464;p31">
              <a:extLst>
                <a:ext uri="{FF2B5EF4-FFF2-40B4-BE49-F238E27FC236}">
                  <a16:creationId xmlns:a16="http://schemas.microsoft.com/office/drawing/2014/main" id="{E193C0B4-C5EE-E442-9775-39E53BBA9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25" y="4665400"/>
              <a:ext cx="73300" cy="73300"/>
            </a:xfrm>
            <a:custGeom>
              <a:avLst/>
              <a:gdLst>
                <a:gd name="T0" fmla="*/ 2028 w 2932"/>
                <a:gd name="T1" fmla="*/ 1 h 2932"/>
                <a:gd name="T2" fmla="*/ 1857 w 2932"/>
                <a:gd name="T3" fmla="*/ 25 h 2932"/>
                <a:gd name="T4" fmla="*/ 1686 w 2932"/>
                <a:gd name="T5" fmla="*/ 74 h 2932"/>
                <a:gd name="T6" fmla="*/ 1515 w 2932"/>
                <a:gd name="T7" fmla="*/ 147 h 2932"/>
                <a:gd name="T8" fmla="*/ 1369 w 2932"/>
                <a:gd name="T9" fmla="*/ 269 h 2932"/>
                <a:gd name="T10" fmla="*/ 1222 w 2932"/>
                <a:gd name="T11" fmla="*/ 489 h 2932"/>
                <a:gd name="T12" fmla="*/ 1002 w 2932"/>
                <a:gd name="T13" fmla="*/ 831 h 2932"/>
                <a:gd name="T14" fmla="*/ 563 w 2932"/>
                <a:gd name="T15" fmla="*/ 1735 h 2932"/>
                <a:gd name="T16" fmla="*/ 172 w 2932"/>
                <a:gd name="T17" fmla="*/ 2565 h 2932"/>
                <a:gd name="T18" fmla="*/ 1 w 2932"/>
                <a:gd name="T19" fmla="*/ 2932 h 2932"/>
                <a:gd name="T20" fmla="*/ 1 w 2932"/>
                <a:gd name="T21" fmla="*/ 2932 h 2932"/>
                <a:gd name="T22" fmla="*/ 367 w 2932"/>
                <a:gd name="T23" fmla="*/ 2761 h 2932"/>
                <a:gd name="T24" fmla="*/ 1198 w 2932"/>
                <a:gd name="T25" fmla="*/ 2370 h 2932"/>
                <a:gd name="T26" fmla="*/ 2101 w 2932"/>
                <a:gd name="T27" fmla="*/ 1930 h 2932"/>
                <a:gd name="T28" fmla="*/ 2443 w 2932"/>
                <a:gd name="T29" fmla="*/ 1710 h 2932"/>
                <a:gd name="T30" fmla="*/ 2663 w 2932"/>
                <a:gd name="T31" fmla="*/ 1564 h 2932"/>
                <a:gd name="T32" fmla="*/ 2785 w 2932"/>
                <a:gd name="T33" fmla="*/ 1417 h 2932"/>
                <a:gd name="T34" fmla="*/ 2858 w 2932"/>
                <a:gd name="T35" fmla="*/ 1246 h 2932"/>
                <a:gd name="T36" fmla="*/ 2907 w 2932"/>
                <a:gd name="T37" fmla="*/ 1075 h 2932"/>
                <a:gd name="T38" fmla="*/ 2932 w 2932"/>
                <a:gd name="T39" fmla="*/ 904 h 2932"/>
                <a:gd name="T40" fmla="*/ 2907 w 2932"/>
                <a:gd name="T41" fmla="*/ 733 h 2932"/>
                <a:gd name="T42" fmla="*/ 2858 w 2932"/>
                <a:gd name="T43" fmla="*/ 562 h 2932"/>
                <a:gd name="T44" fmla="*/ 2785 w 2932"/>
                <a:gd name="T45" fmla="*/ 416 h 2932"/>
                <a:gd name="T46" fmla="*/ 2663 w 2932"/>
                <a:gd name="T47" fmla="*/ 269 h 2932"/>
                <a:gd name="T48" fmla="*/ 2517 w 2932"/>
                <a:gd name="T49" fmla="*/ 147 h 2932"/>
                <a:gd name="T50" fmla="*/ 2370 w 2932"/>
                <a:gd name="T51" fmla="*/ 74 h 2932"/>
                <a:gd name="T52" fmla="*/ 2199 w 2932"/>
                <a:gd name="T53" fmla="*/ 25 h 2932"/>
                <a:gd name="T54" fmla="*/ 2028 w 2932"/>
                <a:gd name="T55" fmla="*/ 1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8" name="Google Shape;465;p31">
              <a:extLst>
                <a:ext uri="{FF2B5EF4-FFF2-40B4-BE49-F238E27FC236}">
                  <a16:creationId xmlns:a16="http://schemas.microsoft.com/office/drawing/2014/main" id="{B0E88F53-B356-AA43-9E8C-6BD9203BF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5" y="4708150"/>
              <a:ext cx="47025" cy="47025"/>
            </a:xfrm>
            <a:custGeom>
              <a:avLst/>
              <a:gdLst>
                <a:gd name="T0" fmla="*/ 1124 w 1881"/>
                <a:gd name="T1" fmla="*/ 0 h 1881"/>
                <a:gd name="T2" fmla="*/ 977 w 1881"/>
                <a:gd name="T3" fmla="*/ 25 h 1881"/>
                <a:gd name="T4" fmla="*/ 831 w 1881"/>
                <a:gd name="T5" fmla="*/ 74 h 1881"/>
                <a:gd name="T6" fmla="*/ 709 w 1881"/>
                <a:gd name="T7" fmla="*/ 147 h 1881"/>
                <a:gd name="T8" fmla="*/ 586 w 1881"/>
                <a:gd name="T9" fmla="*/ 245 h 1881"/>
                <a:gd name="T10" fmla="*/ 464 w 1881"/>
                <a:gd name="T11" fmla="*/ 391 h 1881"/>
                <a:gd name="T12" fmla="*/ 367 w 1881"/>
                <a:gd name="T13" fmla="*/ 611 h 1881"/>
                <a:gd name="T14" fmla="*/ 269 w 1881"/>
                <a:gd name="T15" fmla="*/ 880 h 1881"/>
                <a:gd name="T16" fmla="*/ 171 w 1881"/>
                <a:gd name="T17" fmla="*/ 1173 h 1881"/>
                <a:gd name="T18" fmla="*/ 49 w 1881"/>
                <a:gd name="T19" fmla="*/ 1686 h 1881"/>
                <a:gd name="T20" fmla="*/ 0 w 1881"/>
                <a:gd name="T21" fmla="*/ 1881 h 1881"/>
                <a:gd name="T22" fmla="*/ 0 w 1881"/>
                <a:gd name="T23" fmla="*/ 1881 h 1881"/>
                <a:gd name="T24" fmla="*/ 220 w 1881"/>
                <a:gd name="T25" fmla="*/ 1857 h 1881"/>
                <a:gd name="T26" fmla="*/ 733 w 1881"/>
                <a:gd name="T27" fmla="*/ 1710 h 1881"/>
                <a:gd name="T28" fmla="*/ 1002 w 1881"/>
                <a:gd name="T29" fmla="*/ 1637 h 1881"/>
                <a:gd name="T30" fmla="*/ 1270 w 1881"/>
                <a:gd name="T31" fmla="*/ 1539 h 1881"/>
                <a:gd name="T32" fmla="*/ 1515 w 1881"/>
                <a:gd name="T33" fmla="*/ 1417 h 1881"/>
                <a:gd name="T34" fmla="*/ 1661 w 1881"/>
                <a:gd name="T35" fmla="*/ 1319 h 1881"/>
                <a:gd name="T36" fmla="*/ 1759 w 1881"/>
                <a:gd name="T37" fmla="*/ 1197 h 1881"/>
                <a:gd name="T38" fmla="*/ 1832 w 1881"/>
                <a:gd name="T39" fmla="*/ 1051 h 1881"/>
                <a:gd name="T40" fmla="*/ 1881 w 1881"/>
                <a:gd name="T41" fmla="*/ 928 h 1881"/>
                <a:gd name="T42" fmla="*/ 1881 w 1881"/>
                <a:gd name="T43" fmla="*/ 782 h 1881"/>
                <a:gd name="T44" fmla="*/ 1881 w 1881"/>
                <a:gd name="T45" fmla="*/ 635 h 1881"/>
                <a:gd name="T46" fmla="*/ 1832 w 1881"/>
                <a:gd name="T47" fmla="*/ 489 h 1881"/>
                <a:gd name="T48" fmla="*/ 1759 w 1881"/>
                <a:gd name="T49" fmla="*/ 367 h 1881"/>
                <a:gd name="T50" fmla="*/ 1661 w 1881"/>
                <a:gd name="T51" fmla="*/ 245 h 1881"/>
                <a:gd name="T52" fmla="*/ 1539 w 1881"/>
                <a:gd name="T53" fmla="*/ 147 h 1881"/>
                <a:gd name="T54" fmla="*/ 1417 w 1881"/>
                <a:gd name="T55" fmla="*/ 74 h 1881"/>
                <a:gd name="T56" fmla="*/ 1270 w 1881"/>
                <a:gd name="T57" fmla="*/ 25 h 1881"/>
                <a:gd name="T58" fmla="*/ 1124 w 1881"/>
                <a:gd name="T59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9" name="Google Shape;466;p31">
              <a:extLst>
                <a:ext uri="{FF2B5EF4-FFF2-40B4-BE49-F238E27FC236}">
                  <a16:creationId xmlns:a16="http://schemas.microsoft.com/office/drawing/2014/main" id="{C0B285A5-9C39-2F43-B539-077AE578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50" y="4634875"/>
              <a:ext cx="47050" cy="47050"/>
            </a:xfrm>
            <a:custGeom>
              <a:avLst/>
              <a:gdLst>
                <a:gd name="T0" fmla="*/ 953 w 1882"/>
                <a:gd name="T1" fmla="*/ 1 h 1882"/>
                <a:gd name="T2" fmla="*/ 831 w 1882"/>
                <a:gd name="T3" fmla="*/ 49 h 1882"/>
                <a:gd name="T4" fmla="*/ 684 w 1882"/>
                <a:gd name="T5" fmla="*/ 123 h 1882"/>
                <a:gd name="T6" fmla="*/ 562 w 1882"/>
                <a:gd name="T7" fmla="*/ 220 h 1882"/>
                <a:gd name="T8" fmla="*/ 465 w 1882"/>
                <a:gd name="T9" fmla="*/ 367 h 1882"/>
                <a:gd name="T10" fmla="*/ 342 w 1882"/>
                <a:gd name="T11" fmla="*/ 611 h 1882"/>
                <a:gd name="T12" fmla="*/ 245 w 1882"/>
                <a:gd name="T13" fmla="*/ 880 h 1882"/>
                <a:gd name="T14" fmla="*/ 171 w 1882"/>
                <a:gd name="T15" fmla="*/ 1148 h 1882"/>
                <a:gd name="T16" fmla="*/ 25 w 1882"/>
                <a:gd name="T17" fmla="*/ 1661 h 1882"/>
                <a:gd name="T18" fmla="*/ 1 w 1882"/>
                <a:gd name="T19" fmla="*/ 1881 h 1882"/>
                <a:gd name="T20" fmla="*/ 196 w 1882"/>
                <a:gd name="T21" fmla="*/ 1832 h 1882"/>
                <a:gd name="T22" fmla="*/ 709 w 1882"/>
                <a:gd name="T23" fmla="*/ 1710 h 1882"/>
                <a:gd name="T24" fmla="*/ 1002 w 1882"/>
                <a:gd name="T25" fmla="*/ 1613 h 1882"/>
                <a:gd name="T26" fmla="*/ 1271 w 1882"/>
                <a:gd name="T27" fmla="*/ 1515 h 1882"/>
                <a:gd name="T28" fmla="*/ 1490 w 1882"/>
                <a:gd name="T29" fmla="*/ 1417 h 1882"/>
                <a:gd name="T30" fmla="*/ 1637 w 1882"/>
                <a:gd name="T31" fmla="*/ 1295 h 1882"/>
                <a:gd name="T32" fmla="*/ 1735 w 1882"/>
                <a:gd name="T33" fmla="*/ 1173 h 1882"/>
                <a:gd name="T34" fmla="*/ 1808 w 1882"/>
                <a:gd name="T35" fmla="*/ 1051 h 1882"/>
                <a:gd name="T36" fmla="*/ 1857 w 1882"/>
                <a:gd name="T37" fmla="*/ 904 h 1882"/>
                <a:gd name="T38" fmla="*/ 1881 w 1882"/>
                <a:gd name="T39" fmla="*/ 758 h 1882"/>
                <a:gd name="T40" fmla="*/ 1857 w 1882"/>
                <a:gd name="T41" fmla="*/ 611 h 1882"/>
                <a:gd name="T42" fmla="*/ 1808 w 1882"/>
                <a:gd name="T43" fmla="*/ 465 h 1882"/>
                <a:gd name="T44" fmla="*/ 1735 w 1882"/>
                <a:gd name="T45" fmla="*/ 343 h 1882"/>
                <a:gd name="T46" fmla="*/ 1637 w 1882"/>
                <a:gd name="T47" fmla="*/ 220 h 1882"/>
                <a:gd name="T48" fmla="*/ 1515 w 1882"/>
                <a:gd name="T49" fmla="*/ 123 h 1882"/>
                <a:gd name="T50" fmla="*/ 1393 w 1882"/>
                <a:gd name="T51" fmla="*/ 49 h 1882"/>
                <a:gd name="T52" fmla="*/ 1246 w 1882"/>
                <a:gd name="T53" fmla="*/ 1 h 1882"/>
                <a:gd name="T54" fmla="*/ 953 w 1882"/>
                <a:gd name="T55" fmla="*/ 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87" name="Google Shape;467;p31">
            <a:extLst>
              <a:ext uri="{FF2B5EF4-FFF2-40B4-BE49-F238E27FC236}">
                <a16:creationId xmlns:a16="http://schemas.microsoft.com/office/drawing/2014/main" id="{6A451AD9-9949-5343-9887-68B3024DB4E2}"/>
              </a:ext>
            </a:extLst>
          </p:cNvPr>
          <p:cNvSpPr>
            <a:spLocks/>
          </p:cNvSpPr>
          <p:nvPr/>
        </p:nvSpPr>
        <p:spPr bwMode="auto">
          <a:xfrm>
            <a:off x="1185863" y="3776663"/>
            <a:ext cx="361950" cy="203200"/>
          </a:xfrm>
          <a:custGeom>
            <a:avLst/>
            <a:gdLst>
              <a:gd name="T0" fmla="*/ 7108 w 19198"/>
              <a:gd name="T1" fmla="*/ 25 h 10845"/>
              <a:gd name="T2" fmla="*/ 6229 w 19198"/>
              <a:gd name="T3" fmla="*/ 196 h 10845"/>
              <a:gd name="T4" fmla="*/ 5423 w 19198"/>
              <a:gd name="T5" fmla="*/ 538 h 10845"/>
              <a:gd name="T6" fmla="*/ 4714 w 19198"/>
              <a:gd name="T7" fmla="*/ 1026 h 10845"/>
              <a:gd name="T8" fmla="*/ 4104 w 19198"/>
              <a:gd name="T9" fmla="*/ 1637 h 10845"/>
              <a:gd name="T10" fmla="*/ 3615 w 19198"/>
              <a:gd name="T11" fmla="*/ 2345 h 10845"/>
              <a:gd name="T12" fmla="*/ 3273 w 19198"/>
              <a:gd name="T13" fmla="*/ 3151 h 10845"/>
              <a:gd name="T14" fmla="*/ 3102 w 19198"/>
              <a:gd name="T15" fmla="*/ 4030 h 10845"/>
              <a:gd name="T16" fmla="*/ 3078 w 19198"/>
              <a:gd name="T17" fmla="*/ 4788 h 10845"/>
              <a:gd name="T18" fmla="*/ 2419 w 19198"/>
              <a:gd name="T19" fmla="*/ 4836 h 10845"/>
              <a:gd name="T20" fmla="*/ 1832 w 19198"/>
              <a:gd name="T21" fmla="*/ 5032 h 10845"/>
              <a:gd name="T22" fmla="*/ 1320 w 19198"/>
              <a:gd name="T23" fmla="*/ 5300 h 10845"/>
              <a:gd name="T24" fmla="*/ 880 w 19198"/>
              <a:gd name="T25" fmla="*/ 5667 h 10845"/>
              <a:gd name="T26" fmla="*/ 514 w 19198"/>
              <a:gd name="T27" fmla="*/ 6131 h 10845"/>
              <a:gd name="T28" fmla="*/ 220 w 19198"/>
              <a:gd name="T29" fmla="*/ 6644 h 10845"/>
              <a:gd name="T30" fmla="*/ 50 w 19198"/>
              <a:gd name="T31" fmla="*/ 7205 h 10845"/>
              <a:gd name="T32" fmla="*/ 1 w 19198"/>
              <a:gd name="T33" fmla="*/ 7816 h 10845"/>
              <a:gd name="T34" fmla="*/ 50 w 19198"/>
              <a:gd name="T35" fmla="*/ 8427 h 10845"/>
              <a:gd name="T36" fmla="*/ 220 w 19198"/>
              <a:gd name="T37" fmla="*/ 8988 h 10845"/>
              <a:gd name="T38" fmla="*/ 514 w 19198"/>
              <a:gd name="T39" fmla="*/ 9501 h 10845"/>
              <a:gd name="T40" fmla="*/ 880 w 19198"/>
              <a:gd name="T41" fmla="*/ 9965 h 10845"/>
              <a:gd name="T42" fmla="*/ 1320 w 19198"/>
              <a:gd name="T43" fmla="*/ 10332 h 10845"/>
              <a:gd name="T44" fmla="*/ 1832 w 19198"/>
              <a:gd name="T45" fmla="*/ 10600 h 10845"/>
              <a:gd name="T46" fmla="*/ 2419 w 19198"/>
              <a:gd name="T47" fmla="*/ 10796 h 10845"/>
              <a:gd name="T48" fmla="*/ 16486 w 19198"/>
              <a:gd name="T49" fmla="*/ 10844 h 10845"/>
              <a:gd name="T50" fmla="*/ 17072 w 19198"/>
              <a:gd name="T51" fmla="*/ 10722 h 10845"/>
              <a:gd name="T52" fmla="*/ 17610 w 19198"/>
              <a:gd name="T53" fmla="*/ 10478 h 10845"/>
              <a:gd name="T54" fmla="*/ 18098 w 19198"/>
              <a:gd name="T55" fmla="*/ 10161 h 10845"/>
              <a:gd name="T56" fmla="*/ 18513 w 19198"/>
              <a:gd name="T57" fmla="*/ 9745 h 10845"/>
              <a:gd name="T58" fmla="*/ 18831 w 19198"/>
              <a:gd name="T59" fmla="*/ 9257 h 10845"/>
              <a:gd name="T60" fmla="*/ 19075 w 19198"/>
              <a:gd name="T61" fmla="*/ 8720 h 10845"/>
              <a:gd name="T62" fmla="*/ 19197 w 19198"/>
              <a:gd name="T63" fmla="*/ 8134 h 10845"/>
              <a:gd name="T64" fmla="*/ 19197 w 19198"/>
              <a:gd name="T65" fmla="*/ 7499 h 10845"/>
              <a:gd name="T66" fmla="*/ 19075 w 19198"/>
              <a:gd name="T67" fmla="*/ 6912 h 10845"/>
              <a:gd name="T68" fmla="*/ 18831 w 19198"/>
              <a:gd name="T69" fmla="*/ 6375 h 10845"/>
              <a:gd name="T70" fmla="*/ 18513 w 19198"/>
              <a:gd name="T71" fmla="*/ 5887 h 10845"/>
              <a:gd name="T72" fmla="*/ 18098 w 19198"/>
              <a:gd name="T73" fmla="*/ 5471 h 10845"/>
              <a:gd name="T74" fmla="*/ 17610 w 19198"/>
              <a:gd name="T75" fmla="*/ 5154 h 10845"/>
              <a:gd name="T76" fmla="*/ 17072 w 19198"/>
              <a:gd name="T77" fmla="*/ 4910 h 10845"/>
              <a:gd name="T78" fmla="*/ 16486 w 19198"/>
              <a:gd name="T79" fmla="*/ 4788 h 10845"/>
              <a:gd name="T80" fmla="*/ 15436 w 19198"/>
              <a:gd name="T81" fmla="*/ 4494 h 10845"/>
              <a:gd name="T82" fmla="*/ 15387 w 19198"/>
              <a:gd name="T83" fmla="*/ 3933 h 10845"/>
              <a:gd name="T84" fmla="*/ 15216 w 19198"/>
              <a:gd name="T85" fmla="*/ 3420 h 10845"/>
              <a:gd name="T86" fmla="*/ 14972 w 19198"/>
              <a:gd name="T87" fmla="*/ 2956 h 10845"/>
              <a:gd name="T88" fmla="*/ 14630 w 19198"/>
              <a:gd name="T89" fmla="*/ 2541 h 10845"/>
              <a:gd name="T90" fmla="*/ 14215 w 19198"/>
              <a:gd name="T91" fmla="*/ 2199 h 10845"/>
              <a:gd name="T92" fmla="*/ 13751 w 19198"/>
              <a:gd name="T93" fmla="*/ 1954 h 10845"/>
              <a:gd name="T94" fmla="*/ 13238 w 19198"/>
              <a:gd name="T95" fmla="*/ 1784 h 10845"/>
              <a:gd name="T96" fmla="*/ 12676 w 19198"/>
              <a:gd name="T97" fmla="*/ 1735 h 10845"/>
              <a:gd name="T98" fmla="*/ 11992 w 19198"/>
              <a:gd name="T99" fmla="*/ 1832 h 10845"/>
              <a:gd name="T100" fmla="*/ 11357 w 19198"/>
              <a:gd name="T101" fmla="*/ 2077 h 10845"/>
              <a:gd name="T102" fmla="*/ 11015 w 19198"/>
              <a:gd name="T103" fmla="*/ 1637 h 10845"/>
              <a:gd name="T104" fmla="*/ 10649 w 19198"/>
              <a:gd name="T105" fmla="*/ 1222 h 10845"/>
              <a:gd name="T106" fmla="*/ 10234 w 19198"/>
              <a:gd name="T107" fmla="*/ 880 h 10845"/>
              <a:gd name="T108" fmla="*/ 9745 w 19198"/>
              <a:gd name="T109" fmla="*/ 562 h 10845"/>
              <a:gd name="T110" fmla="*/ 9257 w 19198"/>
              <a:gd name="T111" fmla="*/ 318 h 10845"/>
              <a:gd name="T112" fmla="*/ 8720 w 19198"/>
              <a:gd name="T113" fmla="*/ 147 h 10845"/>
              <a:gd name="T114" fmla="*/ 8158 w 19198"/>
              <a:gd name="T115" fmla="*/ 25 h 10845"/>
              <a:gd name="T116" fmla="*/ 7572 w 19198"/>
              <a:gd name="T117" fmla="*/ 1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88" name="Google Shape;468;p31">
            <a:extLst>
              <a:ext uri="{FF2B5EF4-FFF2-40B4-BE49-F238E27FC236}">
                <a16:creationId xmlns:a16="http://schemas.microsoft.com/office/drawing/2014/main" id="{307B647F-70F4-7C46-B381-CD289E60DDB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686175"/>
            <a:ext cx="242888" cy="384175"/>
            <a:chOff x="1979475" y="4289300"/>
            <a:chExt cx="322400" cy="509225"/>
          </a:xfrm>
        </p:grpSpPr>
        <p:sp>
          <p:nvSpPr>
            <p:cNvPr id="52363" name="Google Shape;469;p31">
              <a:extLst>
                <a:ext uri="{FF2B5EF4-FFF2-40B4-BE49-F238E27FC236}">
                  <a16:creationId xmlns:a16="http://schemas.microsoft.com/office/drawing/2014/main" id="{F9C320B5-12F9-2F47-BFD5-CE61C7FD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075" y="4509100"/>
              <a:ext cx="114800" cy="114800"/>
            </a:xfrm>
            <a:custGeom>
              <a:avLst/>
              <a:gdLst>
                <a:gd name="T0" fmla="*/ 4396 w 4592"/>
                <a:gd name="T1" fmla="*/ 0 h 4592"/>
                <a:gd name="T2" fmla="*/ 3981 w 4592"/>
                <a:gd name="T3" fmla="*/ 49 h 4592"/>
                <a:gd name="T4" fmla="*/ 3419 w 4592"/>
                <a:gd name="T5" fmla="*/ 171 h 4592"/>
                <a:gd name="T6" fmla="*/ 2784 w 4592"/>
                <a:gd name="T7" fmla="*/ 367 h 4592"/>
                <a:gd name="T8" fmla="*/ 2100 w 4592"/>
                <a:gd name="T9" fmla="*/ 587 h 4592"/>
                <a:gd name="T10" fmla="*/ 1465 w 4592"/>
                <a:gd name="T11" fmla="*/ 831 h 4592"/>
                <a:gd name="T12" fmla="*/ 1172 w 4592"/>
                <a:gd name="T13" fmla="*/ 953 h 4592"/>
                <a:gd name="T14" fmla="*/ 928 w 4592"/>
                <a:gd name="T15" fmla="*/ 1099 h 4592"/>
                <a:gd name="T16" fmla="*/ 708 w 4592"/>
                <a:gd name="T17" fmla="*/ 1246 h 4592"/>
                <a:gd name="T18" fmla="*/ 562 w 4592"/>
                <a:gd name="T19" fmla="*/ 1368 h 4592"/>
                <a:gd name="T20" fmla="*/ 440 w 4592"/>
                <a:gd name="T21" fmla="*/ 1515 h 4592"/>
                <a:gd name="T22" fmla="*/ 318 w 4592"/>
                <a:gd name="T23" fmla="*/ 1637 h 4592"/>
                <a:gd name="T24" fmla="*/ 244 w 4592"/>
                <a:gd name="T25" fmla="*/ 1808 h 4592"/>
                <a:gd name="T26" fmla="*/ 171 w 4592"/>
                <a:gd name="T27" fmla="*/ 1954 h 4592"/>
                <a:gd name="T28" fmla="*/ 98 w 4592"/>
                <a:gd name="T29" fmla="*/ 2101 h 4592"/>
                <a:gd name="T30" fmla="*/ 49 w 4592"/>
                <a:gd name="T31" fmla="*/ 2272 h 4592"/>
                <a:gd name="T32" fmla="*/ 25 w 4592"/>
                <a:gd name="T33" fmla="*/ 2443 h 4592"/>
                <a:gd name="T34" fmla="*/ 0 w 4592"/>
                <a:gd name="T35" fmla="*/ 2589 h 4592"/>
                <a:gd name="T36" fmla="*/ 0 w 4592"/>
                <a:gd name="T37" fmla="*/ 2760 h 4592"/>
                <a:gd name="T38" fmla="*/ 25 w 4592"/>
                <a:gd name="T39" fmla="*/ 2931 h 4592"/>
                <a:gd name="T40" fmla="*/ 49 w 4592"/>
                <a:gd name="T41" fmla="*/ 3102 h 4592"/>
                <a:gd name="T42" fmla="*/ 98 w 4592"/>
                <a:gd name="T43" fmla="*/ 3273 h 4592"/>
                <a:gd name="T44" fmla="*/ 147 w 4592"/>
                <a:gd name="T45" fmla="*/ 3420 h 4592"/>
                <a:gd name="T46" fmla="*/ 220 w 4592"/>
                <a:gd name="T47" fmla="*/ 3566 h 4592"/>
                <a:gd name="T48" fmla="*/ 318 w 4592"/>
                <a:gd name="T49" fmla="*/ 3737 h 4592"/>
                <a:gd name="T50" fmla="*/ 415 w 4592"/>
                <a:gd name="T51" fmla="*/ 3859 h 4592"/>
                <a:gd name="T52" fmla="*/ 2418 w 4592"/>
                <a:gd name="T53" fmla="*/ 1857 h 4592"/>
                <a:gd name="T54" fmla="*/ 2491 w 4592"/>
                <a:gd name="T55" fmla="*/ 1808 h 4592"/>
                <a:gd name="T56" fmla="*/ 2638 w 4592"/>
                <a:gd name="T57" fmla="*/ 1808 h 4592"/>
                <a:gd name="T58" fmla="*/ 2711 w 4592"/>
                <a:gd name="T59" fmla="*/ 1857 h 4592"/>
                <a:gd name="T60" fmla="*/ 2760 w 4592"/>
                <a:gd name="T61" fmla="*/ 1930 h 4592"/>
                <a:gd name="T62" fmla="*/ 2784 w 4592"/>
                <a:gd name="T63" fmla="*/ 2028 h 4592"/>
                <a:gd name="T64" fmla="*/ 2760 w 4592"/>
                <a:gd name="T65" fmla="*/ 2101 h 4592"/>
                <a:gd name="T66" fmla="*/ 2711 w 4592"/>
                <a:gd name="T67" fmla="*/ 2174 h 4592"/>
                <a:gd name="T68" fmla="*/ 708 w 4592"/>
                <a:gd name="T69" fmla="*/ 4177 h 4592"/>
                <a:gd name="T70" fmla="*/ 855 w 4592"/>
                <a:gd name="T71" fmla="*/ 4274 h 4592"/>
                <a:gd name="T72" fmla="*/ 1001 w 4592"/>
                <a:gd name="T73" fmla="*/ 4372 h 4592"/>
                <a:gd name="T74" fmla="*/ 1172 w 4592"/>
                <a:gd name="T75" fmla="*/ 4445 h 4592"/>
                <a:gd name="T76" fmla="*/ 1319 w 4592"/>
                <a:gd name="T77" fmla="*/ 4494 h 4592"/>
                <a:gd name="T78" fmla="*/ 1490 w 4592"/>
                <a:gd name="T79" fmla="*/ 4543 h 4592"/>
                <a:gd name="T80" fmla="*/ 1661 w 4592"/>
                <a:gd name="T81" fmla="*/ 4568 h 4592"/>
                <a:gd name="T82" fmla="*/ 1807 w 4592"/>
                <a:gd name="T83" fmla="*/ 4592 h 4592"/>
                <a:gd name="T84" fmla="*/ 1978 w 4592"/>
                <a:gd name="T85" fmla="*/ 4568 h 4592"/>
                <a:gd name="T86" fmla="*/ 2149 w 4592"/>
                <a:gd name="T87" fmla="*/ 4568 h 4592"/>
                <a:gd name="T88" fmla="*/ 2320 w 4592"/>
                <a:gd name="T89" fmla="*/ 4543 h 4592"/>
                <a:gd name="T90" fmla="*/ 2491 w 4592"/>
                <a:gd name="T91" fmla="*/ 4494 h 4592"/>
                <a:gd name="T92" fmla="*/ 2638 w 4592"/>
                <a:gd name="T93" fmla="*/ 4421 h 4592"/>
                <a:gd name="T94" fmla="*/ 2784 w 4592"/>
                <a:gd name="T95" fmla="*/ 4348 h 4592"/>
                <a:gd name="T96" fmla="*/ 2931 w 4592"/>
                <a:gd name="T97" fmla="*/ 4250 h 4592"/>
                <a:gd name="T98" fmla="*/ 3077 w 4592"/>
                <a:gd name="T99" fmla="*/ 4152 h 4592"/>
                <a:gd name="T100" fmla="*/ 3200 w 4592"/>
                <a:gd name="T101" fmla="*/ 4030 h 4592"/>
                <a:gd name="T102" fmla="*/ 3346 w 4592"/>
                <a:gd name="T103" fmla="*/ 3859 h 4592"/>
                <a:gd name="T104" fmla="*/ 3493 w 4592"/>
                <a:gd name="T105" fmla="*/ 3664 h 4592"/>
                <a:gd name="T106" fmla="*/ 3615 w 4592"/>
                <a:gd name="T107" fmla="*/ 3395 h 4592"/>
                <a:gd name="T108" fmla="*/ 3761 w 4592"/>
                <a:gd name="T109" fmla="*/ 3127 h 4592"/>
                <a:gd name="T110" fmla="*/ 4005 w 4592"/>
                <a:gd name="T111" fmla="*/ 2467 h 4592"/>
                <a:gd name="T112" fmla="*/ 4225 w 4592"/>
                <a:gd name="T113" fmla="*/ 1808 h 4592"/>
                <a:gd name="T114" fmla="*/ 4421 w 4592"/>
                <a:gd name="T115" fmla="*/ 1148 h 4592"/>
                <a:gd name="T116" fmla="*/ 4543 w 4592"/>
                <a:gd name="T117" fmla="*/ 611 h 4592"/>
                <a:gd name="T118" fmla="*/ 4592 w 4592"/>
                <a:gd name="T119" fmla="*/ 196 h 4592"/>
                <a:gd name="T120" fmla="*/ 4592 w 4592"/>
                <a:gd name="T121" fmla="*/ 74 h 4592"/>
                <a:gd name="T122" fmla="*/ 4567 w 4592"/>
                <a:gd name="T123" fmla="*/ 0 h 4592"/>
                <a:gd name="T124" fmla="*/ 4396 w 4592"/>
                <a:gd name="T125" fmla="*/ 0 h 4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lnTo>
                    <a:pt x="4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4" name="Google Shape;470;p31">
              <a:extLst>
                <a:ext uri="{FF2B5EF4-FFF2-40B4-BE49-F238E27FC236}">
                  <a16:creationId xmlns:a16="http://schemas.microsoft.com/office/drawing/2014/main" id="{29A14087-0D14-9648-BBFB-0D613F773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475" y="4542675"/>
              <a:ext cx="156925" cy="156950"/>
            </a:xfrm>
            <a:custGeom>
              <a:avLst/>
              <a:gdLst>
                <a:gd name="T0" fmla="*/ 25 w 6277"/>
                <a:gd name="T1" fmla="*/ 25 h 6278"/>
                <a:gd name="T2" fmla="*/ 0 w 6277"/>
                <a:gd name="T3" fmla="*/ 294 h 6278"/>
                <a:gd name="T4" fmla="*/ 74 w 6277"/>
                <a:gd name="T5" fmla="*/ 856 h 6278"/>
                <a:gd name="T6" fmla="*/ 489 w 6277"/>
                <a:gd name="T7" fmla="*/ 2492 h 6278"/>
                <a:gd name="T8" fmla="*/ 977 w 6277"/>
                <a:gd name="T9" fmla="*/ 3860 h 6278"/>
                <a:gd name="T10" fmla="*/ 1319 w 6277"/>
                <a:gd name="T11" fmla="*/ 4666 h 6278"/>
                <a:gd name="T12" fmla="*/ 1710 w 6277"/>
                <a:gd name="T13" fmla="*/ 5301 h 6278"/>
                <a:gd name="T14" fmla="*/ 2076 w 6277"/>
                <a:gd name="T15" fmla="*/ 5691 h 6278"/>
                <a:gd name="T16" fmla="*/ 2467 w 6277"/>
                <a:gd name="T17" fmla="*/ 5960 h 6278"/>
                <a:gd name="T18" fmla="*/ 2907 w 6277"/>
                <a:gd name="T19" fmla="*/ 6155 h 6278"/>
                <a:gd name="T20" fmla="*/ 3371 w 6277"/>
                <a:gd name="T21" fmla="*/ 6253 h 6278"/>
                <a:gd name="T22" fmla="*/ 3835 w 6277"/>
                <a:gd name="T23" fmla="*/ 6277 h 6278"/>
                <a:gd name="T24" fmla="*/ 4299 w 6277"/>
                <a:gd name="T25" fmla="*/ 6204 h 6278"/>
                <a:gd name="T26" fmla="*/ 4738 w 6277"/>
                <a:gd name="T27" fmla="*/ 6058 h 6278"/>
                <a:gd name="T28" fmla="*/ 5154 w 6277"/>
                <a:gd name="T29" fmla="*/ 5838 h 6278"/>
                <a:gd name="T30" fmla="*/ 2003 w 6277"/>
                <a:gd name="T31" fmla="*/ 2345 h 6278"/>
                <a:gd name="T32" fmla="*/ 1954 w 6277"/>
                <a:gd name="T33" fmla="*/ 2174 h 6278"/>
                <a:gd name="T34" fmla="*/ 2003 w 6277"/>
                <a:gd name="T35" fmla="*/ 2003 h 6278"/>
                <a:gd name="T36" fmla="*/ 2272 w 6277"/>
                <a:gd name="T37" fmla="*/ 1955 h 6278"/>
                <a:gd name="T38" fmla="*/ 5691 w 6277"/>
                <a:gd name="T39" fmla="*/ 5349 h 6278"/>
                <a:gd name="T40" fmla="*/ 5959 w 6277"/>
                <a:gd name="T41" fmla="*/ 4959 h 6278"/>
                <a:gd name="T42" fmla="*/ 6155 w 6277"/>
                <a:gd name="T43" fmla="*/ 4519 h 6278"/>
                <a:gd name="T44" fmla="*/ 6253 w 6277"/>
                <a:gd name="T45" fmla="*/ 4055 h 6278"/>
                <a:gd name="T46" fmla="*/ 6277 w 6277"/>
                <a:gd name="T47" fmla="*/ 3591 h 6278"/>
                <a:gd name="T48" fmla="*/ 6204 w 6277"/>
                <a:gd name="T49" fmla="*/ 3127 h 6278"/>
                <a:gd name="T50" fmla="*/ 6057 w 6277"/>
                <a:gd name="T51" fmla="*/ 2687 h 6278"/>
                <a:gd name="T52" fmla="*/ 5837 w 6277"/>
                <a:gd name="T53" fmla="*/ 2272 h 6278"/>
                <a:gd name="T54" fmla="*/ 5520 w 6277"/>
                <a:gd name="T55" fmla="*/ 1906 h 6278"/>
                <a:gd name="T56" fmla="*/ 5007 w 6277"/>
                <a:gd name="T57" fmla="*/ 1515 h 6278"/>
                <a:gd name="T58" fmla="*/ 4274 w 6277"/>
                <a:gd name="T59" fmla="*/ 1149 h 6278"/>
                <a:gd name="T60" fmla="*/ 3419 w 6277"/>
                <a:gd name="T61" fmla="*/ 807 h 6278"/>
                <a:gd name="T62" fmla="*/ 1612 w 6277"/>
                <a:gd name="T63" fmla="*/ 245 h 6278"/>
                <a:gd name="T64" fmla="*/ 538 w 6277"/>
                <a:gd name="T65" fmla="*/ 25 h 6278"/>
                <a:gd name="T66" fmla="*/ 122 w 6277"/>
                <a:gd name="T67" fmla="*/ 1 h 6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5" name="Google Shape;471;p31">
              <a:extLst>
                <a:ext uri="{FF2B5EF4-FFF2-40B4-BE49-F238E27FC236}">
                  <a16:creationId xmlns:a16="http://schemas.microsoft.com/office/drawing/2014/main" id="{C3B0672B-D260-D849-A20F-CD695165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25" y="4289300"/>
              <a:ext cx="240000" cy="509225"/>
            </a:xfrm>
            <a:custGeom>
              <a:avLst/>
              <a:gdLst>
                <a:gd name="T0" fmla="*/ 5228 w 9600"/>
                <a:gd name="T1" fmla="*/ 3761 h 20369"/>
                <a:gd name="T2" fmla="*/ 5716 w 9600"/>
                <a:gd name="T3" fmla="*/ 4152 h 20369"/>
                <a:gd name="T4" fmla="*/ 5911 w 9600"/>
                <a:gd name="T5" fmla="*/ 4787 h 20369"/>
                <a:gd name="T6" fmla="*/ 5716 w 9600"/>
                <a:gd name="T7" fmla="*/ 5422 h 20369"/>
                <a:gd name="T8" fmla="*/ 5228 w 9600"/>
                <a:gd name="T9" fmla="*/ 5813 h 20369"/>
                <a:gd name="T10" fmla="*/ 4568 w 9600"/>
                <a:gd name="T11" fmla="*/ 5886 h 20369"/>
                <a:gd name="T12" fmla="*/ 4006 w 9600"/>
                <a:gd name="T13" fmla="*/ 5569 h 20369"/>
                <a:gd name="T14" fmla="*/ 3689 w 9600"/>
                <a:gd name="T15" fmla="*/ 5007 h 20369"/>
                <a:gd name="T16" fmla="*/ 3762 w 9600"/>
                <a:gd name="T17" fmla="*/ 4347 h 20369"/>
                <a:gd name="T18" fmla="*/ 4177 w 9600"/>
                <a:gd name="T19" fmla="*/ 3859 h 20369"/>
                <a:gd name="T20" fmla="*/ 4788 w 9600"/>
                <a:gd name="T21" fmla="*/ 3664 h 20369"/>
                <a:gd name="T22" fmla="*/ 4153 w 9600"/>
                <a:gd name="T23" fmla="*/ 122 h 20369"/>
                <a:gd name="T24" fmla="*/ 3542 w 9600"/>
                <a:gd name="T25" fmla="*/ 489 h 20369"/>
                <a:gd name="T26" fmla="*/ 2907 w 9600"/>
                <a:gd name="T27" fmla="*/ 855 h 20369"/>
                <a:gd name="T28" fmla="*/ 2175 w 9600"/>
                <a:gd name="T29" fmla="*/ 953 h 20369"/>
                <a:gd name="T30" fmla="*/ 1564 w 9600"/>
                <a:gd name="T31" fmla="*/ 1246 h 20369"/>
                <a:gd name="T32" fmla="*/ 1124 w 9600"/>
                <a:gd name="T33" fmla="*/ 1734 h 20369"/>
                <a:gd name="T34" fmla="*/ 905 w 9600"/>
                <a:gd name="T35" fmla="*/ 2394 h 20369"/>
                <a:gd name="T36" fmla="*/ 905 w 9600"/>
                <a:gd name="T37" fmla="*/ 3175 h 20369"/>
                <a:gd name="T38" fmla="*/ 343 w 9600"/>
                <a:gd name="T39" fmla="*/ 3712 h 20369"/>
                <a:gd name="T40" fmla="*/ 50 w 9600"/>
                <a:gd name="T41" fmla="*/ 4347 h 20369"/>
                <a:gd name="T42" fmla="*/ 25 w 9600"/>
                <a:gd name="T43" fmla="*/ 5007 h 20369"/>
                <a:gd name="T44" fmla="*/ 221 w 9600"/>
                <a:gd name="T45" fmla="*/ 5642 h 20369"/>
                <a:gd name="T46" fmla="*/ 685 w 9600"/>
                <a:gd name="T47" fmla="*/ 6228 h 20369"/>
                <a:gd name="T48" fmla="*/ 880 w 9600"/>
                <a:gd name="T49" fmla="*/ 6936 h 20369"/>
                <a:gd name="T50" fmla="*/ 1027 w 9600"/>
                <a:gd name="T51" fmla="*/ 7620 h 20369"/>
                <a:gd name="T52" fmla="*/ 1393 w 9600"/>
                <a:gd name="T53" fmla="*/ 8182 h 20369"/>
                <a:gd name="T54" fmla="*/ 1955 w 9600"/>
                <a:gd name="T55" fmla="*/ 8548 h 20369"/>
                <a:gd name="T56" fmla="*/ 2663 w 9600"/>
                <a:gd name="T57" fmla="*/ 8695 h 20369"/>
                <a:gd name="T58" fmla="*/ 3420 w 9600"/>
                <a:gd name="T59" fmla="*/ 8939 h 20369"/>
                <a:gd name="T60" fmla="*/ 4202 w 9600"/>
                <a:gd name="T61" fmla="*/ 9476 h 20369"/>
                <a:gd name="T62" fmla="*/ 4251 w 9600"/>
                <a:gd name="T63" fmla="*/ 20027 h 20369"/>
                <a:gd name="T64" fmla="*/ 4470 w 9600"/>
                <a:gd name="T65" fmla="*/ 20271 h 20369"/>
                <a:gd name="T66" fmla="*/ 4910 w 9600"/>
                <a:gd name="T67" fmla="*/ 20369 h 20369"/>
                <a:gd name="T68" fmla="*/ 5203 w 9600"/>
                <a:gd name="T69" fmla="*/ 20198 h 20369"/>
                <a:gd name="T70" fmla="*/ 5374 w 9600"/>
                <a:gd name="T71" fmla="*/ 19905 h 20369"/>
                <a:gd name="T72" fmla="*/ 5667 w 9600"/>
                <a:gd name="T73" fmla="*/ 9354 h 20369"/>
                <a:gd name="T74" fmla="*/ 6400 w 9600"/>
                <a:gd name="T75" fmla="*/ 8670 h 20369"/>
                <a:gd name="T76" fmla="*/ 7181 w 9600"/>
                <a:gd name="T77" fmla="*/ 8670 h 20369"/>
                <a:gd name="T78" fmla="*/ 7841 w 9600"/>
                <a:gd name="T79" fmla="*/ 8451 h 20369"/>
                <a:gd name="T80" fmla="*/ 8329 w 9600"/>
                <a:gd name="T81" fmla="*/ 8011 h 20369"/>
                <a:gd name="T82" fmla="*/ 8622 w 9600"/>
                <a:gd name="T83" fmla="*/ 7400 h 20369"/>
                <a:gd name="T84" fmla="*/ 8720 w 9600"/>
                <a:gd name="T85" fmla="*/ 6668 h 20369"/>
                <a:gd name="T86" fmla="*/ 9086 w 9600"/>
                <a:gd name="T87" fmla="*/ 6033 h 20369"/>
                <a:gd name="T88" fmla="*/ 9453 w 9600"/>
                <a:gd name="T89" fmla="*/ 5422 h 20369"/>
                <a:gd name="T90" fmla="*/ 9599 w 9600"/>
                <a:gd name="T91" fmla="*/ 4787 h 20369"/>
                <a:gd name="T92" fmla="*/ 9453 w 9600"/>
                <a:gd name="T93" fmla="*/ 4128 h 20369"/>
                <a:gd name="T94" fmla="*/ 9086 w 9600"/>
                <a:gd name="T95" fmla="*/ 3517 h 20369"/>
                <a:gd name="T96" fmla="*/ 8720 w 9600"/>
                <a:gd name="T97" fmla="*/ 2906 h 20369"/>
                <a:gd name="T98" fmla="*/ 8622 w 9600"/>
                <a:gd name="T99" fmla="*/ 2149 h 20369"/>
                <a:gd name="T100" fmla="*/ 8329 w 9600"/>
                <a:gd name="T101" fmla="*/ 1563 h 20369"/>
                <a:gd name="T102" fmla="*/ 7841 w 9600"/>
                <a:gd name="T103" fmla="*/ 1124 h 20369"/>
                <a:gd name="T104" fmla="*/ 7181 w 9600"/>
                <a:gd name="T105" fmla="*/ 904 h 20369"/>
                <a:gd name="T106" fmla="*/ 6400 w 9600"/>
                <a:gd name="T107" fmla="*/ 904 h 20369"/>
                <a:gd name="T108" fmla="*/ 5863 w 9600"/>
                <a:gd name="T109" fmla="*/ 342 h 20369"/>
                <a:gd name="T110" fmla="*/ 5228 w 9600"/>
                <a:gd name="T111" fmla="*/ 49 h 20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lnTo>
                    <a:pt x="4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89" name="Google Shape;472;p31">
            <a:extLst>
              <a:ext uri="{FF2B5EF4-FFF2-40B4-BE49-F238E27FC236}">
                <a16:creationId xmlns:a16="http://schemas.microsoft.com/office/drawing/2014/main" id="{1ACDC097-8D08-D04A-819E-F96E1B98FAE3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3690938"/>
            <a:ext cx="287338" cy="374650"/>
            <a:chOff x="2624850" y="4296000"/>
            <a:chExt cx="380400" cy="495825"/>
          </a:xfrm>
        </p:grpSpPr>
        <p:sp>
          <p:nvSpPr>
            <p:cNvPr id="52360" name="Google Shape;473;p31">
              <a:extLst>
                <a:ext uri="{FF2B5EF4-FFF2-40B4-BE49-F238E27FC236}">
                  <a16:creationId xmlns:a16="http://schemas.microsoft.com/office/drawing/2014/main" id="{0B6564BF-8D08-2F48-ABB8-9B0E1606E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875" y="4296000"/>
              <a:ext cx="126425" cy="125800"/>
            </a:xfrm>
            <a:custGeom>
              <a:avLst/>
              <a:gdLst>
                <a:gd name="T0" fmla="*/ 4372 w 5057"/>
                <a:gd name="T1" fmla="*/ 74 h 5032"/>
                <a:gd name="T2" fmla="*/ 3053 w 5057"/>
                <a:gd name="T3" fmla="*/ 392 h 5032"/>
                <a:gd name="T4" fmla="*/ 1612 w 5057"/>
                <a:gd name="T5" fmla="*/ 929 h 5032"/>
                <a:gd name="T6" fmla="*/ 1026 w 5057"/>
                <a:gd name="T7" fmla="*/ 1222 h 5032"/>
                <a:gd name="T8" fmla="*/ 611 w 5057"/>
                <a:gd name="T9" fmla="*/ 1515 h 5032"/>
                <a:gd name="T10" fmla="*/ 367 w 5057"/>
                <a:gd name="T11" fmla="*/ 1808 h 5032"/>
                <a:gd name="T12" fmla="*/ 172 w 5057"/>
                <a:gd name="T13" fmla="*/ 2150 h 5032"/>
                <a:gd name="T14" fmla="*/ 74 w 5057"/>
                <a:gd name="T15" fmla="*/ 2492 h 5032"/>
                <a:gd name="T16" fmla="*/ 1 w 5057"/>
                <a:gd name="T17" fmla="*/ 2858 h 5032"/>
                <a:gd name="T18" fmla="*/ 25 w 5057"/>
                <a:gd name="T19" fmla="*/ 3225 h 5032"/>
                <a:gd name="T20" fmla="*/ 98 w 5057"/>
                <a:gd name="T21" fmla="*/ 3591 h 5032"/>
                <a:gd name="T22" fmla="*/ 245 w 5057"/>
                <a:gd name="T23" fmla="*/ 3933 h 5032"/>
                <a:gd name="T24" fmla="*/ 440 w 5057"/>
                <a:gd name="T25" fmla="*/ 4250 h 5032"/>
                <a:gd name="T26" fmla="*/ 2736 w 5057"/>
                <a:gd name="T27" fmla="*/ 2003 h 5032"/>
                <a:gd name="T28" fmla="*/ 2907 w 5057"/>
                <a:gd name="T29" fmla="*/ 2003 h 5032"/>
                <a:gd name="T30" fmla="*/ 3029 w 5057"/>
                <a:gd name="T31" fmla="*/ 2126 h 5032"/>
                <a:gd name="T32" fmla="*/ 3029 w 5057"/>
                <a:gd name="T33" fmla="*/ 2321 h 5032"/>
                <a:gd name="T34" fmla="*/ 782 w 5057"/>
                <a:gd name="T35" fmla="*/ 4592 h 5032"/>
                <a:gd name="T36" fmla="*/ 1100 w 5057"/>
                <a:gd name="T37" fmla="*/ 4788 h 5032"/>
                <a:gd name="T38" fmla="*/ 1466 w 5057"/>
                <a:gd name="T39" fmla="*/ 4934 h 5032"/>
                <a:gd name="T40" fmla="*/ 1808 w 5057"/>
                <a:gd name="T41" fmla="*/ 5008 h 5032"/>
                <a:gd name="T42" fmla="*/ 2174 w 5057"/>
                <a:gd name="T43" fmla="*/ 5032 h 5032"/>
                <a:gd name="T44" fmla="*/ 2541 w 5057"/>
                <a:gd name="T45" fmla="*/ 4983 h 5032"/>
                <a:gd name="T46" fmla="*/ 2907 w 5057"/>
                <a:gd name="T47" fmla="*/ 4861 h 5032"/>
                <a:gd name="T48" fmla="*/ 3224 w 5057"/>
                <a:gd name="T49" fmla="*/ 4690 h 5032"/>
                <a:gd name="T50" fmla="*/ 3517 w 5057"/>
                <a:gd name="T51" fmla="*/ 4421 h 5032"/>
                <a:gd name="T52" fmla="*/ 3835 w 5057"/>
                <a:gd name="T53" fmla="*/ 4006 h 5032"/>
                <a:gd name="T54" fmla="*/ 4128 w 5057"/>
                <a:gd name="T55" fmla="*/ 3420 h 5032"/>
                <a:gd name="T56" fmla="*/ 4641 w 5057"/>
                <a:gd name="T57" fmla="*/ 1979 h 5032"/>
                <a:gd name="T58" fmla="*/ 4983 w 5057"/>
                <a:gd name="T59" fmla="*/ 660 h 5032"/>
                <a:gd name="T60" fmla="*/ 5056 w 5057"/>
                <a:gd name="T61" fmla="*/ 98 h 5032"/>
                <a:gd name="T62" fmla="*/ 4958 w 5057"/>
                <a:gd name="T63" fmla="*/ 1 h 5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1" name="Google Shape;474;p31">
              <a:extLst>
                <a:ext uri="{FF2B5EF4-FFF2-40B4-BE49-F238E27FC236}">
                  <a16:creationId xmlns:a16="http://schemas.microsoft.com/office/drawing/2014/main" id="{5626C65C-D6A3-DD45-96C5-8700FDEC6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50" y="4316150"/>
              <a:ext cx="369400" cy="475675"/>
            </a:xfrm>
            <a:custGeom>
              <a:avLst/>
              <a:gdLst>
                <a:gd name="T0" fmla="*/ 7254 w 14776"/>
                <a:gd name="T1" fmla="*/ 25 h 19027"/>
                <a:gd name="T2" fmla="*/ 7034 w 14776"/>
                <a:gd name="T3" fmla="*/ 123 h 19027"/>
                <a:gd name="T4" fmla="*/ 6863 w 14776"/>
                <a:gd name="T5" fmla="*/ 294 h 19027"/>
                <a:gd name="T6" fmla="*/ 6765 w 14776"/>
                <a:gd name="T7" fmla="*/ 514 h 19027"/>
                <a:gd name="T8" fmla="*/ 6741 w 14776"/>
                <a:gd name="T9" fmla="*/ 4226 h 19027"/>
                <a:gd name="T10" fmla="*/ 7009 w 14776"/>
                <a:gd name="T11" fmla="*/ 4959 h 19027"/>
                <a:gd name="T12" fmla="*/ 7083 w 14776"/>
                <a:gd name="T13" fmla="*/ 5716 h 19027"/>
                <a:gd name="T14" fmla="*/ 7009 w 14776"/>
                <a:gd name="T15" fmla="*/ 6473 h 19027"/>
                <a:gd name="T16" fmla="*/ 6741 w 14776"/>
                <a:gd name="T17" fmla="*/ 7230 h 19027"/>
                <a:gd name="T18" fmla="*/ 6203 w 14776"/>
                <a:gd name="T19" fmla="*/ 13678 h 19027"/>
                <a:gd name="T20" fmla="*/ 5153 w 14776"/>
                <a:gd name="T21" fmla="*/ 13897 h 19027"/>
                <a:gd name="T22" fmla="*/ 4152 w 14776"/>
                <a:gd name="T23" fmla="*/ 14239 h 19027"/>
                <a:gd name="T24" fmla="*/ 3224 w 14776"/>
                <a:gd name="T25" fmla="*/ 14703 h 19027"/>
                <a:gd name="T26" fmla="*/ 2369 w 14776"/>
                <a:gd name="T27" fmla="*/ 15265 h 19027"/>
                <a:gd name="T28" fmla="*/ 1588 w 14776"/>
                <a:gd name="T29" fmla="*/ 15925 h 19027"/>
                <a:gd name="T30" fmla="*/ 879 w 14776"/>
                <a:gd name="T31" fmla="*/ 16682 h 19027"/>
                <a:gd name="T32" fmla="*/ 269 w 14776"/>
                <a:gd name="T33" fmla="*/ 17512 h 19027"/>
                <a:gd name="T34" fmla="*/ 293 w 14776"/>
                <a:gd name="T35" fmla="*/ 18074 h 19027"/>
                <a:gd name="T36" fmla="*/ 1319 w 14776"/>
                <a:gd name="T37" fmla="*/ 18391 h 19027"/>
                <a:gd name="T38" fmla="*/ 3053 w 14776"/>
                <a:gd name="T39" fmla="*/ 18733 h 19027"/>
                <a:gd name="T40" fmla="*/ 5104 w 14776"/>
                <a:gd name="T41" fmla="*/ 18953 h 19027"/>
                <a:gd name="T42" fmla="*/ 7376 w 14776"/>
                <a:gd name="T43" fmla="*/ 19026 h 19027"/>
                <a:gd name="T44" fmla="*/ 9672 w 14776"/>
                <a:gd name="T45" fmla="*/ 18953 h 19027"/>
                <a:gd name="T46" fmla="*/ 11723 w 14776"/>
                <a:gd name="T47" fmla="*/ 18733 h 19027"/>
                <a:gd name="T48" fmla="*/ 13457 w 14776"/>
                <a:gd name="T49" fmla="*/ 18391 h 19027"/>
                <a:gd name="T50" fmla="*/ 14483 w 14776"/>
                <a:gd name="T51" fmla="*/ 18074 h 19027"/>
                <a:gd name="T52" fmla="*/ 14507 w 14776"/>
                <a:gd name="T53" fmla="*/ 17512 h 19027"/>
                <a:gd name="T54" fmla="*/ 13897 w 14776"/>
                <a:gd name="T55" fmla="*/ 16682 h 19027"/>
                <a:gd name="T56" fmla="*/ 13188 w 14776"/>
                <a:gd name="T57" fmla="*/ 15925 h 19027"/>
                <a:gd name="T58" fmla="*/ 12407 w 14776"/>
                <a:gd name="T59" fmla="*/ 15265 h 19027"/>
                <a:gd name="T60" fmla="*/ 11552 w 14776"/>
                <a:gd name="T61" fmla="*/ 14703 h 19027"/>
                <a:gd name="T62" fmla="*/ 10624 w 14776"/>
                <a:gd name="T63" fmla="*/ 14239 h 19027"/>
                <a:gd name="T64" fmla="*/ 9623 w 14776"/>
                <a:gd name="T65" fmla="*/ 13897 h 19027"/>
                <a:gd name="T66" fmla="*/ 8573 w 14776"/>
                <a:gd name="T67" fmla="*/ 13678 h 19027"/>
                <a:gd name="T68" fmla="*/ 8035 w 14776"/>
                <a:gd name="T69" fmla="*/ 3347 h 19027"/>
                <a:gd name="T70" fmla="*/ 7840 w 14776"/>
                <a:gd name="T71" fmla="*/ 2761 h 19027"/>
                <a:gd name="T72" fmla="*/ 7767 w 14776"/>
                <a:gd name="T73" fmla="*/ 2174 h 19027"/>
                <a:gd name="T74" fmla="*/ 7840 w 14776"/>
                <a:gd name="T75" fmla="*/ 1564 h 19027"/>
                <a:gd name="T76" fmla="*/ 8035 w 14776"/>
                <a:gd name="T77" fmla="*/ 978 h 19027"/>
                <a:gd name="T78" fmla="*/ 8011 w 14776"/>
                <a:gd name="T79" fmla="*/ 514 h 19027"/>
                <a:gd name="T80" fmla="*/ 7913 w 14776"/>
                <a:gd name="T81" fmla="*/ 294 h 19027"/>
                <a:gd name="T82" fmla="*/ 7742 w 14776"/>
                <a:gd name="T83" fmla="*/ 123 h 19027"/>
                <a:gd name="T84" fmla="*/ 7522 w 14776"/>
                <a:gd name="T85" fmla="*/ 25 h 19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62" name="Google Shape;475;p31">
              <a:extLst>
                <a:ext uri="{FF2B5EF4-FFF2-40B4-BE49-F238E27FC236}">
                  <a16:creationId xmlns:a16="http://schemas.microsoft.com/office/drawing/2014/main" id="{DBF13B1F-C8E7-7148-9EF6-660BD302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850" y="4357675"/>
              <a:ext cx="171600" cy="171600"/>
            </a:xfrm>
            <a:custGeom>
              <a:avLst/>
              <a:gdLst>
                <a:gd name="T0" fmla="*/ 25 w 6864"/>
                <a:gd name="T1" fmla="*/ 25 h 6864"/>
                <a:gd name="T2" fmla="*/ 0 w 6864"/>
                <a:gd name="T3" fmla="*/ 123 h 6864"/>
                <a:gd name="T4" fmla="*/ 25 w 6864"/>
                <a:gd name="T5" fmla="*/ 587 h 6864"/>
                <a:gd name="T6" fmla="*/ 269 w 6864"/>
                <a:gd name="T7" fmla="*/ 1759 h 6864"/>
                <a:gd name="T8" fmla="*/ 880 w 6864"/>
                <a:gd name="T9" fmla="*/ 3737 h 6864"/>
                <a:gd name="T10" fmla="*/ 1246 w 6864"/>
                <a:gd name="T11" fmla="*/ 4690 h 6864"/>
                <a:gd name="T12" fmla="*/ 1661 w 6864"/>
                <a:gd name="T13" fmla="*/ 5496 h 6864"/>
                <a:gd name="T14" fmla="*/ 2076 w 6864"/>
                <a:gd name="T15" fmla="*/ 6057 h 6864"/>
                <a:gd name="T16" fmla="*/ 2492 w 6864"/>
                <a:gd name="T17" fmla="*/ 6399 h 6864"/>
                <a:gd name="T18" fmla="*/ 2956 w 6864"/>
                <a:gd name="T19" fmla="*/ 6644 h 6864"/>
                <a:gd name="T20" fmla="*/ 3444 w 6864"/>
                <a:gd name="T21" fmla="*/ 6815 h 6864"/>
                <a:gd name="T22" fmla="*/ 4201 w 6864"/>
                <a:gd name="T23" fmla="*/ 6863 h 6864"/>
                <a:gd name="T24" fmla="*/ 4690 w 6864"/>
                <a:gd name="T25" fmla="*/ 6815 h 6864"/>
                <a:gd name="T26" fmla="*/ 5178 w 6864"/>
                <a:gd name="T27" fmla="*/ 6644 h 6864"/>
                <a:gd name="T28" fmla="*/ 5642 w 6864"/>
                <a:gd name="T29" fmla="*/ 6399 h 6864"/>
                <a:gd name="T30" fmla="*/ 2198 w 6864"/>
                <a:gd name="T31" fmla="*/ 2565 h 6864"/>
                <a:gd name="T32" fmla="*/ 2125 w 6864"/>
                <a:gd name="T33" fmla="*/ 2394 h 6864"/>
                <a:gd name="T34" fmla="*/ 2198 w 6864"/>
                <a:gd name="T35" fmla="*/ 2199 h 6864"/>
                <a:gd name="T36" fmla="*/ 2394 w 6864"/>
                <a:gd name="T37" fmla="*/ 2125 h 6864"/>
                <a:gd name="T38" fmla="*/ 2565 w 6864"/>
                <a:gd name="T39" fmla="*/ 2199 h 6864"/>
                <a:gd name="T40" fmla="*/ 6375 w 6864"/>
                <a:gd name="T41" fmla="*/ 5642 h 6864"/>
                <a:gd name="T42" fmla="*/ 6643 w 6864"/>
                <a:gd name="T43" fmla="*/ 5203 h 6864"/>
                <a:gd name="T44" fmla="*/ 6814 w 6864"/>
                <a:gd name="T45" fmla="*/ 4714 h 6864"/>
                <a:gd name="T46" fmla="*/ 6863 w 6864"/>
                <a:gd name="T47" fmla="*/ 4201 h 6864"/>
                <a:gd name="T48" fmla="*/ 6839 w 6864"/>
                <a:gd name="T49" fmla="*/ 3688 h 6864"/>
                <a:gd name="T50" fmla="*/ 6741 w 6864"/>
                <a:gd name="T51" fmla="*/ 3200 h 6864"/>
                <a:gd name="T52" fmla="*/ 6521 w 6864"/>
                <a:gd name="T53" fmla="*/ 2711 h 6864"/>
                <a:gd name="T54" fmla="*/ 6228 w 6864"/>
                <a:gd name="T55" fmla="*/ 2272 h 6864"/>
                <a:gd name="T56" fmla="*/ 5813 w 6864"/>
                <a:gd name="T57" fmla="*/ 1857 h 6864"/>
                <a:gd name="T58" fmla="*/ 5105 w 6864"/>
                <a:gd name="T59" fmla="*/ 1466 h 6864"/>
                <a:gd name="T60" fmla="*/ 4226 w 6864"/>
                <a:gd name="T61" fmla="*/ 1051 h 6864"/>
                <a:gd name="T62" fmla="*/ 2736 w 6864"/>
                <a:gd name="T63" fmla="*/ 538 h 6864"/>
                <a:gd name="T64" fmla="*/ 928 w 6864"/>
                <a:gd name="T65" fmla="*/ 74 h 6864"/>
                <a:gd name="T66" fmla="*/ 318 w 6864"/>
                <a:gd name="T67" fmla="*/ 1 h 6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90" name="Google Shape;476;p31">
            <a:extLst>
              <a:ext uri="{FF2B5EF4-FFF2-40B4-BE49-F238E27FC236}">
                <a16:creationId xmlns:a16="http://schemas.microsoft.com/office/drawing/2014/main" id="{AB05683A-88B6-3543-9206-C87FDFB90617}"/>
              </a:ext>
            </a:extLst>
          </p:cNvPr>
          <p:cNvSpPr>
            <a:spLocks/>
          </p:cNvSpPr>
          <p:nvPr/>
        </p:nvSpPr>
        <p:spPr bwMode="auto">
          <a:xfrm>
            <a:off x="3244850" y="3725863"/>
            <a:ext cx="304800" cy="306387"/>
          </a:xfrm>
          <a:custGeom>
            <a:avLst/>
            <a:gdLst>
              <a:gd name="T0" fmla="*/ 11796 w 16266"/>
              <a:gd name="T1" fmla="*/ 5447 h 16267"/>
              <a:gd name="T2" fmla="*/ 12163 w 16266"/>
              <a:gd name="T3" fmla="*/ 5838 h 16267"/>
              <a:gd name="T4" fmla="*/ 12236 w 16266"/>
              <a:gd name="T5" fmla="*/ 6375 h 16267"/>
              <a:gd name="T6" fmla="*/ 12041 w 16266"/>
              <a:gd name="T7" fmla="*/ 6766 h 16267"/>
              <a:gd name="T8" fmla="*/ 7645 w 16266"/>
              <a:gd name="T9" fmla="*/ 11113 h 16267"/>
              <a:gd name="T10" fmla="*/ 7083 w 16266"/>
              <a:gd name="T11" fmla="*/ 11211 h 16267"/>
              <a:gd name="T12" fmla="*/ 6619 w 16266"/>
              <a:gd name="T13" fmla="*/ 10967 h 16267"/>
              <a:gd name="T14" fmla="*/ 4372 w 16266"/>
              <a:gd name="T15" fmla="*/ 8622 h 16267"/>
              <a:gd name="T16" fmla="*/ 4323 w 16266"/>
              <a:gd name="T17" fmla="*/ 8109 h 16267"/>
              <a:gd name="T18" fmla="*/ 4567 w 16266"/>
              <a:gd name="T19" fmla="*/ 7670 h 16267"/>
              <a:gd name="T20" fmla="*/ 5031 w 16266"/>
              <a:gd name="T21" fmla="*/ 7425 h 16267"/>
              <a:gd name="T22" fmla="*/ 5520 w 16266"/>
              <a:gd name="T23" fmla="*/ 7474 h 16267"/>
              <a:gd name="T24" fmla="*/ 7181 w 16266"/>
              <a:gd name="T25" fmla="*/ 9013 h 16267"/>
              <a:gd name="T26" fmla="*/ 10991 w 16266"/>
              <a:gd name="T27" fmla="*/ 5423 h 16267"/>
              <a:gd name="T28" fmla="*/ 11503 w 16266"/>
              <a:gd name="T29" fmla="*/ 5349 h 16267"/>
              <a:gd name="T30" fmla="*/ 6887 w 16266"/>
              <a:gd name="T31" fmla="*/ 98 h 16267"/>
              <a:gd name="T32" fmla="*/ 5715 w 16266"/>
              <a:gd name="T33" fmla="*/ 367 h 16267"/>
              <a:gd name="T34" fmla="*/ 4616 w 16266"/>
              <a:gd name="T35" fmla="*/ 807 h 16267"/>
              <a:gd name="T36" fmla="*/ 3590 w 16266"/>
              <a:gd name="T37" fmla="*/ 1393 h 16267"/>
              <a:gd name="T38" fmla="*/ 2662 w 16266"/>
              <a:gd name="T39" fmla="*/ 2125 h 16267"/>
              <a:gd name="T40" fmla="*/ 1856 w 16266"/>
              <a:gd name="T41" fmla="*/ 2956 h 16267"/>
              <a:gd name="T42" fmla="*/ 1172 w 16266"/>
              <a:gd name="T43" fmla="*/ 3908 h 16267"/>
              <a:gd name="T44" fmla="*/ 635 w 16266"/>
              <a:gd name="T45" fmla="*/ 4959 h 16267"/>
              <a:gd name="T46" fmla="*/ 244 w 16266"/>
              <a:gd name="T47" fmla="*/ 6106 h 16267"/>
              <a:gd name="T48" fmla="*/ 49 w 16266"/>
              <a:gd name="T49" fmla="*/ 7303 h 16267"/>
              <a:gd name="T50" fmla="*/ 0 w 16266"/>
              <a:gd name="T51" fmla="*/ 8549 h 16267"/>
              <a:gd name="T52" fmla="*/ 171 w 16266"/>
              <a:gd name="T53" fmla="*/ 9770 h 16267"/>
              <a:gd name="T54" fmla="*/ 489 w 16266"/>
              <a:gd name="T55" fmla="*/ 10918 h 16267"/>
              <a:gd name="T56" fmla="*/ 977 w 16266"/>
              <a:gd name="T57" fmla="*/ 12017 h 16267"/>
              <a:gd name="T58" fmla="*/ 1612 w 16266"/>
              <a:gd name="T59" fmla="*/ 12994 h 16267"/>
              <a:gd name="T60" fmla="*/ 2394 w 16266"/>
              <a:gd name="T61" fmla="*/ 13873 h 16267"/>
              <a:gd name="T62" fmla="*/ 3273 w 16266"/>
              <a:gd name="T63" fmla="*/ 14655 h 16267"/>
              <a:gd name="T64" fmla="*/ 4250 w 16266"/>
              <a:gd name="T65" fmla="*/ 15290 h 16267"/>
              <a:gd name="T66" fmla="*/ 5349 w 16266"/>
              <a:gd name="T67" fmla="*/ 15778 h 16267"/>
              <a:gd name="T68" fmla="*/ 6497 w 16266"/>
              <a:gd name="T69" fmla="*/ 16095 h 16267"/>
              <a:gd name="T70" fmla="*/ 7718 w 16266"/>
              <a:gd name="T71" fmla="*/ 16266 h 16267"/>
              <a:gd name="T72" fmla="*/ 9379 w 16266"/>
              <a:gd name="T73" fmla="*/ 16169 h 16267"/>
              <a:gd name="T74" fmla="*/ 10551 w 16266"/>
              <a:gd name="T75" fmla="*/ 15900 h 16267"/>
              <a:gd name="T76" fmla="*/ 11650 w 16266"/>
              <a:gd name="T77" fmla="*/ 15460 h 16267"/>
              <a:gd name="T78" fmla="*/ 12676 w 16266"/>
              <a:gd name="T79" fmla="*/ 14874 h 16267"/>
              <a:gd name="T80" fmla="*/ 13604 w 16266"/>
              <a:gd name="T81" fmla="*/ 14142 h 16267"/>
              <a:gd name="T82" fmla="*/ 14410 w 16266"/>
              <a:gd name="T83" fmla="*/ 13311 h 16267"/>
              <a:gd name="T84" fmla="*/ 15094 w 16266"/>
              <a:gd name="T85" fmla="*/ 12359 h 16267"/>
              <a:gd name="T86" fmla="*/ 15631 w 16266"/>
              <a:gd name="T87" fmla="*/ 11309 h 16267"/>
              <a:gd name="T88" fmla="*/ 16022 w 16266"/>
              <a:gd name="T89" fmla="*/ 10161 h 16267"/>
              <a:gd name="T90" fmla="*/ 16217 w 16266"/>
              <a:gd name="T91" fmla="*/ 8964 h 16267"/>
              <a:gd name="T92" fmla="*/ 16266 w 16266"/>
              <a:gd name="T93" fmla="*/ 7718 h 16267"/>
              <a:gd name="T94" fmla="*/ 16095 w 16266"/>
              <a:gd name="T95" fmla="*/ 6497 h 16267"/>
              <a:gd name="T96" fmla="*/ 15777 w 16266"/>
              <a:gd name="T97" fmla="*/ 5349 h 16267"/>
              <a:gd name="T98" fmla="*/ 15289 w 16266"/>
              <a:gd name="T99" fmla="*/ 4250 h 16267"/>
              <a:gd name="T100" fmla="*/ 14654 w 16266"/>
              <a:gd name="T101" fmla="*/ 3273 h 16267"/>
              <a:gd name="T102" fmla="*/ 13872 w 16266"/>
              <a:gd name="T103" fmla="*/ 2394 h 16267"/>
              <a:gd name="T104" fmla="*/ 12993 w 16266"/>
              <a:gd name="T105" fmla="*/ 1613 h 16267"/>
              <a:gd name="T106" fmla="*/ 12016 w 16266"/>
              <a:gd name="T107" fmla="*/ 978 h 16267"/>
              <a:gd name="T108" fmla="*/ 10942 w 16266"/>
              <a:gd name="T109" fmla="*/ 489 h 16267"/>
              <a:gd name="T110" fmla="*/ 9769 w 16266"/>
              <a:gd name="T111" fmla="*/ 172 h 16267"/>
              <a:gd name="T112" fmla="*/ 8548 w 16266"/>
              <a:gd name="T113" fmla="*/ 1 h 16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lnTo>
                  <a:pt x="11503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lnTo>
                  <a:pt x="771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91" name="Google Shape;477;p31">
            <a:extLst>
              <a:ext uri="{FF2B5EF4-FFF2-40B4-BE49-F238E27FC236}">
                <a16:creationId xmlns:a16="http://schemas.microsoft.com/office/drawing/2014/main" id="{221CF3C9-035C-C742-925A-94C4A3D42445}"/>
              </a:ext>
            </a:extLst>
          </p:cNvPr>
          <p:cNvSpPr>
            <a:spLocks/>
          </p:cNvSpPr>
          <p:nvPr/>
        </p:nvSpPr>
        <p:spPr bwMode="auto">
          <a:xfrm>
            <a:off x="2736850" y="3744913"/>
            <a:ext cx="306388" cy="266700"/>
          </a:xfrm>
          <a:custGeom>
            <a:avLst/>
            <a:gdLst>
              <a:gd name="T0" fmla="*/ 8719 w 16266"/>
              <a:gd name="T1" fmla="*/ 4421 h 14215"/>
              <a:gd name="T2" fmla="*/ 8988 w 16266"/>
              <a:gd name="T3" fmla="*/ 4519 h 14215"/>
              <a:gd name="T4" fmla="*/ 9159 w 16266"/>
              <a:gd name="T5" fmla="*/ 4714 h 14215"/>
              <a:gd name="T6" fmla="*/ 9232 w 16266"/>
              <a:gd name="T7" fmla="*/ 4958 h 14215"/>
              <a:gd name="T8" fmla="*/ 8963 w 16266"/>
              <a:gd name="T9" fmla="*/ 8939 h 14215"/>
              <a:gd name="T10" fmla="*/ 8890 w 16266"/>
              <a:gd name="T11" fmla="*/ 9232 h 14215"/>
              <a:gd name="T12" fmla="*/ 8719 w 16266"/>
              <a:gd name="T13" fmla="*/ 9452 h 14215"/>
              <a:gd name="T14" fmla="*/ 8475 w 16266"/>
              <a:gd name="T15" fmla="*/ 9599 h 14215"/>
              <a:gd name="T16" fmla="*/ 7913 w 16266"/>
              <a:gd name="T17" fmla="*/ 9648 h 14215"/>
              <a:gd name="T18" fmla="*/ 7669 w 16266"/>
              <a:gd name="T19" fmla="*/ 9525 h 14215"/>
              <a:gd name="T20" fmla="*/ 7449 w 16266"/>
              <a:gd name="T21" fmla="*/ 9330 h 14215"/>
              <a:gd name="T22" fmla="*/ 7327 w 16266"/>
              <a:gd name="T23" fmla="*/ 9086 h 14215"/>
              <a:gd name="T24" fmla="*/ 7010 w 16266"/>
              <a:gd name="T25" fmla="*/ 5105 h 14215"/>
              <a:gd name="T26" fmla="*/ 7058 w 16266"/>
              <a:gd name="T27" fmla="*/ 4836 h 14215"/>
              <a:gd name="T28" fmla="*/ 7180 w 16266"/>
              <a:gd name="T29" fmla="*/ 4616 h 14215"/>
              <a:gd name="T30" fmla="*/ 7400 w 16266"/>
              <a:gd name="T31" fmla="*/ 4445 h 14215"/>
              <a:gd name="T32" fmla="*/ 7669 w 16266"/>
              <a:gd name="T33" fmla="*/ 4397 h 14215"/>
              <a:gd name="T34" fmla="*/ 8133 w 16266"/>
              <a:gd name="T35" fmla="*/ 10429 h 14215"/>
              <a:gd name="T36" fmla="*/ 8499 w 16266"/>
              <a:gd name="T37" fmla="*/ 10502 h 14215"/>
              <a:gd name="T38" fmla="*/ 8817 w 16266"/>
              <a:gd name="T39" fmla="*/ 10722 h 14215"/>
              <a:gd name="T40" fmla="*/ 9037 w 16266"/>
              <a:gd name="T41" fmla="*/ 11040 h 14215"/>
              <a:gd name="T42" fmla="*/ 9110 w 16266"/>
              <a:gd name="T43" fmla="*/ 11406 h 14215"/>
              <a:gd name="T44" fmla="*/ 9037 w 16266"/>
              <a:gd name="T45" fmla="*/ 11797 h 14215"/>
              <a:gd name="T46" fmla="*/ 8817 w 16266"/>
              <a:gd name="T47" fmla="*/ 12090 h 14215"/>
              <a:gd name="T48" fmla="*/ 8499 w 16266"/>
              <a:gd name="T49" fmla="*/ 12310 h 14215"/>
              <a:gd name="T50" fmla="*/ 8133 w 16266"/>
              <a:gd name="T51" fmla="*/ 12383 h 14215"/>
              <a:gd name="T52" fmla="*/ 7742 w 16266"/>
              <a:gd name="T53" fmla="*/ 12310 h 14215"/>
              <a:gd name="T54" fmla="*/ 7449 w 16266"/>
              <a:gd name="T55" fmla="*/ 12090 h 14215"/>
              <a:gd name="T56" fmla="*/ 7229 w 16266"/>
              <a:gd name="T57" fmla="*/ 11797 h 14215"/>
              <a:gd name="T58" fmla="*/ 7156 w 16266"/>
              <a:gd name="T59" fmla="*/ 11406 h 14215"/>
              <a:gd name="T60" fmla="*/ 7229 w 16266"/>
              <a:gd name="T61" fmla="*/ 11040 h 14215"/>
              <a:gd name="T62" fmla="*/ 7449 w 16266"/>
              <a:gd name="T63" fmla="*/ 10722 h 14215"/>
              <a:gd name="T64" fmla="*/ 7742 w 16266"/>
              <a:gd name="T65" fmla="*/ 10502 h 14215"/>
              <a:gd name="T66" fmla="*/ 8133 w 16266"/>
              <a:gd name="T67" fmla="*/ 10429 h 14215"/>
              <a:gd name="T68" fmla="*/ 7864 w 16266"/>
              <a:gd name="T69" fmla="*/ 25 h 14215"/>
              <a:gd name="T70" fmla="*/ 7620 w 16266"/>
              <a:gd name="T71" fmla="*/ 123 h 14215"/>
              <a:gd name="T72" fmla="*/ 7425 w 16266"/>
              <a:gd name="T73" fmla="*/ 294 h 14215"/>
              <a:gd name="T74" fmla="*/ 7254 w 16266"/>
              <a:gd name="T75" fmla="*/ 489 h 14215"/>
              <a:gd name="T76" fmla="*/ 73 w 16266"/>
              <a:gd name="T77" fmla="*/ 12823 h 14215"/>
              <a:gd name="T78" fmla="*/ 0 w 16266"/>
              <a:gd name="T79" fmla="*/ 13067 h 14215"/>
              <a:gd name="T80" fmla="*/ 0 w 16266"/>
              <a:gd name="T81" fmla="*/ 13335 h 14215"/>
              <a:gd name="T82" fmla="*/ 73 w 16266"/>
              <a:gd name="T83" fmla="*/ 13604 h 14215"/>
              <a:gd name="T84" fmla="*/ 220 w 16266"/>
              <a:gd name="T85" fmla="*/ 13824 h 14215"/>
              <a:gd name="T86" fmla="*/ 391 w 16266"/>
              <a:gd name="T87" fmla="*/ 14019 h 14215"/>
              <a:gd name="T88" fmla="*/ 635 w 16266"/>
              <a:gd name="T89" fmla="*/ 14141 h 14215"/>
              <a:gd name="T90" fmla="*/ 879 w 16266"/>
              <a:gd name="T91" fmla="*/ 14215 h 14215"/>
              <a:gd name="T92" fmla="*/ 15509 w 16266"/>
              <a:gd name="T93" fmla="*/ 14190 h 14215"/>
              <a:gd name="T94" fmla="*/ 15753 w 16266"/>
              <a:gd name="T95" fmla="*/ 14093 h 14215"/>
              <a:gd name="T96" fmla="*/ 15973 w 16266"/>
              <a:gd name="T97" fmla="*/ 13922 h 14215"/>
              <a:gd name="T98" fmla="*/ 16119 w 16266"/>
              <a:gd name="T99" fmla="*/ 13726 h 14215"/>
              <a:gd name="T100" fmla="*/ 16241 w 16266"/>
              <a:gd name="T101" fmla="*/ 13458 h 14215"/>
              <a:gd name="T102" fmla="*/ 16266 w 16266"/>
              <a:gd name="T103" fmla="*/ 13213 h 14215"/>
              <a:gd name="T104" fmla="*/ 16241 w 16266"/>
              <a:gd name="T105" fmla="*/ 12945 h 14215"/>
              <a:gd name="T106" fmla="*/ 16119 w 16266"/>
              <a:gd name="T107" fmla="*/ 12700 h 14215"/>
              <a:gd name="T108" fmla="*/ 8939 w 16266"/>
              <a:gd name="T109" fmla="*/ 391 h 14215"/>
              <a:gd name="T110" fmla="*/ 8744 w 16266"/>
              <a:gd name="T111" fmla="*/ 196 h 14215"/>
              <a:gd name="T112" fmla="*/ 8524 w 16266"/>
              <a:gd name="T113" fmla="*/ 74 h 14215"/>
              <a:gd name="T114" fmla="*/ 8255 w 16266"/>
              <a:gd name="T115" fmla="*/ 0 h 14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lnTo>
                  <a:pt x="8597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lnTo>
                  <a:pt x="79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2292" name="Google Shape;478;p31">
            <a:extLst>
              <a:ext uri="{FF2B5EF4-FFF2-40B4-BE49-F238E27FC236}">
                <a16:creationId xmlns:a16="http://schemas.microsoft.com/office/drawing/2014/main" id="{E947BF75-C602-B64B-A56D-EDD26CFD51E2}"/>
              </a:ext>
            </a:extLst>
          </p:cNvPr>
          <p:cNvSpPr>
            <a:spLocks/>
          </p:cNvSpPr>
          <p:nvPr/>
        </p:nvSpPr>
        <p:spPr bwMode="auto">
          <a:xfrm>
            <a:off x="3749675" y="3724275"/>
            <a:ext cx="309563" cy="307975"/>
          </a:xfrm>
          <a:custGeom>
            <a:avLst/>
            <a:gdLst>
              <a:gd name="T0" fmla="*/ 10234 w 16414"/>
              <a:gd name="T1" fmla="*/ 5105 h 16413"/>
              <a:gd name="T2" fmla="*/ 10356 w 16414"/>
              <a:gd name="T3" fmla="*/ 5178 h 16413"/>
              <a:gd name="T4" fmla="*/ 11284 w 16414"/>
              <a:gd name="T5" fmla="*/ 6106 h 16413"/>
              <a:gd name="T6" fmla="*/ 11333 w 16414"/>
              <a:gd name="T7" fmla="*/ 6326 h 16413"/>
              <a:gd name="T8" fmla="*/ 11284 w 16414"/>
              <a:gd name="T9" fmla="*/ 6546 h 16413"/>
              <a:gd name="T10" fmla="*/ 9892 w 16414"/>
              <a:gd name="T11" fmla="*/ 7938 h 16413"/>
              <a:gd name="T12" fmla="*/ 9819 w 16414"/>
              <a:gd name="T13" fmla="*/ 8060 h 16413"/>
              <a:gd name="T14" fmla="*/ 9819 w 16414"/>
              <a:gd name="T15" fmla="*/ 8353 h 16413"/>
              <a:gd name="T16" fmla="*/ 9892 w 16414"/>
              <a:gd name="T17" fmla="*/ 8475 h 16413"/>
              <a:gd name="T18" fmla="*/ 11284 w 16414"/>
              <a:gd name="T19" fmla="*/ 9867 h 16413"/>
              <a:gd name="T20" fmla="*/ 11333 w 16414"/>
              <a:gd name="T21" fmla="*/ 10087 h 16413"/>
              <a:gd name="T22" fmla="*/ 11284 w 16414"/>
              <a:gd name="T23" fmla="*/ 10307 h 16413"/>
              <a:gd name="T24" fmla="*/ 10356 w 16414"/>
              <a:gd name="T25" fmla="*/ 11235 h 16413"/>
              <a:gd name="T26" fmla="*/ 10234 w 16414"/>
              <a:gd name="T27" fmla="*/ 11308 h 16413"/>
              <a:gd name="T28" fmla="*/ 9941 w 16414"/>
              <a:gd name="T29" fmla="*/ 11308 h 16413"/>
              <a:gd name="T30" fmla="*/ 9819 w 16414"/>
              <a:gd name="T31" fmla="*/ 11235 h 16413"/>
              <a:gd name="T32" fmla="*/ 8427 w 16414"/>
              <a:gd name="T33" fmla="*/ 9843 h 16413"/>
              <a:gd name="T34" fmla="*/ 8207 w 16414"/>
              <a:gd name="T35" fmla="*/ 9794 h 16413"/>
              <a:gd name="T36" fmla="*/ 7987 w 16414"/>
              <a:gd name="T37" fmla="*/ 9843 h 16413"/>
              <a:gd name="T38" fmla="*/ 6595 w 16414"/>
              <a:gd name="T39" fmla="*/ 11235 h 16413"/>
              <a:gd name="T40" fmla="*/ 6473 w 16414"/>
              <a:gd name="T41" fmla="*/ 11308 h 16413"/>
              <a:gd name="T42" fmla="*/ 6180 w 16414"/>
              <a:gd name="T43" fmla="*/ 11308 h 16413"/>
              <a:gd name="T44" fmla="*/ 6058 w 16414"/>
              <a:gd name="T45" fmla="*/ 11235 h 16413"/>
              <a:gd name="T46" fmla="*/ 5130 w 16414"/>
              <a:gd name="T47" fmla="*/ 10307 h 16413"/>
              <a:gd name="T48" fmla="*/ 5081 w 16414"/>
              <a:gd name="T49" fmla="*/ 10087 h 16413"/>
              <a:gd name="T50" fmla="*/ 5130 w 16414"/>
              <a:gd name="T51" fmla="*/ 9867 h 16413"/>
              <a:gd name="T52" fmla="*/ 6522 w 16414"/>
              <a:gd name="T53" fmla="*/ 8475 h 16413"/>
              <a:gd name="T54" fmla="*/ 6595 w 16414"/>
              <a:gd name="T55" fmla="*/ 8353 h 16413"/>
              <a:gd name="T56" fmla="*/ 6595 w 16414"/>
              <a:gd name="T57" fmla="*/ 8060 h 16413"/>
              <a:gd name="T58" fmla="*/ 6522 w 16414"/>
              <a:gd name="T59" fmla="*/ 7938 h 16413"/>
              <a:gd name="T60" fmla="*/ 5130 w 16414"/>
              <a:gd name="T61" fmla="*/ 6546 h 16413"/>
              <a:gd name="T62" fmla="*/ 5081 w 16414"/>
              <a:gd name="T63" fmla="*/ 6326 h 16413"/>
              <a:gd name="T64" fmla="*/ 5130 w 16414"/>
              <a:gd name="T65" fmla="*/ 6106 h 16413"/>
              <a:gd name="T66" fmla="*/ 6058 w 16414"/>
              <a:gd name="T67" fmla="*/ 5178 h 16413"/>
              <a:gd name="T68" fmla="*/ 6180 w 16414"/>
              <a:gd name="T69" fmla="*/ 5105 h 16413"/>
              <a:gd name="T70" fmla="*/ 6473 w 16414"/>
              <a:gd name="T71" fmla="*/ 5105 h 16413"/>
              <a:gd name="T72" fmla="*/ 6595 w 16414"/>
              <a:gd name="T73" fmla="*/ 5178 h 16413"/>
              <a:gd name="T74" fmla="*/ 7987 w 16414"/>
              <a:gd name="T75" fmla="*/ 6570 h 16413"/>
              <a:gd name="T76" fmla="*/ 8207 w 16414"/>
              <a:gd name="T77" fmla="*/ 6619 h 16413"/>
              <a:gd name="T78" fmla="*/ 8427 w 16414"/>
              <a:gd name="T79" fmla="*/ 6570 h 16413"/>
              <a:gd name="T80" fmla="*/ 9819 w 16414"/>
              <a:gd name="T81" fmla="*/ 5178 h 16413"/>
              <a:gd name="T82" fmla="*/ 9941 w 16414"/>
              <a:gd name="T83" fmla="*/ 5105 h 16413"/>
              <a:gd name="T84" fmla="*/ 5130 w 16414"/>
              <a:gd name="T85" fmla="*/ 0 h 16413"/>
              <a:gd name="T86" fmla="*/ 4739 w 16414"/>
              <a:gd name="T87" fmla="*/ 74 h 16413"/>
              <a:gd name="T88" fmla="*/ 4397 w 16414"/>
              <a:gd name="T89" fmla="*/ 293 h 16413"/>
              <a:gd name="T90" fmla="*/ 172 w 16414"/>
              <a:gd name="T91" fmla="*/ 4568 h 16413"/>
              <a:gd name="T92" fmla="*/ 25 w 16414"/>
              <a:gd name="T93" fmla="*/ 4934 h 16413"/>
              <a:gd name="T94" fmla="*/ 1 w 16414"/>
              <a:gd name="T95" fmla="*/ 11284 h 16413"/>
              <a:gd name="T96" fmla="*/ 74 w 16414"/>
              <a:gd name="T97" fmla="*/ 11675 h 16413"/>
              <a:gd name="T98" fmla="*/ 294 w 16414"/>
              <a:gd name="T99" fmla="*/ 12017 h 16413"/>
              <a:gd name="T100" fmla="*/ 4568 w 16414"/>
              <a:gd name="T101" fmla="*/ 16242 h 16413"/>
              <a:gd name="T102" fmla="*/ 4934 w 16414"/>
              <a:gd name="T103" fmla="*/ 16388 h 16413"/>
              <a:gd name="T104" fmla="*/ 11284 w 16414"/>
              <a:gd name="T105" fmla="*/ 16413 h 16413"/>
              <a:gd name="T106" fmla="*/ 11675 w 16414"/>
              <a:gd name="T107" fmla="*/ 16339 h 16413"/>
              <a:gd name="T108" fmla="*/ 12017 w 16414"/>
              <a:gd name="T109" fmla="*/ 16120 h 16413"/>
              <a:gd name="T110" fmla="*/ 16242 w 16414"/>
              <a:gd name="T111" fmla="*/ 11846 h 16413"/>
              <a:gd name="T112" fmla="*/ 16389 w 16414"/>
              <a:gd name="T113" fmla="*/ 11479 h 16413"/>
              <a:gd name="T114" fmla="*/ 16413 w 16414"/>
              <a:gd name="T115" fmla="*/ 5129 h 16413"/>
              <a:gd name="T116" fmla="*/ 16340 w 16414"/>
              <a:gd name="T117" fmla="*/ 4738 h 16413"/>
              <a:gd name="T118" fmla="*/ 16120 w 16414"/>
              <a:gd name="T119" fmla="*/ 4397 h 16413"/>
              <a:gd name="T120" fmla="*/ 11846 w 16414"/>
              <a:gd name="T121" fmla="*/ 171 h 16413"/>
              <a:gd name="T122" fmla="*/ 11480 w 16414"/>
              <a:gd name="T123" fmla="*/ 25 h 16413"/>
              <a:gd name="T124" fmla="*/ 5130 w 16414"/>
              <a:gd name="T125" fmla="*/ 0 h 16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lnTo>
                  <a:pt x="513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93" name="Google Shape;479;p31">
            <a:extLst>
              <a:ext uri="{FF2B5EF4-FFF2-40B4-BE49-F238E27FC236}">
                <a16:creationId xmlns:a16="http://schemas.microsoft.com/office/drawing/2014/main" id="{CEA56EEC-DE97-2848-91DA-1AFC0A20A008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3729038"/>
            <a:ext cx="354013" cy="298450"/>
            <a:chOff x="5275975" y="4344850"/>
            <a:chExt cx="470150" cy="398125"/>
          </a:xfrm>
        </p:grpSpPr>
        <p:sp>
          <p:nvSpPr>
            <p:cNvPr id="52357" name="Google Shape;480;p31">
              <a:extLst>
                <a:ext uri="{FF2B5EF4-FFF2-40B4-BE49-F238E27FC236}">
                  <a16:creationId xmlns:a16="http://schemas.microsoft.com/office/drawing/2014/main" id="{AB1EFD0D-EB59-7F42-AEB1-B30135A4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250" y="4690450"/>
              <a:ext cx="65950" cy="52525"/>
            </a:xfrm>
            <a:custGeom>
              <a:avLst/>
              <a:gdLst>
                <a:gd name="T0" fmla="*/ 0 w 2638"/>
                <a:gd name="T1" fmla="*/ 0 h 2101"/>
                <a:gd name="T2" fmla="*/ 0 w 2638"/>
                <a:gd name="T3" fmla="*/ 782 h 2101"/>
                <a:gd name="T4" fmla="*/ 25 w 2638"/>
                <a:gd name="T5" fmla="*/ 1050 h 2101"/>
                <a:gd name="T6" fmla="*/ 122 w 2638"/>
                <a:gd name="T7" fmla="*/ 1295 h 2101"/>
                <a:gd name="T8" fmla="*/ 244 w 2638"/>
                <a:gd name="T9" fmla="*/ 1514 h 2101"/>
                <a:gd name="T10" fmla="*/ 391 w 2638"/>
                <a:gd name="T11" fmla="*/ 1710 h 2101"/>
                <a:gd name="T12" fmla="*/ 586 w 2638"/>
                <a:gd name="T13" fmla="*/ 1856 h 2101"/>
                <a:gd name="T14" fmla="*/ 806 w 2638"/>
                <a:gd name="T15" fmla="*/ 1978 h 2101"/>
                <a:gd name="T16" fmla="*/ 1050 w 2638"/>
                <a:gd name="T17" fmla="*/ 2076 h 2101"/>
                <a:gd name="T18" fmla="*/ 1319 w 2638"/>
                <a:gd name="T19" fmla="*/ 2100 h 2101"/>
                <a:gd name="T20" fmla="*/ 1588 w 2638"/>
                <a:gd name="T21" fmla="*/ 2076 h 2101"/>
                <a:gd name="T22" fmla="*/ 1832 w 2638"/>
                <a:gd name="T23" fmla="*/ 1978 h 2101"/>
                <a:gd name="T24" fmla="*/ 2052 w 2638"/>
                <a:gd name="T25" fmla="*/ 1856 h 2101"/>
                <a:gd name="T26" fmla="*/ 2247 w 2638"/>
                <a:gd name="T27" fmla="*/ 1710 h 2101"/>
                <a:gd name="T28" fmla="*/ 2418 w 2638"/>
                <a:gd name="T29" fmla="*/ 1514 h 2101"/>
                <a:gd name="T30" fmla="*/ 2540 w 2638"/>
                <a:gd name="T31" fmla="*/ 1295 h 2101"/>
                <a:gd name="T32" fmla="*/ 2613 w 2638"/>
                <a:gd name="T33" fmla="*/ 1050 h 2101"/>
                <a:gd name="T34" fmla="*/ 2638 w 2638"/>
                <a:gd name="T35" fmla="*/ 782 h 2101"/>
                <a:gd name="T36" fmla="*/ 2638 w 2638"/>
                <a:gd name="T37" fmla="*/ 0 h 2101"/>
                <a:gd name="T38" fmla="*/ 0 w 2638"/>
                <a:gd name="T3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8" name="Google Shape;481;p31">
              <a:extLst>
                <a:ext uri="{FF2B5EF4-FFF2-40B4-BE49-F238E27FC236}">
                  <a16:creationId xmlns:a16="http://schemas.microsoft.com/office/drawing/2014/main" id="{B36A9F10-C36F-0D42-9472-B79A5869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900" y="4690450"/>
              <a:ext cx="65950" cy="52525"/>
            </a:xfrm>
            <a:custGeom>
              <a:avLst/>
              <a:gdLst>
                <a:gd name="T0" fmla="*/ 0 w 2638"/>
                <a:gd name="T1" fmla="*/ 0 h 2101"/>
                <a:gd name="T2" fmla="*/ 0 w 2638"/>
                <a:gd name="T3" fmla="*/ 782 h 2101"/>
                <a:gd name="T4" fmla="*/ 25 w 2638"/>
                <a:gd name="T5" fmla="*/ 1050 h 2101"/>
                <a:gd name="T6" fmla="*/ 98 w 2638"/>
                <a:gd name="T7" fmla="*/ 1295 h 2101"/>
                <a:gd name="T8" fmla="*/ 220 w 2638"/>
                <a:gd name="T9" fmla="*/ 1514 h 2101"/>
                <a:gd name="T10" fmla="*/ 391 w 2638"/>
                <a:gd name="T11" fmla="*/ 1710 h 2101"/>
                <a:gd name="T12" fmla="*/ 586 w 2638"/>
                <a:gd name="T13" fmla="*/ 1856 h 2101"/>
                <a:gd name="T14" fmla="*/ 806 w 2638"/>
                <a:gd name="T15" fmla="*/ 1978 h 2101"/>
                <a:gd name="T16" fmla="*/ 1050 w 2638"/>
                <a:gd name="T17" fmla="*/ 2076 h 2101"/>
                <a:gd name="T18" fmla="*/ 1319 w 2638"/>
                <a:gd name="T19" fmla="*/ 2100 h 2101"/>
                <a:gd name="T20" fmla="*/ 1588 w 2638"/>
                <a:gd name="T21" fmla="*/ 2076 h 2101"/>
                <a:gd name="T22" fmla="*/ 1832 w 2638"/>
                <a:gd name="T23" fmla="*/ 1978 h 2101"/>
                <a:gd name="T24" fmla="*/ 2052 w 2638"/>
                <a:gd name="T25" fmla="*/ 1856 h 2101"/>
                <a:gd name="T26" fmla="*/ 2247 w 2638"/>
                <a:gd name="T27" fmla="*/ 1710 h 2101"/>
                <a:gd name="T28" fmla="*/ 2394 w 2638"/>
                <a:gd name="T29" fmla="*/ 1514 h 2101"/>
                <a:gd name="T30" fmla="*/ 2516 w 2638"/>
                <a:gd name="T31" fmla="*/ 1295 h 2101"/>
                <a:gd name="T32" fmla="*/ 2614 w 2638"/>
                <a:gd name="T33" fmla="*/ 1050 h 2101"/>
                <a:gd name="T34" fmla="*/ 2638 w 2638"/>
                <a:gd name="T35" fmla="*/ 782 h 2101"/>
                <a:gd name="T36" fmla="*/ 2638 w 2638"/>
                <a:gd name="T37" fmla="*/ 0 h 2101"/>
                <a:gd name="T38" fmla="*/ 0 w 2638"/>
                <a:gd name="T3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9" name="Google Shape;482;p31">
              <a:extLst>
                <a:ext uri="{FF2B5EF4-FFF2-40B4-BE49-F238E27FC236}">
                  <a16:creationId xmlns:a16="http://schemas.microsoft.com/office/drawing/2014/main" id="{84FDBE9A-377F-FB4C-9267-454336BE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975" y="4344850"/>
              <a:ext cx="470150" cy="334025"/>
            </a:xfrm>
            <a:custGeom>
              <a:avLst/>
              <a:gdLst>
                <a:gd name="T0" fmla="*/ 13164 w 18806"/>
                <a:gd name="T1" fmla="*/ 1686 h 13361"/>
                <a:gd name="T2" fmla="*/ 14288 w 18806"/>
                <a:gd name="T3" fmla="*/ 2174 h 13361"/>
                <a:gd name="T4" fmla="*/ 15484 w 18806"/>
                <a:gd name="T5" fmla="*/ 5984 h 13361"/>
                <a:gd name="T6" fmla="*/ 14972 w 18806"/>
                <a:gd name="T7" fmla="*/ 6399 h 13361"/>
                <a:gd name="T8" fmla="*/ 13213 w 18806"/>
                <a:gd name="T9" fmla="*/ 6986 h 13361"/>
                <a:gd name="T10" fmla="*/ 10185 w 18806"/>
                <a:gd name="T11" fmla="*/ 7352 h 13361"/>
                <a:gd name="T12" fmla="*/ 6082 w 18806"/>
                <a:gd name="T13" fmla="*/ 7083 h 13361"/>
                <a:gd name="T14" fmla="*/ 4079 w 18806"/>
                <a:gd name="T15" fmla="*/ 6522 h 13361"/>
                <a:gd name="T16" fmla="*/ 3346 w 18806"/>
                <a:gd name="T17" fmla="*/ 6033 h 13361"/>
                <a:gd name="T18" fmla="*/ 4347 w 18806"/>
                <a:gd name="T19" fmla="*/ 2638 h 13361"/>
                <a:gd name="T20" fmla="*/ 5178 w 18806"/>
                <a:gd name="T21" fmla="*/ 1808 h 13361"/>
                <a:gd name="T22" fmla="*/ 8744 w 18806"/>
                <a:gd name="T23" fmla="*/ 1344 h 13361"/>
                <a:gd name="T24" fmla="*/ 12138 w 18806"/>
                <a:gd name="T25" fmla="*/ 10063 h 13361"/>
                <a:gd name="T26" fmla="*/ 11919 w 18806"/>
                <a:gd name="T27" fmla="*/ 10405 h 13361"/>
                <a:gd name="T28" fmla="*/ 6643 w 18806"/>
                <a:gd name="T29" fmla="*/ 10161 h 13361"/>
                <a:gd name="T30" fmla="*/ 11919 w 18806"/>
                <a:gd name="T31" fmla="*/ 9916 h 13361"/>
                <a:gd name="T32" fmla="*/ 11870 w 18806"/>
                <a:gd name="T33" fmla="*/ 11235 h 13361"/>
                <a:gd name="T34" fmla="*/ 7181 w 18806"/>
                <a:gd name="T35" fmla="*/ 11479 h 13361"/>
                <a:gd name="T36" fmla="*/ 6961 w 18806"/>
                <a:gd name="T37" fmla="*/ 11138 h 13361"/>
                <a:gd name="T38" fmla="*/ 4152 w 18806"/>
                <a:gd name="T39" fmla="*/ 9110 h 13361"/>
                <a:gd name="T40" fmla="*/ 4885 w 18806"/>
                <a:gd name="T41" fmla="*/ 9501 h 13361"/>
                <a:gd name="T42" fmla="*/ 5593 w 18806"/>
                <a:gd name="T43" fmla="*/ 10796 h 13361"/>
                <a:gd name="T44" fmla="*/ 5471 w 18806"/>
                <a:gd name="T45" fmla="*/ 11357 h 13361"/>
                <a:gd name="T46" fmla="*/ 4616 w 18806"/>
                <a:gd name="T47" fmla="*/ 11699 h 13361"/>
                <a:gd name="T48" fmla="*/ 3077 w 18806"/>
                <a:gd name="T49" fmla="*/ 11504 h 13361"/>
                <a:gd name="T50" fmla="*/ 2394 w 18806"/>
                <a:gd name="T51" fmla="*/ 10674 h 13361"/>
                <a:gd name="T52" fmla="*/ 2418 w 18806"/>
                <a:gd name="T53" fmla="*/ 10039 h 13361"/>
                <a:gd name="T54" fmla="*/ 3346 w 18806"/>
                <a:gd name="T55" fmla="*/ 9208 h 13361"/>
                <a:gd name="T56" fmla="*/ 15167 w 18806"/>
                <a:gd name="T57" fmla="*/ 9135 h 13361"/>
                <a:gd name="T58" fmla="*/ 16339 w 18806"/>
                <a:gd name="T59" fmla="*/ 9916 h 13361"/>
                <a:gd name="T60" fmla="*/ 16437 w 18806"/>
                <a:gd name="T61" fmla="*/ 10551 h 13361"/>
                <a:gd name="T62" fmla="*/ 15973 w 18806"/>
                <a:gd name="T63" fmla="*/ 11333 h 13361"/>
                <a:gd name="T64" fmla="*/ 14507 w 18806"/>
                <a:gd name="T65" fmla="*/ 11724 h 13361"/>
                <a:gd name="T66" fmla="*/ 13408 w 18806"/>
                <a:gd name="T67" fmla="*/ 11431 h 13361"/>
                <a:gd name="T68" fmla="*/ 13213 w 18806"/>
                <a:gd name="T69" fmla="*/ 10918 h 13361"/>
                <a:gd name="T70" fmla="*/ 13677 w 18806"/>
                <a:gd name="T71" fmla="*/ 9745 h 13361"/>
                <a:gd name="T72" fmla="*/ 14507 w 18806"/>
                <a:gd name="T73" fmla="*/ 9159 h 13361"/>
                <a:gd name="T74" fmla="*/ 7303 w 18806"/>
                <a:gd name="T75" fmla="*/ 74 h 13361"/>
                <a:gd name="T76" fmla="*/ 4665 w 18806"/>
                <a:gd name="T77" fmla="*/ 440 h 13361"/>
                <a:gd name="T78" fmla="*/ 3590 w 18806"/>
                <a:gd name="T79" fmla="*/ 1173 h 13361"/>
                <a:gd name="T80" fmla="*/ 928 w 18806"/>
                <a:gd name="T81" fmla="*/ 4153 h 13361"/>
                <a:gd name="T82" fmla="*/ 293 w 18806"/>
                <a:gd name="T83" fmla="*/ 4641 h 13361"/>
                <a:gd name="T84" fmla="*/ 25 w 18806"/>
                <a:gd name="T85" fmla="*/ 5764 h 13361"/>
                <a:gd name="T86" fmla="*/ 635 w 18806"/>
                <a:gd name="T87" fmla="*/ 6204 h 13361"/>
                <a:gd name="T88" fmla="*/ 782 w 18806"/>
                <a:gd name="T89" fmla="*/ 8695 h 13361"/>
                <a:gd name="T90" fmla="*/ 18024 w 18806"/>
                <a:gd name="T91" fmla="*/ 8695 h 13361"/>
                <a:gd name="T92" fmla="*/ 18171 w 18806"/>
                <a:gd name="T93" fmla="*/ 6204 h 13361"/>
                <a:gd name="T94" fmla="*/ 18782 w 18806"/>
                <a:gd name="T95" fmla="*/ 5764 h 13361"/>
                <a:gd name="T96" fmla="*/ 18513 w 18806"/>
                <a:gd name="T97" fmla="*/ 4641 h 13361"/>
                <a:gd name="T98" fmla="*/ 17878 w 18806"/>
                <a:gd name="T99" fmla="*/ 4153 h 13361"/>
                <a:gd name="T100" fmla="*/ 15216 w 18806"/>
                <a:gd name="T101" fmla="*/ 1173 h 13361"/>
                <a:gd name="T102" fmla="*/ 14141 w 18806"/>
                <a:gd name="T103" fmla="*/ 440 h 13361"/>
                <a:gd name="T104" fmla="*/ 11503 w 18806"/>
                <a:gd name="T105" fmla="*/ 74 h 1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lnTo>
                    <a:pt x="10062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lnTo>
                    <a:pt x="11919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lnTo>
                    <a:pt x="11626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lnTo>
                    <a:pt x="4152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lnTo>
                    <a:pt x="14825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94" name="Google Shape;483;p31">
            <a:extLst>
              <a:ext uri="{FF2B5EF4-FFF2-40B4-BE49-F238E27FC236}">
                <a16:creationId xmlns:a16="http://schemas.microsoft.com/office/drawing/2014/main" id="{3DF61745-80FB-734E-8260-EB1D5FF5067B}"/>
              </a:ext>
            </a:extLst>
          </p:cNvPr>
          <p:cNvSpPr>
            <a:spLocks/>
          </p:cNvSpPr>
          <p:nvPr/>
        </p:nvSpPr>
        <p:spPr bwMode="auto">
          <a:xfrm>
            <a:off x="4760913" y="3719513"/>
            <a:ext cx="317500" cy="317500"/>
          </a:xfrm>
          <a:custGeom>
            <a:avLst/>
            <a:gdLst>
              <a:gd name="T0" fmla="*/ 14728 w 16902"/>
              <a:gd name="T1" fmla="*/ 806 h 16901"/>
              <a:gd name="T2" fmla="*/ 15216 w 16902"/>
              <a:gd name="T3" fmla="*/ 977 h 16901"/>
              <a:gd name="T4" fmla="*/ 15631 w 16902"/>
              <a:gd name="T5" fmla="*/ 1270 h 16901"/>
              <a:gd name="T6" fmla="*/ 15925 w 16902"/>
              <a:gd name="T7" fmla="*/ 1661 h 16901"/>
              <a:gd name="T8" fmla="*/ 16095 w 16902"/>
              <a:gd name="T9" fmla="*/ 2125 h 16901"/>
              <a:gd name="T10" fmla="*/ 16120 w 16902"/>
              <a:gd name="T11" fmla="*/ 2565 h 16901"/>
              <a:gd name="T12" fmla="*/ 15900 w 16902"/>
              <a:gd name="T13" fmla="*/ 2711 h 16901"/>
              <a:gd name="T14" fmla="*/ 15680 w 16902"/>
              <a:gd name="T15" fmla="*/ 2565 h 16901"/>
              <a:gd name="T16" fmla="*/ 15558 w 16902"/>
              <a:gd name="T17" fmla="*/ 2003 h 16901"/>
              <a:gd name="T18" fmla="*/ 15094 w 16902"/>
              <a:gd name="T19" fmla="*/ 1466 h 16901"/>
              <a:gd name="T20" fmla="*/ 14386 w 16902"/>
              <a:gd name="T21" fmla="*/ 1246 h 16901"/>
              <a:gd name="T22" fmla="*/ 14166 w 16902"/>
              <a:gd name="T23" fmla="*/ 1099 h 16901"/>
              <a:gd name="T24" fmla="*/ 14215 w 16902"/>
              <a:gd name="T25" fmla="*/ 831 h 16901"/>
              <a:gd name="T26" fmla="*/ 15460 w 16902"/>
              <a:gd name="T27" fmla="*/ 0 h 16901"/>
              <a:gd name="T28" fmla="*/ 14557 w 16902"/>
              <a:gd name="T29" fmla="*/ 122 h 16901"/>
              <a:gd name="T30" fmla="*/ 13653 w 16902"/>
              <a:gd name="T31" fmla="*/ 415 h 16901"/>
              <a:gd name="T32" fmla="*/ 10625 w 16902"/>
              <a:gd name="T33" fmla="*/ 3346 h 16901"/>
              <a:gd name="T34" fmla="*/ 2590 w 16902"/>
              <a:gd name="T35" fmla="*/ 1221 h 16901"/>
              <a:gd name="T36" fmla="*/ 1613 w 16902"/>
              <a:gd name="T37" fmla="*/ 2101 h 16901"/>
              <a:gd name="T38" fmla="*/ 1466 w 16902"/>
              <a:gd name="T39" fmla="*/ 2418 h 16901"/>
              <a:gd name="T40" fmla="*/ 1515 w 16902"/>
              <a:gd name="T41" fmla="*/ 2687 h 16901"/>
              <a:gd name="T42" fmla="*/ 7425 w 16902"/>
              <a:gd name="T43" fmla="*/ 6619 h 16901"/>
              <a:gd name="T44" fmla="*/ 831 w 16902"/>
              <a:gd name="T45" fmla="*/ 10331 h 16901"/>
              <a:gd name="T46" fmla="*/ 514 w 16902"/>
              <a:gd name="T47" fmla="*/ 10478 h 16901"/>
              <a:gd name="T48" fmla="*/ 25 w 16902"/>
              <a:gd name="T49" fmla="*/ 11064 h 16901"/>
              <a:gd name="T50" fmla="*/ 50 w 16902"/>
              <a:gd name="T51" fmla="*/ 11455 h 16901"/>
              <a:gd name="T52" fmla="*/ 3444 w 16902"/>
              <a:gd name="T53" fmla="*/ 13457 h 16901"/>
              <a:gd name="T54" fmla="*/ 5447 w 16902"/>
              <a:gd name="T55" fmla="*/ 16852 h 16901"/>
              <a:gd name="T56" fmla="*/ 5838 w 16902"/>
              <a:gd name="T57" fmla="*/ 16877 h 16901"/>
              <a:gd name="T58" fmla="*/ 6424 w 16902"/>
              <a:gd name="T59" fmla="*/ 16388 h 16901"/>
              <a:gd name="T60" fmla="*/ 6571 w 16902"/>
              <a:gd name="T61" fmla="*/ 16071 h 16901"/>
              <a:gd name="T62" fmla="*/ 10283 w 16902"/>
              <a:gd name="T63" fmla="*/ 9476 h 16901"/>
              <a:gd name="T64" fmla="*/ 14215 w 16902"/>
              <a:gd name="T65" fmla="*/ 15387 h 16901"/>
              <a:gd name="T66" fmla="*/ 14484 w 16902"/>
              <a:gd name="T67" fmla="*/ 15436 h 16901"/>
              <a:gd name="T68" fmla="*/ 14801 w 16902"/>
              <a:gd name="T69" fmla="*/ 15289 h 16901"/>
              <a:gd name="T70" fmla="*/ 15680 w 16902"/>
              <a:gd name="T71" fmla="*/ 14312 h 16901"/>
              <a:gd name="T72" fmla="*/ 13555 w 16902"/>
              <a:gd name="T73" fmla="*/ 6277 h 16901"/>
              <a:gd name="T74" fmla="*/ 16486 w 16902"/>
              <a:gd name="T75" fmla="*/ 3248 h 16901"/>
              <a:gd name="T76" fmla="*/ 16779 w 16902"/>
              <a:gd name="T77" fmla="*/ 2345 h 16901"/>
              <a:gd name="T78" fmla="*/ 16901 w 16902"/>
              <a:gd name="T79" fmla="*/ 1441 h 16901"/>
              <a:gd name="T80" fmla="*/ 16853 w 16902"/>
              <a:gd name="T81" fmla="*/ 757 h 16901"/>
              <a:gd name="T82" fmla="*/ 16608 w 16902"/>
              <a:gd name="T83" fmla="*/ 293 h 16901"/>
              <a:gd name="T84" fmla="*/ 16144 w 16902"/>
              <a:gd name="T85" fmla="*/ 49 h 16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lnTo>
                  <a:pt x="154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95" name="Google Shape;484;p31">
            <a:extLst>
              <a:ext uri="{FF2B5EF4-FFF2-40B4-BE49-F238E27FC236}">
                <a16:creationId xmlns:a16="http://schemas.microsoft.com/office/drawing/2014/main" id="{FC7940E5-0E07-954B-B988-3567F7059627}"/>
              </a:ext>
            </a:extLst>
          </p:cNvPr>
          <p:cNvGrpSpPr>
            <a:grpSpLocks/>
          </p:cNvGrpSpPr>
          <p:nvPr/>
        </p:nvGrpSpPr>
        <p:grpSpPr bwMode="auto">
          <a:xfrm>
            <a:off x="5264150" y="3703638"/>
            <a:ext cx="327025" cy="349250"/>
            <a:chOff x="6642425" y="4312500"/>
            <a:chExt cx="433550" cy="462825"/>
          </a:xfrm>
        </p:grpSpPr>
        <p:sp>
          <p:nvSpPr>
            <p:cNvPr id="52354" name="Google Shape;485;p31">
              <a:extLst>
                <a:ext uri="{FF2B5EF4-FFF2-40B4-BE49-F238E27FC236}">
                  <a16:creationId xmlns:a16="http://schemas.microsoft.com/office/drawing/2014/main" id="{703C92CD-E41D-124E-B3B4-EFB5B3E83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425" y="4687375"/>
              <a:ext cx="433550" cy="39125"/>
            </a:xfrm>
            <a:custGeom>
              <a:avLst/>
              <a:gdLst>
                <a:gd name="T0" fmla="*/ 294 w 17342"/>
                <a:gd name="T1" fmla="*/ 50 h 1565"/>
                <a:gd name="T2" fmla="*/ 74 w 17342"/>
                <a:gd name="T3" fmla="*/ 221 h 1565"/>
                <a:gd name="T4" fmla="*/ 1 w 17342"/>
                <a:gd name="T5" fmla="*/ 489 h 1565"/>
                <a:gd name="T6" fmla="*/ 74 w 17342"/>
                <a:gd name="T7" fmla="*/ 783 h 1565"/>
                <a:gd name="T8" fmla="*/ 294 w 17342"/>
                <a:gd name="T9" fmla="*/ 953 h 1565"/>
                <a:gd name="T10" fmla="*/ 734 w 17342"/>
                <a:gd name="T11" fmla="*/ 1002 h 1565"/>
                <a:gd name="T12" fmla="*/ 1271 w 17342"/>
                <a:gd name="T13" fmla="*/ 1222 h 1565"/>
                <a:gd name="T14" fmla="*/ 1930 w 17342"/>
                <a:gd name="T15" fmla="*/ 1515 h 1565"/>
                <a:gd name="T16" fmla="*/ 2761 w 17342"/>
                <a:gd name="T17" fmla="*/ 1564 h 1565"/>
                <a:gd name="T18" fmla="*/ 3298 w 17342"/>
                <a:gd name="T19" fmla="*/ 1466 h 1565"/>
                <a:gd name="T20" fmla="*/ 3957 w 17342"/>
                <a:gd name="T21" fmla="*/ 1124 h 1565"/>
                <a:gd name="T22" fmla="*/ 4568 w 17342"/>
                <a:gd name="T23" fmla="*/ 978 h 1565"/>
                <a:gd name="T24" fmla="*/ 5179 w 17342"/>
                <a:gd name="T25" fmla="*/ 1124 h 1565"/>
                <a:gd name="T26" fmla="*/ 5862 w 17342"/>
                <a:gd name="T27" fmla="*/ 1466 h 1565"/>
                <a:gd name="T28" fmla="*/ 6400 w 17342"/>
                <a:gd name="T29" fmla="*/ 1564 h 1565"/>
                <a:gd name="T30" fmla="*/ 7230 w 17342"/>
                <a:gd name="T31" fmla="*/ 1515 h 1565"/>
                <a:gd name="T32" fmla="*/ 7890 w 17342"/>
                <a:gd name="T33" fmla="*/ 1222 h 1565"/>
                <a:gd name="T34" fmla="*/ 8427 w 17342"/>
                <a:gd name="T35" fmla="*/ 1002 h 1565"/>
                <a:gd name="T36" fmla="*/ 9111 w 17342"/>
                <a:gd name="T37" fmla="*/ 1051 h 1565"/>
                <a:gd name="T38" fmla="*/ 9672 w 17342"/>
                <a:gd name="T39" fmla="*/ 1344 h 1565"/>
                <a:gd name="T40" fmla="*/ 10283 w 17342"/>
                <a:gd name="T41" fmla="*/ 1540 h 1565"/>
                <a:gd name="T42" fmla="*/ 11138 w 17342"/>
                <a:gd name="T43" fmla="*/ 1540 h 1565"/>
                <a:gd name="T44" fmla="*/ 11748 w 17342"/>
                <a:gd name="T45" fmla="*/ 1344 h 1565"/>
                <a:gd name="T46" fmla="*/ 12310 w 17342"/>
                <a:gd name="T47" fmla="*/ 1051 h 1565"/>
                <a:gd name="T48" fmla="*/ 13018 w 17342"/>
                <a:gd name="T49" fmla="*/ 1002 h 1565"/>
                <a:gd name="T50" fmla="*/ 13556 w 17342"/>
                <a:gd name="T51" fmla="*/ 1222 h 1565"/>
                <a:gd name="T52" fmla="*/ 14215 w 17342"/>
                <a:gd name="T53" fmla="*/ 1515 h 1565"/>
                <a:gd name="T54" fmla="*/ 15046 w 17342"/>
                <a:gd name="T55" fmla="*/ 1564 h 1565"/>
                <a:gd name="T56" fmla="*/ 15583 w 17342"/>
                <a:gd name="T57" fmla="*/ 1466 h 1565"/>
                <a:gd name="T58" fmla="*/ 16242 w 17342"/>
                <a:gd name="T59" fmla="*/ 1124 h 1565"/>
                <a:gd name="T60" fmla="*/ 16853 w 17342"/>
                <a:gd name="T61" fmla="*/ 978 h 1565"/>
                <a:gd name="T62" fmla="*/ 17121 w 17342"/>
                <a:gd name="T63" fmla="*/ 905 h 1565"/>
                <a:gd name="T64" fmla="*/ 17317 w 17342"/>
                <a:gd name="T65" fmla="*/ 685 h 1565"/>
                <a:gd name="T66" fmla="*/ 17341 w 17342"/>
                <a:gd name="T67" fmla="*/ 392 h 1565"/>
                <a:gd name="T68" fmla="*/ 17195 w 17342"/>
                <a:gd name="T69" fmla="*/ 148 h 1565"/>
                <a:gd name="T70" fmla="*/ 16951 w 17342"/>
                <a:gd name="T71" fmla="*/ 25 h 1565"/>
                <a:gd name="T72" fmla="*/ 16438 w 17342"/>
                <a:gd name="T73" fmla="*/ 50 h 1565"/>
                <a:gd name="T74" fmla="*/ 15827 w 17342"/>
                <a:gd name="T75" fmla="*/ 245 h 1565"/>
                <a:gd name="T76" fmla="*/ 15265 w 17342"/>
                <a:gd name="T77" fmla="*/ 538 h 1565"/>
                <a:gd name="T78" fmla="*/ 14362 w 17342"/>
                <a:gd name="T79" fmla="*/ 538 h 1565"/>
                <a:gd name="T80" fmla="*/ 13800 w 17342"/>
                <a:gd name="T81" fmla="*/ 245 h 1565"/>
                <a:gd name="T82" fmla="*/ 13189 w 17342"/>
                <a:gd name="T83" fmla="*/ 50 h 1565"/>
                <a:gd name="T84" fmla="*/ 12530 w 17342"/>
                <a:gd name="T85" fmla="*/ 25 h 1565"/>
                <a:gd name="T86" fmla="*/ 11993 w 17342"/>
                <a:gd name="T87" fmla="*/ 123 h 1565"/>
                <a:gd name="T88" fmla="*/ 11333 w 17342"/>
                <a:gd name="T89" fmla="*/ 465 h 1565"/>
                <a:gd name="T90" fmla="*/ 10478 w 17342"/>
                <a:gd name="T91" fmla="*/ 587 h 1565"/>
                <a:gd name="T92" fmla="*/ 9941 w 17342"/>
                <a:gd name="T93" fmla="*/ 367 h 1565"/>
                <a:gd name="T94" fmla="*/ 9282 w 17342"/>
                <a:gd name="T95" fmla="*/ 74 h 1565"/>
                <a:gd name="T96" fmla="*/ 8671 w 17342"/>
                <a:gd name="T97" fmla="*/ 1 h 1565"/>
                <a:gd name="T98" fmla="*/ 8061 w 17342"/>
                <a:gd name="T99" fmla="*/ 74 h 1565"/>
                <a:gd name="T100" fmla="*/ 7401 w 17342"/>
                <a:gd name="T101" fmla="*/ 367 h 1565"/>
                <a:gd name="T102" fmla="*/ 6864 w 17342"/>
                <a:gd name="T103" fmla="*/ 587 h 1565"/>
                <a:gd name="T104" fmla="*/ 6009 w 17342"/>
                <a:gd name="T105" fmla="*/ 465 h 1565"/>
                <a:gd name="T106" fmla="*/ 5350 w 17342"/>
                <a:gd name="T107" fmla="*/ 123 h 1565"/>
                <a:gd name="T108" fmla="*/ 4812 w 17342"/>
                <a:gd name="T109" fmla="*/ 25 h 1565"/>
                <a:gd name="T110" fmla="*/ 4153 w 17342"/>
                <a:gd name="T111" fmla="*/ 50 h 1565"/>
                <a:gd name="T112" fmla="*/ 3542 w 17342"/>
                <a:gd name="T113" fmla="*/ 245 h 1565"/>
                <a:gd name="T114" fmla="*/ 2981 w 17342"/>
                <a:gd name="T115" fmla="*/ 538 h 1565"/>
                <a:gd name="T116" fmla="*/ 2077 w 17342"/>
                <a:gd name="T117" fmla="*/ 538 h 1565"/>
                <a:gd name="T118" fmla="*/ 1515 w 17342"/>
                <a:gd name="T119" fmla="*/ 245 h 1565"/>
                <a:gd name="T120" fmla="*/ 905 w 17342"/>
                <a:gd name="T121" fmla="*/ 50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5" name="Google Shape;486;p31">
              <a:extLst>
                <a:ext uri="{FF2B5EF4-FFF2-40B4-BE49-F238E27FC236}">
                  <a16:creationId xmlns:a16="http://schemas.microsoft.com/office/drawing/2014/main" id="{5A45CB78-FA2C-B346-A2F7-185A3182F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425" y="4736225"/>
              <a:ext cx="433550" cy="39100"/>
            </a:xfrm>
            <a:custGeom>
              <a:avLst/>
              <a:gdLst>
                <a:gd name="T0" fmla="*/ 294 w 17342"/>
                <a:gd name="T1" fmla="*/ 50 h 1564"/>
                <a:gd name="T2" fmla="*/ 74 w 17342"/>
                <a:gd name="T3" fmla="*/ 221 h 1564"/>
                <a:gd name="T4" fmla="*/ 1 w 17342"/>
                <a:gd name="T5" fmla="*/ 489 h 1564"/>
                <a:gd name="T6" fmla="*/ 74 w 17342"/>
                <a:gd name="T7" fmla="*/ 782 h 1564"/>
                <a:gd name="T8" fmla="*/ 294 w 17342"/>
                <a:gd name="T9" fmla="*/ 953 h 1564"/>
                <a:gd name="T10" fmla="*/ 734 w 17342"/>
                <a:gd name="T11" fmla="*/ 1002 h 1564"/>
                <a:gd name="T12" fmla="*/ 1271 w 17342"/>
                <a:gd name="T13" fmla="*/ 1222 h 1564"/>
                <a:gd name="T14" fmla="*/ 1930 w 17342"/>
                <a:gd name="T15" fmla="*/ 1515 h 1564"/>
                <a:gd name="T16" fmla="*/ 2761 w 17342"/>
                <a:gd name="T17" fmla="*/ 1564 h 1564"/>
                <a:gd name="T18" fmla="*/ 3298 w 17342"/>
                <a:gd name="T19" fmla="*/ 1466 h 1564"/>
                <a:gd name="T20" fmla="*/ 3957 w 17342"/>
                <a:gd name="T21" fmla="*/ 1124 h 1564"/>
                <a:gd name="T22" fmla="*/ 4568 w 17342"/>
                <a:gd name="T23" fmla="*/ 978 h 1564"/>
                <a:gd name="T24" fmla="*/ 5179 w 17342"/>
                <a:gd name="T25" fmla="*/ 1124 h 1564"/>
                <a:gd name="T26" fmla="*/ 5862 w 17342"/>
                <a:gd name="T27" fmla="*/ 1466 h 1564"/>
                <a:gd name="T28" fmla="*/ 6400 w 17342"/>
                <a:gd name="T29" fmla="*/ 1564 h 1564"/>
                <a:gd name="T30" fmla="*/ 7230 w 17342"/>
                <a:gd name="T31" fmla="*/ 1515 h 1564"/>
                <a:gd name="T32" fmla="*/ 7890 w 17342"/>
                <a:gd name="T33" fmla="*/ 1222 h 1564"/>
                <a:gd name="T34" fmla="*/ 8427 w 17342"/>
                <a:gd name="T35" fmla="*/ 1002 h 1564"/>
                <a:gd name="T36" fmla="*/ 9111 w 17342"/>
                <a:gd name="T37" fmla="*/ 1051 h 1564"/>
                <a:gd name="T38" fmla="*/ 9672 w 17342"/>
                <a:gd name="T39" fmla="*/ 1344 h 1564"/>
                <a:gd name="T40" fmla="*/ 10283 w 17342"/>
                <a:gd name="T41" fmla="*/ 1539 h 1564"/>
                <a:gd name="T42" fmla="*/ 11138 w 17342"/>
                <a:gd name="T43" fmla="*/ 1539 h 1564"/>
                <a:gd name="T44" fmla="*/ 11748 w 17342"/>
                <a:gd name="T45" fmla="*/ 1344 h 1564"/>
                <a:gd name="T46" fmla="*/ 12310 w 17342"/>
                <a:gd name="T47" fmla="*/ 1051 h 1564"/>
                <a:gd name="T48" fmla="*/ 13018 w 17342"/>
                <a:gd name="T49" fmla="*/ 1002 h 1564"/>
                <a:gd name="T50" fmla="*/ 13556 w 17342"/>
                <a:gd name="T51" fmla="*/ 1222 h 1564"/>
                <a:gd name="T52" fmla="*/ 14215 w 17342"/>
                <a:gd name="T53" fmla="*/ 1515 h 1564"/>
                <a:gd name="T54" fmla="*/ 15046 w 17342"/>
                <a:gd name="T55" fmla="*/ 1564 h 1564"/>
                <a:gd name="T56" fmla="*/ 15583 w 17342"/>
                <a:gd name="T57" fmla="*/ 1466 h 1564"/>
                <a:gd name="T58" fmla="*/ 16242 w 17342"/>
                <a:gd name="T59" fmla="*/ 1124 h 1564"/>
                <a:gd name="T60" fmla="*/ 16853 w 17342"/>
                <a:gd name="T61" fmla="*/ 978 h 1564"/>
                <a:gd name="T62" fmla="*/ 17121 w 17342"/>
                <a:gd name="T63" fmla="*/ 904 h 1564"/>
                <a:gd name="T64" fmla="*/ 17317 w 17342"/>
                <a:gd name="T65" fmla="*/ 685 h 1564"/>
                <a:gd name="T66" fmla="*/ 17341 w 17342"/>
                <a:gd name="T67" fmla="*/ 392 h 1564"/>
                <a:gd name="T68" fmla="*/ 17195 w 17342"/>
                <a:gd name="T69" fmla="*/ 147 h 1564"/>
                <a:gd name="T70" fmla="*/ 16951 w 17342"/>
                <a:gd name="T71" fmla="*/ 25 h 1564"/>
                <a:gd name="T72" fmla="*/ 16438 w 17342"/>
                <a:gd name="T73" fmla="*/ 50 h 1564"/>
                <a:gd name="T74" fmla="*/ 15827 w 17342"/>
                <a:gd name="T75" fmla="*/ 245 h 1564"/>
                <a:gd name="T76" fmla="*/ 15265 w 17342"/>
                <a:gd name="T77" fmla="*/ 538 h 1564"/>
                <a:gd name="T78" fmla="*/ 14362 w 17342"/>
                <a:gd name="T79" fmla="*/ 538 h 1564"/>
                <a:gd name="T80" fmla="*/ 13800 w 17342"/>
                <a:gd name="T81" fmla="*/ 245 h 1564"/>
                <a:gd name="T82" fmla="*/ 13189 w 17342"/>
                <a:gd name="T83" fmla="*/ 50 h 1564"/>
                <a:gd name="T84" fmla="*/ 12530 w 17342"/>
                <a:gd name="T85" fmla="*/ 25 h 1564"/>
                <a:gd name="T86" fmla="*/ 11993 w 17342"/>
                <a:gd name="T87" fmla="*/ 123 h 1564"/>
                <a:gd name="T88" fmla="*/ 11333 w 17342"/>
                <a:gd name="T89" fmla="*/ 465 h 1564"/>
                <a:gd name="T90" fmla="*/ 10478 w 17342"/>
                <a:gd name="T91" fmla="*/ 587 h 1564"/>
                <a:gd name="T92" fmla="*/ 9941 w 17342"/>
                <a:gd name="T93" fmla="*/ 367 h 1564"/>
                <a:gd name="T94" fmla="*/ 9282 w 17342"/>
                <a:gd name="T95" fmla="*/ 74 h 1564"/>
                <a:gd name="T96" fmla="*/ 8671 w 17342"/>
                <a:gd name="T97" fmla="*/ 1 h 1564"/>
                <a:gd name="T98" fmla="*/ 8061 w 17342"/>
                <a:gd name="T99" fmla="*/ 74 h 1564"/>
                <a:gd name="T100" fmla="*/ 7401 w 17342"/>
                <a:gd name="T101" fmla="*/ 367 h 1564"/>
                <a:gd name="T102" fmla="*/ 6864 w 17342"/>
                <a:gd name="T103" fmla="*/ 587 h 1564"/>
                <a:gd name="T104" fmla="*/ 6009 w 17342"/>
                <a:gd name="T105" fmla="*/ 465 h 1564"/>
                <a:gd name="T106" fmla="*/ 5350 w 17342"/>
                <a:gd name="T107" fmla="*/ 123 h 1564"/>
                <a:gd name="T108" fmla="*/ 4812 w 17342"/>
                <a:gd name="T109" fmla="*/ 25 h 1564"/>
                <a:gd name="T110" fmla="*/ 4153 w 17342"/>
                <a:gd name="T111" fmla="*/ 50 h 1564"/>
                <a:gd name="T112" fmla="*/ 3542 w 17342"/>
                <a:gd name="T113" fmla="*/ 245 h 1564"/>
                <a:gd name="T114" fmla="*/ 2981 w 17342"/>
                <a:gd name="T115" fmla="*/ 538 h 1564"/>
                <a:gd name="T116" fmla="*/ 2077 w 17342"/>
                <a:gd name="T117" fmla="*/ 538 h 1564"/>
                <a:gd name="T118" fmla="*/ 1515 w 17342"/>
                <a:gd name="T119" fmla="*/ 245 h 1564"/>
                <a:gd name="T120" fmla="*/ 905 w 17342"/>
                <a:gd name="T121" fmla="*/ 5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6" name="Google Shape;487;p31">
              <a:extLst>
                <a:ext uri="{FF2B5EF4-FFF2-40B4-BE49-F238E27FC236}">
                  <a16:creationId xmlns:a16="http://schemas.microsoft.com/office/drawing/2014/main" id="{3A09E7B5-1913-6E46-80B5-B122401D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575" y="4312500"/>
              <a:ext cx="349875" cy="377350"/>
            </a:xfrm>
            <a:custGeom>
              <a:avLst/>
              <a:gdLst>
                <a:gd name="T0" fmla="*/ 5813 w 13995"/>
                <a:gd name="T1" fmla="*/ 5837 h 15094"/>
                <a:gd name="T2" fmla="*/ 5959 w 13995"/>
                <a:gd name="T3" fmla="*/ 6301 h 15094"/>
                <a:gd name="T4" fmla="*/ 5813 w 13995"/>
                <a:gd name="T5" fmla="*/ 6765 h 15094"/>
                <a:gd name="T6" fmla="*/ 5642 w 13995"/>
                <a:gd name="T7" fmla="*/ 6863 h 15094"/>
                <a:gd name="T8" fmla="*/ 5446 w 13995"/>
                <a:gd name="T9" fmla="*/ 6765 h 15094"/>
                <a:gd name="T10" fmla="*/ 5324 w 13995"/>
                <a:gd name="T11" fmla="*/ 6301 h 15094"/>
                <a:gd name="T12" fmla="*/ 5446 w 13995"/>
                <a:gd name="T13" fmla="*/ 5837 h 15094"/>
                <a:gd name="T14" fmla="*/ 5691 w 13995"/>
                <a:gd name="T15" fmla="*/ 5740 h 15094"/>
                <a:gd name="T16" fmla="*/ 8524 w 13995"/>
                <a:gd name="T17" fmla="*/ 5837 h 15094"/>
                <a:gd name="T18" fmla="*/ 8646 w 13995"/>
                <a:gd name="T19" fmla="*/ 6301 h 15094"/>
                <a:gd name="T20" fmla="*/ 8524 w 13995"/>
                <a:gd name="T21" fmla="*/ 6765 h 15094"/>
                <a:gd name="T22" fmla="*/ 8328 w 13995"/>
                <a:gd name="T23" fmla="*/ 6863 h 15094"/>
                <a:gd name="T24" fmla="*/ 8157 w 13995"/>
                <a:gd name="T25" fmla="*/ 6765 h 15094"/>
                <a:gd name="T26" fmla="*/ 8011 w 13995"/>
                <a:gd name="T27" fmla="*/ 6301 h 15094"/>
                <a:gd name="T28" fmla="*/ 8157 w 13995"/>
                <a:gd name="T29" fmla="*/ 5837 h 15094"/>
                <a:gd name="T30" fmla="*/ 8402 w 13995"/>
                <a:gd name="T31" fmla="*/ 5740 h 15094"/>
                <a:gd name="T32" fmla="*/ 11552 w 13995"/>
                <a:gd name="T33" fmla="*/ 4421 h 15094"/>
                <a:gd name="T34" fmla="*/ 7229 w 13995"/>
                <a:gd name="T35" fmla="*/ 9867 h 15094"/>
                <a:gd name="T36" fmla="*/ 7083 w 13995"/>
                <a:gd name="T37" fmla="*/ 10111 h 15094"/>
                <a:gd name="T38" fmla="*/ 6765 w 13995"/>
                <a:gd name="T39" fmla="*/ 9965 h 15094"/>
                <a:gd name="T40" fmla="*/ 2418 w 13995"/>
                <a:gd name="T41" fmla="*/ 6033 h 15094"/>
                <a:gd name="T42" fmla="*/ 4103 w 13995"/>
                <a:gd name="T43" fmla="*/ 2931 h 15094"/>
                <a:gd name="T44" fmla="*/ 5520 w 13995"/>
                <a:gd name="T45" fmla="*/ 2027 h 15094"/>
                <a:gd name="T46" fmla="*/ 1466 w 13995"/>
                <a:gd name="T47" fmla="*/ 3542 h 15094"/>
                <a:gd name="T48" fmla="*/ 415 w 13995"/>
                <a:gd name="T49" fmla="*/ 6863 h 15094"/>
                <a:gd name="T50" fmla="*/ 49 w 13995"/>
                <a:gd name="T51" fmla="*/ 7278 h 15094"/>
                <a:gd name="T52" fmla="*/ 0 w 13995"/>
                <a:gd name="T53" fmla="*/ 7791 h 15094"/>
                <a:gd name="T54" fmla="*/ 1514 w 13995"/>
                <a:gd name="T55" fmla="*/ 14874 h 15094"/>
                <a:gd name="T56" fmla="*/ 2247 w 13995"/>
                <a:gd name="T57" fmla="*/ 14581 h 15094"/>
                <a:gd name="T58" fmla="*/ 2882 w 13995"/>
                <a:gd name="T59" fmla="*/ 14508 h 15094"/>
                <a:gd name="T60" fmla="*/ 3639 w 13995"/>
                <a:gd name="T61" fmla="*/ 14605 h 15094"/>
                <a:gd name="T62" fmla="*/ 4396 w 13995"/>
                <a:gd name="T63" fmla="*/ 14947 h 15094"/>
                <a:gd name="T64" fmla="*/ 4787 w 13995"/>
                <a:gd name="T65" fmla="*/ 15094 h 15094"/>
                <a:gd name="T66" fmla="*/ 5349 w 13995"/>
                <a:gd name="T67" fmla="*/ 15020 h 15094"/>
                <a:gd name="T68" fmla="*/ 6057 w 13995"/>
                <a:gd name="T69" fmla="*/ 14678 h 15094"/>
                <a:gd name="T70" fmla="*/ 6716 w 13995"/>
                <a:gd name="T71" fmla="*/ 14532 h 15094"/>
                <a:gd name="T72" fmla="*/ 7498 w 13995"/>
                <a:gd name="T73" fmla="*/ 14556 h 15094"/>
                <a:gd name="T74" fmla="*/ 8255 w 13995"/>
                <a:gd name="T75" fmla="*/ 14801 h 15094"/>
                <a:gd name="T76" fmla="*/ 8744 w 13995"/>
                <a:gd name="T77" fmla="*/ 15069 h 15094"/>
                <a:gd name="T78" fmla="*/ 9330 w 13995"/>
                <a:gd name="T79" fmla="*/ 15069 h 15094"/>
                <a:gd name="T80" fmla="*/ 9818 w 13995"/>
                <a:gd name="T81" fmla="*/ 14801 h 15094"/>
                <a:gd name="T82" fmla="*/ 10551 w 13995"/>
                <a:gd name="T83" fmla="*/ 14556 h 15094"/>
                <a:gd name="T84" fmla="*/ 11308 w 13995"/>
                <a:gd name="T85" fmla="*/ 14532 h 15094"/>
                <a:gd name="T86" fmla="*/ 11919 w 13995"/>
                <a:gd name="T87" fmla="*/ 14630 h 15094"/>
                <a:gd name="T88" fmla="*/ 12456 w 13995"/>
                <a:gd name="T89" fmla="*/ 11308 h 15094"/>
                <a:gd name="T90" fmla="*/ 13995 w 13995"/>
                <a:gd name="T91" fmla="*/ 7596 h 15094"/>
                <a:gd name="T92" fmla="*/ 13824 w 13995"/>
                <a:gd name="T93" fmla="*/ 7132 h 15094"/>
                <a:gd name="T94" fmla="*/ 13384 w 13995"/>
                <a:gd name="T95" fmla="*/ 6765 h 15094"/>
                <a:gd name="T96" fmla="*/ 10820 w 13995"/>
                <a:gd name="T97" fmla="*/ 3542 h 15094"/>
                <a:gd name="T98" fmla="*/ 8450 w 13995"/>
                <a:gd name="T99" fmla="*/ 0 h 15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lnTo>
                    <a:pt x="5691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lnTo>
                    <a:pt x="8402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lnTo>
                    <a:pt x="9867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lnTo>
                    <a:pt x="5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296" name="Google Shape;488;p31">
            <a:extLst>
              <a:ext uri="{FF2B5EF4-FFF2-40B4-BE49-F238E27FC236}">
                <a16:creationId xmlns:a16="http://schemas.microsoft.com/office/drawing/2014/main" id="{B37A4481-3E5A-B043-8C8A-2C8C5C86EA69}"/>
              </a:ext>
            </a:extLst>
          </p:cNvPr>
          <p:cNvSpPr>
            <a:spLocks/>
          </p:cNvSpPr>
          <p:nvPr/>
        </p:nvSpPr>
        <p:spPr bwMode="auto">
          <a:xfrm>
            <a:off x="649288" y="4262438"/>
            <a:ext cx="419100" cy="247650"/>
          </a:xfrm>
          <a:custGeom>
            <a:avLst/>
            <a:gdLst>
              <a:gd name="T0" fmla="*/ 9207 w 22274"/>
              <a:gd name="T1" fmla="*/ 3786 h 13141"/>
              <a:gd name="T2" fmla="*/ 7937 w 22274"/>
              <a:gd name="T3" fmla="*/ 7572 h 13141"/>
              <a:gd name="T4" fmla="*/ 9623 w 22274"/>
              <a:gd name="T5" fmla="*/ 7743 h 13141"/>
              <a:gd name="T6" fmla="*/ 8402 w 22274"/>
              <a:gd name="T7" fmla="*/ 6253 h 13141"/>
              <a:gd name="T8" fmla="*/ 11454 w 22274"/>
              <a:gd name="T9" fmla="*/ 8183 h 13141"/>
              <a:gd name="T10" fmla="*/ 11454 w 22274"/>
              <a:gd name="T11" fmla="*/ 9013 h 13141"/>
              <a:gd name="T12" fmla="*/ 10624 w 22274"/>
              <a:gd name="T13" fmla="*/ 9013 h 13141"/>
              <a:gd name="T14" fmla="*/ 10624 w 22274"/>
              <a:gd name="T15" fmla="*/ 8183 h 13141"/>
              <a:gd name="T16" fmla="*/ 5520 w 22274"/>
              <a:gd name="T17" fmla="*/ 5203 h 13141"/>
              <a:gd name="T18" fmla="*/ 4127 w 22274"/>
              <a:gd name="T19" fmla="*/ 7938 h 13141"/>
              <a:gd name="T20" fmla="*/ 3908 w 22274"/>
              <a:gd name="T21" fmla="*/ 9037 h 13141"/>
              <a:gd name="T22" fmla="*/ 5080 w 22274"/>
              <a:gd name="T23" fmla="*/ 9159 h 13141"/>
              <a:gd name="T24" fmla="*/ 7351 w 22274"/>
              <a:gd name="T25" fmla="*/ 10771 h 13141"/>
              <a:gd name="T26" fmla="*/ 5227 w 22274"/>
              <a:gd name="T27" fmla="*/ 12090 h 13141"/>
              <a:gd name="T28" fmla="*/ 2320 w 22274"/>
              <a:gd name="T29" fmla="*/ 11333 h 13141"/>
              <a:gd name="T30" fmla="*/ 1050 w 22274"/>
              <a:gd name="T31" fmla="*/ 8964 h 13141"/>
              <a:gd name="T32" fmla="*/ 1832 w 22274"/>
              <a:gd name="T33" fmla="*/ 6351 h 13141"/>
              <a:gd name="T34" fmla="*/ 4201 w 22274"/>
              <a:gd name="T35" fmla="*/ 5081 h 13141"/>
              <a:gd name="T36" fmla="*/ 20002 w 22274"/>
              <a:gd name="T37" fmla="*/ 5887 h 13141"/>
              <a:gd name="T38" fmla="*/ 21272 w 22274"/>
              <a:gd name="T39" fmla="*/ 8256 h 13141"/>
              <a:gd name="T40" fmla="*/ 20466 w 22274"/>
              <a:gd name="T41" fmla="*/ 10869 h 13141"/>
              <a:gd name="T42" fmla="*/ 18097 w 22274"/>
              <a:gd name="T43" fmla="*/ 12139 h 13141"/>
              <a:gd name="T44" fmla="*/ 15240 w 22274"/>
              <a:gd name="T45" fmla="*/ 11113 h 13141"/>
              <a:gd name="T46" fmla="*/ 14214 w 22274"/>
              <a:gd name="T47" fmla="*/ 8598 h 13141"/>
              <a:gd name="T48" fmla="*/ 14703 w 22274"/>
              <a:gd name="T49" fmla="*/ 6790 h 13141"/>
              <a:gd name="T50" fmla="*/ 16022 w 22274"/>
              <a:gd name="T51" fmla="*/ 5520 h 13141"/>
              <a:gd name="T52" fmla="*/ 17072 w 22274"/>
              <a:gd name="T53" fmla="*/ 9037 h 13141"/>
              <a:gd name="T54" fmla="*/ 18146 w 22274"/>
              <a:gd name="T55" fmla="*/ 9233 h 13141"/>
              <a:gd name="T56" fmla="*/ 18391 w 22274"/>
              <a:gd name="T57" fmla="*/ 8207 h 13141"/>
              <a:gd name="T58" fmla="*/ 17267 w 22274"/>
              <a:gd name="T59" fmla="*/ 5105 h 13141"/>
              <a:gd name="T60" fmla="*/ 5959 w 22274"/>
              <a:gd name="T61" fmla="*/ 245 h 13141"/>
              <a:gd name="T62" fmla="*/ 6350 w 22274"/>
              <a:gd name="T63" fmla="*/ 1344 h 13141"/>
              <a:gd name="T64" fmla="*/ 5495 w 22274"/>
              <a:gd name="T65" fmla="*/ 4177 h 13141"/>
              <a:gd name="T66" fmla="*/ 1978 w 22274"/>
              <a:gd name="T67" fmla="*/ 4837 h 13141"/>
              <a:gd name="T68" fmla="*/ 98 w 22274"/>
              <a:gd name="T69" fmla="*/ 7670 h 13141"/>
              <a:gd name="T70" fmla="*/ 782 w 22274"/>
              <a:gd name="T71" fmla="*/ 11138 h 13141"/>
              <a:gd name="T72" fmla="*/ 3615 w 22274"/>
              <a:gd name="T73" fmla="*/ 13043 h 13141"/>
              <a:gd name="T74" fmla="*/ 6961 w 22274"/>
              <a:gd name="T75" fmla="*/ 12432 h 13141"/>
              <a:gd name="T76" fmla="*/ 8890 w 22274"/>
              <a:gd name="T77" fmla="*/ 9843 h 13141"/>
              <a:gd name="T78" fmla="*/ 10233 w 22274"/>
              <a:gd name="T79" fmla="*/ 10039 h 13141"/>
              <a:gd name="T80" fmla="*/ 11943 w 22274"/>
              <a:gd name="T81" fmla="*/ 9965 h 13141"/>
              <a:gd name="T82" fmla="*/ 12651 w 22274"/>
              <a:gd name="T83" fmla="*/ 8915 h 13141"/>
              <a:gd name="T84" fmla="*/ 15631 w 22274"/>
              <a:gd name="T85" fmla="*/ 4592 h 13141"/>
              <a:gd name="T86" fmla="*/ 13848 w 22274"/>
              <a:gd name="T87" fmla="*/ 6253 h 13141"/>
              <a:gd name="T88" fmla="*/ 13188 w 22274"/>
              <a:gd name="T89" fmla="*/ 8598 h 13141"/>
              <a:gd name="T90" fmla="*/ 14532 w 22274"/>
              <a:gd name="T91" fmla="*/ 11797 h 13141"/>
              <a:gd name="T92" fmla="*/ 17756 w 22274"/>
              <a:gd name="T93" fmla="*/ 13140 h 13141"/>
              <a:gd name="T94" fmla="*/ 20931 w 22274"/>
              <a:gd name="T95" fmla="*/ 11797 h 13141"/>
              <a:gd name="T96" fmla="*/ 22274 w 22274"/>
              <a:gd name="T97" fmla="*/ 8598 h 13141"/>
              <a:gd name="T98" fmla="*/ 20931 w 22274"/>
              <a:gd name="T99" fmla="*/ 5374 h 13141"/>
              <a:gd name="T100" fmla="*/ 17756 w 22274"/>
              <a:gd name="T101" fmla="*/ 4055 h 13141"/>
              <a:gd name="T102" fmla="*/ 15924 w 22274"/>
              <a:gd name="T103" fmla="*/ 1564 h 13141"/>
              <a:gd name="T104" fmla="*/ 16046 w 22274"/>
              <a:gd name="T105" fmla="*/ 2150 h 13141"/>
              <a:gd name="T106" fmla="*/ 16852 w 22274"/>
              <a:gd name="T107" fmla="*/ 1808 h 13141"/>
              <a:gd name="T108" fmla="*/ 16657 w 22274"/>
              <a:gd name="T109" fmla="*/ 587 h 13141"/>
              <a:gd name="T110" fmla="*/ 14239 w 22274"/>
              <a:gd name="T111" fmla="*/ 709 h 13141"/>
              <a:gd name="T112" fmla="*/ 9525 w 22274"/>
              <a:gd name="T113" fmla="*/ 1320 h 13141"/>
              <a:gd name="T114" fmla="*/ 9842 w 22274"/>
              <a:gd name="T115" fmla="*/ 831 h 13141"/>
              <a:gd name="T116" fmla="*/ 6350 w 22274"/>
              <a:gd name="T117" fmla="*/ 1 h 13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lnTo>
                  <a:pt x="14532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lnTo>
                  <a:pt x="11161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lnTo>
                  <a:pt x="481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lnTo>
                  <a:pt x="18097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lnTo>
                  <a:pt x="625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297" name="Google Shape;489;p31">
            <a:extLst>
              <a:ext uri="{FF2B5EF4-FFF2-40B4-BE49-F238E27FC236}">
                <a16:creationId xmlns:a16="http://schemas.microsoft.com/office/drawing/2014/main" id="{CAB0C340-F508-A547-ABC6-C940F6212085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4221163"/>
            <a:ext cx="334962" cy="328612"/>
            <a:chOff x="1244325" y="4999400"/>
            <a:chExt cx="444525" cy="437200"/>
          </a:xfrm>
        </p:grpSpPr>
        <p:sp>
          <p:nvSpPr>
            <p:cNvPr id="52349" name="Google Shape;490;p31">
              <a:extLst>
                <a:ext uri="{FF2B5EF4-FFF2-40B4-BE49-F238E27FC236}">
                  <a16:creationId xmlns:a16="http://schemas.microsoft.com/office/drawing/2014/main" id="{42801FCE-455F-E540-98E1-1C0C5D035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325" y="5161200"/>
              <a:ext cx="374925" cy="222275"/>
            </a:xfrm>
            <a:custGeom>
              <a:avLst/>
              <a:gdLst>
                <a:gd name="T0" fmla="*/ 2199 w 14997"/>
                <a:gd name="T1" fmla="*/ 1685 h 8891"/>
                <a:gd name="T2" fmla="*/ 2687 w 14997"/>
                <a:gd name="T3" fmla="*/ 1930 h 8891"/>
                <a:gd name="T4" fmla="*/ 2932 w 14997"/>
                <a:gd name="T5" fmla="*/ 2443 h 8891"/>
                <a:gd name="T6" fmla="*/ 3176 w 14997"/>
                <a:gd name="T7" fmla="*/ 3664 h 8891"/>
                <a:gd name="T8" fmla="*/ 3567 w 14997"/>
                <a:gd name="T9" fmla="*/ 5154 h 8891"/>
                <a:gd name="T10" fmla="*/ 3152 w 14997"/>
                <a:gd name="T11" fmla="*/ 5031 h 8891"/>
                <a:gd name="T12" fmla="*/ 2736 w 14997"/>
                <a:gd name="T13" fmla="*/ 4812 h 8891"/>
                <a:gd name="T14" fmla="*/ 2321 w 14997"/>
                <a:gd name="T15" fmla="*/ 4543 h 8891"/>
                <a:gd name="T16" fmla="*/ 1930 w 14997"/>
                <a:gd name="T17" fmla="*/ 4201 h 8891"/>
                <a:gd name="T18" fmla="*/ 1613 w 14997"/>
                <a:gd name="T19" fmla="*/ 3810 h 8891"/>
                <a:gd name="T20" fmla="*/ 1344 w 14997"/>
                <a:gd name="T21" fmla="*/ 3395 h 8891"/>
                <a:gd name="T22" fmla="*/ 1173 w 14997"/>
                <a:gd name="T23" fmla="*/ 2931 h 8891"/>
                <a:gd name="T24" fmla="*/ 1124 w 14997"/>
                <a:gd name="T25" fmla="*/ 2491 h 8891"/>
                <a:gd name="T26" fmla="*/ 1173 w 14997"/>
                <a:gd name="T27" fmla="*/ 2174 h 8891"/>
                <a:gd name="T28" fmla="*/ 1369 w 14997"/>
                <a:gd name="T29" fmla="*/ 1905 h 8891"/>
                <a:gd name="T30" fmla="*/ 1613 w 14997"/>
                <a:gd name="T31" fmla="*/ 1734 h 8891"/>
                <a:gd name="T32" fmla="*/ 1955 w 14997"/>
                <a:gd name="T33" fmla="*/ 1661 h 8891"/>
                <a:gd name="T34" fmla="*/ 3225 w 14997"/>
                <a:gd name="T35" fmla="*/ 0 h 8891"/>
                <a:gd name="T36" fmla="*/ 3029 w 14997"/>
                <a:gd name="T37" fmla="*/ 98 h 8891"/>
                <a:gd name="T38" fmla="*/ 2883 w 14997"/>
                <a:gd name="T39" fmla="*/ 245 h 8891"/>
                <a:gd name="T40" fmla="*/ 2785 w 14997"/>
                <a:gd name="T41" fmla="*/ 440 h 8891"/>
                <a:gd name="T42" fmla="*/ 2785 w 14997"/>
                <a:gd name="T43" fmla="*/ 709 h 8891"/>
                <a:gd name="T44" fmla="*/ 2370 w 14997"/>
                <a:gd name="T45" fmla="*/ 586 h 8891"/>
                <a:gd name="T46" fmla="*/ 1955 w 14997"/>
                <a:gd name="T47" fmla="*/ 538 h 8891"/>
                <a:gd name="T48" fmla="*/ 1564 w 14997"/>
                <a:gd name="T49" fmla="*/ 586 h 8891"/>
                <a:gd name="T50" fmla="*/ 1198 w 14997"/>
                <a:gd name="T51" fmla="*/ 709 h 8891"/>
                <a:gd name="T52" fmla="*/ 856 w 14997"/>
                <a:gd name="T53" fmla="*/ 880 h 8891"/>
                <a:gd name="T54" fmla="*/ 563 w 14997"/>
                <a:gd name="T55" fmla="*/ 1124 h 8891"/>
                <a:gd name="T56" fmla="*/ 343 w 14997"/>
                <a:gd name="T57" fmla="*/ 1417 h 8891"/>
                <a:gd name="T58" fmla="*/ 147 w 14997"/>
                <a:gd name="T59" fmla="*/ 1734 h 8891"/>
                <a:gd name="T60" fmla="*/ 50 w 14997"/>
                <a:gd name="T61" fmla="*/ 2101 h 8891"/>
                <a:gd name="T62" fmla="*/ 1 w 14997"/>
                <a:gd name="T63" fmla="*/ 2491 h 8891"/>
                <a:gd name="T64" fmla="*/ 99 w 14997"/>
                <a:gd name="T65" fmla="*/ 3200 h 8891"/>
                <a:gd name="T66" fmla="*/ 367 w 14997"/>
                <a:gd name="T67" fmla="*/ 3884 h 8891"/>
                <a:gd name="T68" fmla="*/ 782 w 14997"/>
                <a:gd name="T69" fmla="*/ 4543 h 8891"/>
                <a:gd name="T70" fmla="*/ 1295 w 14997"/>
                <a:gd name="T71" fmla="*/ 5105 h 8891"/>
                <a:gd name="T72" fmla="*/ 1906 w 14997"/>
                <a:gd name="T73" fmla="*/ 5593 h 8891"/>
                <a:gd name="T74" fmla="*/ 2590 w 14997"/>
                <a:gd name="T75" fmla="*/ 5960 h 8891"/>
                <a:gd name="T76" fmla="*/ 3274 w 14997"/>
                <a:gd name="T77" fmla="*/ 6204 h 8891"/>
                <a:gd name="T78" fmla="*/ 3957 w 14997"/>
                <a:gd name="T79" fmla="*/ 6301 h 8891"/>
                <a:gd name="T80" fmla="*/ 4226 w 14997"/>
                <a:gd name="T81" fmla="*/ 6961 h 8891"/>
                <a:gd name="T82" fmla="*/ 4812 w 14997"/>
                <a:gd name="T83" fmla="*/ 8133 h 8891"/>
                <a:gd name="T84" fmla="*/ 5154 w 14997"/>
                <a:gd name="T85" fmla="*/ 8719 h 8891"/>
                <a:gd name="T86" fmla="*/ 5423 w 14997"/>
                <a:gd name="T87" fmla="*/ 8866 h 8891"/>
                <a:gd name="T88" fmla="*/ 12212 w 14997"/>
                <a:gd name="T89" fmla="*/ 8890 h 8891"/>
                <a:gd name="T90" fmla="*/ 12506 w 14997"/>
                <a:gd name="T91" fmla="*/ 8817 h 8891"/>
                <a:gd name="T92" fmla="*/ 12701 w 14997"/>
                <a:gd name="T93" fmla="*/ 8597 h 8891"/>
                <a:gd name="T94" fmla="*/ 13360 w 14997"/>
                <a:gd name="T95" fmla="*/ 7352 h 8891"/>
                <a:gd name="T96" fmla="*/ 13922 w 14997"/>
                <a:gd name="T97" fmla="*/ 6008 h 8891"/>
                <a:gd name="T98" fmla="*/ 14288 w 14997"/>
                <a:gd name="T99" fmla="*/ 4958 h 8891"/>
                <a:gd name="T100" fmla="*/ 14606 w 14997"/>
                <a:gd name="T101" fmla="*/ 3786 h 8891"/>
                <a:gd name="T102" fmla="*/ 14850 w 14997"/>
                <a:gd name="T103" fmla="*/ 2540 h 8891"/>
                <a:gd name="T104" fmla="*/ 14972 w 14997"/>
                <a:gd name="T105" fmla="*/ 1221 h 8891"/>
                <a:gd name="T106" fmla="*/ 14997 w 14997"/>
                <a:gd name="T107" fmla="*/ 440 h 8891"/>
                <a:gd name="T108" fmla="*/ 14899 w 14997"/>
                <a:gd name="T109" fmla="*/ 245 h 8891"/>
                <a:gd name="T110" fmla="*/ 14752 w 14997"/>
                <a:gd name="T111" fmla="*/ 98 h 8891"/>
                <a:gd name="T112" fmla="*/ 14557 w 14997"/>
                <a:gd name="T113" fmla="*/ 0 h 8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lnTo>
                    <a:pt x="2077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0" name="Google Shape;491;p31">
              <a:extLst>
                <a:ext uri="{FF2B5EF4-FFF2-40B4-BE49-F238E27FC236}">
                  <a16:creationId xmlns:a16="http://schemas.microsoft.com/office/drawing/2014/main" id="{371A6E02-29C2-764B-B6B7-2EFDBFAE1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325" y="5397500"/>
              <a:ext cx="444525" cy="39100"/>
            </a:xfrm>
            <a:custGeom>
              <a:avLst/>
              <a:gdLst>
                <a:gd name="T0" fmla="*/ 1 w 17781"/>
                <a:gd name="T1" fmla="*/ 0 h 1564"/>
                <a:gd name="T2" fmla="*/ 25 w 17781"/>
                <a:gd name="T3" fmla="*/ 244 h 1564"/>
                <a:gd name="T4" fmla="*/ 99 w 17781"/>
                <a:gd name="T5" fmla="*/ 488 h 1564"/>
                <a:gd name="T6" fmla="*/ 196 w 17781"/>
                <a:gd name="T7" fmla="*/ 757 h 1564"/>
                <a:gd name="T8" fmla="*/ 318 w 17781"/>
                <a:gd name="T9" fmla="*/ 1001 h 1564"/>
                <a:gd name="T10" fmla="*/ 489 w 17781"/>
                <a:gd name="T11" fmla="*/ 1221 h 1564"/>
                <a:gd name="T12" fmla="*/ 685 w 17781"/>
                <a:gd name="T13" fmla="*/ 1392 h 1564"/>
                <a:gd name="T14" fmla="*/ 782 w 17781"/>
                <a:gd name="T15" fmla="*/ 1465 h 1564"/>
                <a:gd name="T16" fmla="*/ 880 w 17781"/>
                <a:gd name="T17" fmla="*/ 1514 h 1564"/>
                <a:gd name="T18" fmla="*/ 1002 w 17781"/>
                <a:gd name="T19" fmla="*/ 1539 h 1564"/>
                <a:gd name="T20" fmla="*/ 1124 w 17781"/>
                <a:gd name="T21" fmla="*/ 1563 h 1564"/>
                <a:gd name="T22" fmla="*/ 16657 w 17781"/>
                <a:gd name="T23" fmla="*/ 1563 h 1564"/>
                <a:gd name="T24" fmla="*/ 16780 w 17781"/>
                <a:gd name="T25" fmla="*/ 1539 h 1564"/>
                <a:gd name="T26" fmla="*/ 16902 w 17781"/>
                <a:gd name="T27" fmla="*/ 1514 h 1564"/>
                <a:gd name="T28" fmla="*/ 16999 w 17781"/>
                <a:gd name="T29" fmla="*/ 1465 h 1564"/>
                <a:gd name="T30" fmla="*/ 17097 w 17781"/>
                <a:gd name="T31" fmla="*/ 1392 h 1564"/>
                <a:gd name="T32" fmla="*/ 17292 w 17781"/>
                <a:gd name="T33" fmla="*/ 1221 h 1564"/>
                <a:gd name="T34" fmla="*/ 17463 w 17781"/>
                <a:gd name="T35" fmla="*/ 1001 h 1564"/>
                <a:gd name="T36" fmla="*/ 17586 w 17781"/>
                <a:gd name="T37" fmla="*/ 757 h 1564"/>
                <a:gd name="T38" fmla="*/ 17683 w 17781"/>
                <a:gd name="T39" fmla="*/ 488 h 1564"/>
                <a:gd name="T40" fmla="*/ 17756 w 17781"/>
                <a:gd name="T41" fmla="*/ 244 h 1564"/>
                <a:gd name="T42" fmla="*/ 17781 w 17781"/>
                <a:gd name="T43" fmla="*/ 0 h 1564"/>
                <a:gd name="T44" fmla="*/ 1 w 17781"/>
                <a:gd name="T45" fmla="*/ 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1" name="Google Shape;492;p31">
              <a:extLst>
                <a:ext uri="{FF2B5EF4-FFF2-40B4-BE49-F238E27FC236}">
                  <a16:creationId xmlns:a16="http://schemas.microsoft.com/office/drawing/2014/main" id="{09150C35-BE19-E945-8E23-95EC4221F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925" y="4999400"/>
              <a:ext cx="31175" cy="129450"/>
            </a:xfrm>
            <a:custGeom>
              <a:avLst/>
              <a:gdLst>
                <a:gd name="T0" fmla="*/ 856 w 1247"/>
                <a:gd name="T1" fmla="*/ 25 h 5178"/>
                <a:gd name="T2" fmla="*/ 709 w 1247"/>
                <a:gd name="T3" fmla="*/ 171 h 5178"/>
                <a:gd name="T4" fmla="*/ 660 w 1247"/>
                <a:gd name="T5" fmla="*/ 464 h 5178"/>
                <a:gd name="T6" fmla="*/ 514 w 1247"/>
                <a:gd name="T7" fmla="*/ 733 h 5178"/>
                <a:gd name="T8" fmla="*/ 269 w 1247"/>
                <a:gd name="T9" fmla="*/ 1026 h 5178"/>
                <a:gd name="T10" fmla="*/ 74 w 1247"/>
                <a:gd name="T11" fmla="*/ 1368 h 5178"/>
                <a:gd name="T12" fmla="*/ 1 w 1247"/>
                <a:gd name="T13" fmla="*/ 1661 h 5178"/>
                <a:gd name="T14" fmla="*/ 1 w 1247"/>
                <a:gd name="T15" fmla="*/ 2003 h 5178"/>
                <a:gd name="T16" fmla="*/ 74 w 1247"/>
                <a:gd name="T17" fmla="*/ 2296 h 5178"/>
                <a:gd name="T18" fmla="*/ 269 w 1247"/>
                <a:gd name="T19" fmla="*/ 2613 h 5178"/>
                <a:gd name="T20" fmla="*/ 514 w 1247"/>
                <a:gd name="T21" fmla="*/ 2907 h 5178"/>
                <a:gd name="T22" fmla="*/ 660 w 1247"/>
                <a:gd name="T23" fmla="*/ 3175 h 5178"/>
                <a:gd name="T24" fmla="*/ 660 w 1247"/>
                <a:gd name="T25" fmla="*/ 3542 h 5178"/>
                <a:gd name="T26" fmla="*/ 514 w 1247"/>
                <a:gd name="T27" fmla="*/ 3810 h 5178"/>
                <a:gd name="T28" fmla="*/ 269 w 1247"/>
                <a:gd name="T29" fmla="*/ 4103 h 5178"/>
                <a:gd name="T30" fmla="*/ 74 w 1247"/>
                <a:gd name="T31" fmla="*/ 4421 h 5178"/>
                <a:gd name="T32" fmla="*/ 1 w 1247"/>
                <a:gd name="T33" fmla="*/ 4714 h 5178"/>
                <a:gd name="T34" fmla="*/ 25 w 1247"/>
                <a:gd name="T35" fmla="*/ 5007 h 5178"/>
                <a:gd name="T36" fmla="*/ 172 w 1247"/>
                <a:gd name="T37" fmla="*/ 5153 h 5178"/>
                <a:gd name="T38" fmla="*/ 392 w 1247"/>
                <a:gd name="T39" fmla="*/ 5153 h 5178"/>
                <a:gd name="T40" fmla="*/ 538 w 1247"/>
                <a:gd name="T41" fmla="*/ 5007 h 5178"/>
                <a:gd name="T42" fmla="*/ 587 w 1247"/>
                <a:gd name="T43" fmla="*/ 4714 h 5178"/>
                <a:gd name="T44" fmla="*/ 733 w 1247"/>
                <a:gd name="T45" fmla="*/ 4445 h 5178"/>
                <a:gd name="T46" fmla="*/ 978 w 1247"/>
                <a:gd name="T47" fmla="*/ 4152 h 5178"/>
                <a:gd name="T48" fmla="*/ 1149 w 1247"/>
                <a:gd name="T49" fmla="*/ 3810 h 5178"/>
                <a:gd name="T50" fmla="*/ 1222 w 1247"/>
                <a:gd name="T51" fmla="*/ 3542 h 5178"/>
                <a:gd name="T52" fmla="*/ 1222 w 1247"/>
                <a:gd name="T53" fmla="*/ 3175 h 5178"/>
                <a:gd name="T54" fmla="*/ 1149 w 1247"/>
                <a:gd name="T55" fmla="*/ 2882 h 5178"/>
                <a:gd name="T56" fmla="*/ 978 w 1247"/>
                <a:gd name="T57" fmla="*/ 2565 h 5178"/>
                <a:gd name="T58" fmla="*/ 733 w 1247"/>
                <a:gd name="T59" fmla="*/ 2272 h 5178"/>
                <a:gd name="T60" fmla="*/ 587 w 1247"/>
                <a:gd name="T61" fmla="*/ 2003 h 5178"/>
                <a:gd name="T62" fmla="*/ 587 w 1247"/>
                <a:gd name="T63" fmla="*/ 1637 h 5178"/>
                <a:gd name="T64" fmla="*/ 733 w 1247"/>
                <a:gd name="T65" fmla="*/ 1368 h 5178"/>
                <a:gd name="T66" fmla="*/ 978 w 1247"/>
                <a:gd name="T67" fmla="*/ 1075 h 5178"/>
                <a:gd name="T68" fmla="*/ 1149 w 1247"/>
                <a:gd name="T69" fmla="*/ 757 h 5178"/>
                <a:gd name="T70" fmla="*/ 1222 w 1247"/>
                <a:gd name="T71" fmla="*/ 464 h 5178"/>
                <a:gd name="T72" fmla="*/ 1222 w 1247"/>
                <a:gd name="T73" fmla="*/ 171 h 5178"/>
                <a:gd name="T74" fmla="*/ 1075 w 1247"/>
                <a:gd name="T75" fmla="*/ 25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2" name="Google Shape;493;p31">
              <a:extLst>
                <a:ext uri="{FF2B5EF4-FFF2-40B4-BE49-F238E27FC236}">
                  <a16:creationId xmlns:a16="http://schemas.microsoft.com/office/drawing/2014/main" id="{AD7B78AA-586A-174B-BDDA-DEB05D4D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975" y="4999400"/>
              <a:ext cx="31150" cy="129450"/>
            </a:xfrm>
            <a:custGeom>
              <a:avLst/>
              <a:gdLst>
                <a:gd name="T0" fmla="*/ 855 w 1246"/>
                <a:gd name="T1" fmla="*/ 25 h 5178"/>
                <a:gd name="T2" fmla="*/ 709 w 1246"/>
                <a:gd name="T3" fmla="*/ 171 h 5178"/>
                <a:gd name="T4" fmla="*/ 660 w 1246"/>
                <a:gd name="T5" fmla="*/ 464 h 5178"/>
                <a:gd name="T6" fmla="*/ 538 w 1246"/>
                <a:gd name="T7" fmla="*/ 733 h 5178"/>
                <a:gd name="T8" fmla="*/ 269 w 1246"/>
                <a:gd name="T9" fmla="*/ 1026 h 5178"/>
                <a:gd name="T10" fmla="*/ 98 w 1246"/>
                <a:gd name="T11" fmla="*/ 1368 h 5178"/>
                <a:gd name="T12" fmla="*/ 25 w 1246"/>
                <a:gd name="T13" fmla="*/ 1661 h 5178"/>
                <a:gd name="T14" fmla="*/ 25 w 1246"/>
                <a:gd name="T15" fmla="*/ 2003 h 5178"/>
                <a:gd name="T16" fmla="*/ 98 w 1246"/>
                <a:gd name="T17" fmla="*/ 2296 h 5178"/>
                <a:gd name="T18" fmla="*/ 269 w 1246"/>
                <a:gd name="T19" fmla="*/ 2613 h 5178"/>
                <a:gd name="T20" fmla="*/ 538 w 1246"/>
                <a:gd name="T21" fmla="*/ 2907 h 5178"/>
                <a:gd name="T22" fmla="*/ 660 w 1246"/>
                <a:gd name="T23" fmla="*/ 3175 h 5178"/>
                <a:gd name="T24" fmla="*/ 660 w 1246"/>
                <a:gd name="T25" fmla="*/ 3542 h 5178"/>
                <a:gd name="T26" fmla="*/ 538 w 1246"/>
                <a:gd name="T27" fmla="*/ 3810 h 5178"/>
                <a:gd name="T28" fmla="*/ 269 w 1246"/>
                <a:gd name="T29" fmla="*/ 4103 h 5178"/>
                <a:gd name="T30" fmla="*/ 98 w 1246"/>
                <a:gd name="T31" fmla="*/ 4421 h 5178"/>
                <a:gd name="T32" fmla="*/ 25 w 1246"/>
                <a:gd name="T33" fmla="*/ 4714 h 5178"/>
                <a:gd name="T34" fmla="*/ 25 w 1246"/>
                <a:gd name="T35" fmla="*/ 5007 h 5178"/>
                <a:gd name="T36" fmla="*/ 171 w 1246"/>
                <a:gd name="T37" fmla="*/ 5153 h 5178"/>
                <a:gd name="T38" fmla="*/ 391 w 1246"/>
                <a:gd name="T39" fmla="*/ 5153 h 5178"/>
                <a:gd name="T40" fmla="*/ 562 w 1246"/>
                <a:gd name="T41" fmla="*/ 5007 h 5178"/>
                <a:gd name="T42" fmla="*/ 586 w 1246"/>
                <a:gd name="T43" fmla="*/ 4714 h 5178"/>
                <a:gd name="T44" fmla="*/ 733 w 1246"/>
                <a:gd name="T45" fmla="*/ 4445 h 5178"/>
                <a:gd name="T46" fmla="*/ 977 w 1246"/>
                <a:gd name="T47" fmla="*/ 4152 h 5178"/>
                <a:gd name="T48" fmla="*/ 1173 w 1246"/>
                <a:gd name="T49" fmla="*/ 3810 h 5178"/>
                <a:gd name="T50" fmla="*/ 1246 w 1246"/>
                <a:gd name="T51" fmla="*/ 3542 h 5178"/>
                <a:gd name="T52" fmla="*/ 1246 w 1246"/>
                <a:gd name="T53" fmla="*/ 3175 h 5178"/>
                <a:gd name="T54" fmla="*/ 1173 w 1246"/>
                <a:gd name="T55" fmla="*/ 2882 h 5178"/>
                <a:gd name="T56" fmla="*/ 977 w 1246"/>
                <a:gd name="T57" fmla="*/ 2565 h 5178"/>
                <a:gd name="T58" fmla="*/ 733 w 1246"/>
                <a:gd name="T59" fmla="*/ 2272 h 5178"/>
                <a:gd name="T60" fmla="*/ 586 w 1246"/>
                <a:gd name="T61" fmla="*/ 2003 h 5178"/>
                <a:gd name="T62" fmla="*/ 586 w 1246"/>
                <a:gd name="T63" fmla="*/ 1637 h 5178"/>
                <a:gd name="T64" fmla="*/ 733 w 1246"/>
                <a:gd name="T65" fmla="*/ 1368 h 5178"/>
                <a:gd name="T66" fmla="*/ 977 w 1246"/>
                <a:gd name="T67" fmla="*/ 1075 h 5178"/>
                <a:gd name="T68" fmla="*/ 1173 w 1246"/>
                <a:gd name="T69" fmla="*/ 757 h 5178"/>
                <a:gd name="T70" fmla="*/ 1246 w 1246"/>
                <a:gd name="T71" fmla="*/ 464 h 5178"/>
                <a:gd name="T72" fmla="*/ 1221 w 1246"/>
                <a:gd name="T73" fmla="*/ 171 h 5178"/>
                <a:gd name="T74" fmla="*/ 1075 w 1246"/>
                <a:gd name="T75" fmla="*/ 25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53" name="Google Shape;494;p31">
              <a:extLst>
                <a:ext uri="{FF2B5EF4-FFF2-40B4-BE49-F238E27FC236}">
                  <a16:creationId xmlns:a16="http://schemas.microsoft.com/office/drawing/2014/main" id="{0644598E-A68F-A34C-813F-E92B9528F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900" y="4999400"/>
              <a:ext cx="30550" cy="129450"/>
            </a:xfrm>
            <a:custGeom>
              <a:avLst/>
              <a:gdLst>
                <a:gd name="T0" fmla="*/ 831 w 1222"/>
                <a:gd name="T1" fmla="*/ 25 h 5178"/>
                <a:gd name="T2" fmla="*/ 684 w 1222"/>
                <a:gd name="T3" fmla="*/ 171 h 5178"/>
                <a:gd name="T4" fmla="*/ 660 w 1222"/>
                <a:gd name="T5" fmla="*/ 464 h 5178"/>
                <a:gd name="T6" fmla="*/ 513 w 1222"/>
                <a:gd name="T7" fmla="*/ 733 h 5178"/>
                <a:gd name="T8" fmla="*/ 269 w 1222"/>
                <a:gd name="T9" fmla="*/ 1026 h 5178"/>
                <a:gd name="T10" fmla="*/ 73 w 1222"/>
                <a:gd name="T11" fmla="*/ 1368 h 5178"/>
                <a:gd name="T12" fmla="*/ 0 w 1222"/>
                <a:gd name="T13" fmla="*/ 1661 h 5178"/>
                <a:gd name="T14" fmla="*/ 0 w 1222"/>
                <a:gd name="T15" fmla="*/ 2003 h 5178"/>
                <a:gd name="T16" fmla="*/ 73 w 1222"/>
                <a:gd name="T17" fmla="*/ 2296 h 5178"/>
                <a:gd name="T18" fmla="*/ 269 w 1222"/>
                <a:gd name="T19" fmla="*/ 2613 h 5178"/>
                <a:gd name="T20" fmla="*/ 513 w 1222"/>
                <a:gd name="T21" fmla="*/ 2907 h 5178"/>
                <a:gd name="T22" fmla="*/ 660 w 1222"/>
                <a:gd name="T23" fmla="*/ 3175 h 5178"/>
                <a:gd name="T24" fmla="*/ 660 w 1222"/>
                <a:gd name="T25" fmla="*/ 3542 h 5178"/>
                <a:gd name="T26" fmla="*/ 513 w 1222"/>
                <a:gd name="T27" fmla="*/ 3810 h 5178"/>
                <a:gd name="T28" fmla="*/ 269 w 1222"/>
                <a:gd name="T29" fmla="*/ 4103 h 5178"/>
                <a:gd name="T30" fmla="*/ 73 w 1222"/>
                <a:gd name="T31" fmla="*/ 4421 h 5178"/>
                <a:gd name="T32" fmla="*/ 0 w 1222"/>
                <a:gd name="T33" fmla="*/ 4714 h 5178"/>
                <a:gd name="T34" fmla="*/ 25 w 1222"/>
                <a:gd name="T35" fmla="*/ 5007 h 5178"/>
                <a:gd name="T36" fmla="*/ 171 w 1222"/>
                <a:gd name="T37" fmla="*/ 5153 h 5178"/>
                <a:gd name="T38" fmla="*/ 391 w 1222"/>
                <a:gd name="T39" fmla="*/ 5153 h 5178"/>
                <a:gd name="T40" fmla="*/ 538 w 1222"/>
                <a:gd name="T41" fmla="*/ 5007 h 5178"/>
                <a:gd name="T42" fmla="*/ 586 w 1222"/>
                <a:gd name="T43" fmla="*/ 4714 h 5178"/>
                <a:gd name="T44" fmla="*/ 708 w 1222"/>
                <a:gd name="T45" fmla="*/ 4445 h 5178"/>
                <a:gd name="T46" fmla="*/ 953 w 1222"/>
                <a:gd name="T47" fmla="*/ 4152 h 5178"/>
                <a:gd name="T48" fmla="*/ 1148 w 1222"/>
                <a:gd name="T49" fmla="*/ 3810 h 5178"/>
                <a:gd name="T50" fmla="*/ 1221 w 1222"/>
                <a:gd name="T51" fmla="*/ 3542 h 5178"/>
                <a:gd name="T52" fmla="*/ 1221 w 1222"/>
                <a:gd name="T53" fmla="*/ 3175 h 5178"/>
                <a:gd name="T54" fmla="*/ 1148 w 1222"/>
                <a:gd name="T55" fmla="*/ 2882 h 5178"/>
                <a:gd name="T56" fmla="*/ 953 w 1222"/>
                <a:gd name="T57" fmla="*/ 2565 h 5178"/>
                <a:gd name="T58" fmla="*/ 708 w 1222"/>
                <a:gd name="T59" fmla="*/ 2272 h 5178"/>
                <a:gd name="T60" fmla="*/ 586 w 1222"/>
                <a:gd name="T61" fmla="*/ 2003 h 5178"/>
                <a:gd name="T62" fmla="*/ 586 w 1222"/>
                <a:gd name="T63" fmla="*/ 1637 h 5178"/>
                <a:gd name="T64" fmla="*/ 708 w 1222"/>
                <a:gd name="T65" fmla="*/ 1368 h 5178"/>
                <a:gd name="T66" fmla="*/ 953 w 1222"/>
                <a:gd name="T67" fmla="*/ 1075 h 5178"/>
                <a:gd name="T68" fmla="*/ 1148 w 1222"/>
                <a:gd name="T69" fmla="*/ 757 h 5178"/>
                <a:gd name="T70" fmla="*/ 1221 w 1222"/>
                <a:gd name="T71" fmla="*/ 464 h 5178"/>
                <a:gd name="T72" fmla="*/ 1221 w 1222"/>
                <a:gd name="T73" fmla="*/ 171 h 5178"/>
                <a:gd name="T74" fmla="*/ 1050 w 1222"/>
                <a:gd name="T75" fmla="*/ 25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98" name="Google Shape;495;p31">
            <a:extLst>
              <a:ext uri="{FF2B5EF4-FFF2-40B4-BE49-F238E27FC236}">
                <a16:creationId xmlns:a16="http://schemas.microsoft.com/office/drawing/2014/main" id="{32C65ADD-E270-0546-86C8-0493AF1C7553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4210050"/>
            <a:ext cx="274638" cy="350838"/>
            <a:chOff x="1958100" y="4985350"/>
            <a:chExt cx="365150" cy="465275"/>
          </a:xfrm>
        </p:grpSpPr>
        <p:sp>
          <p:nvSpPr>
            <p:cNvPr id="52346" name="Google Shape;496;p31">
              <a:extLst>
                <a:ext uri="{FF2B5EF4-FFF2-40B4-BE49-F238E27FC236}">
                  <a16:creationId xmlns:a16="http://schemas.microsoft.com/office/drawing/2014/main" id="{46779E6E-DE94-F146-94ED-75E56BF92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100" y="4985350"/>
              <a:ext cx="365150" cy="465275"/>
            </a:xfrm>
            <a:custGeom>
              <a:avLst/>
              <a:gdLst>
                <a:gd name="T0" fmla="*/ 4543 w 14606"/>
                <a:gd name="T1" fmla="*/ 1808 h 18611"/>
                <a:gd name="T2" fmla="*/ 5496 w 14606"/>
                <a:gd name="T3" fmla="*/ 2516 h 18611"/>
                <a:gd name="T4" fmla="*/ 6057 w 14606"/>
                <a:gd name="T5" fmla="*/ 3688 h 18611"/>
                <a:gd name="T6" fmla="*/ 6302 w 14606"/>
                <a:gd name="T7" fmla="*/ 5154 h 18611"/>
                <a:gd name="T8" fmla="*/ 4836 w 14606"/>
                <a:gd name="T9" fmla="*/ 4909 h 18611"/>
                <a:gd name="T10" fmla="*/ 3664 w 14606"/>
                <a:gd name="T11" fmla="*/ 4348 h 18611"/>
                <a:gd name="T12" fmla="*/ 2956 w 14606"/>
                <a:gd name="T13" fmla="*/ 3395 h 18611"/>
                <a:gd name="T14" fmla="*/ 2907 w 14606"/>
                <a:gd name="T15" fmla="*/ 2858 h 18611"/>
                <a:gd name="T16" fmla="*/ 3078 w 14606"/>
                <a:gd name="T17" fmla="*/ 2369 h 18611"/>
                <a:gd name="T18" fmla="*/ 3762 w 14606"/>
                <a:gd name="T19" fmla="*/ 1808 h 18611"/>
                <a:gd name="T20" fmla="*/ 10454 w 14606"/>
                <a:gd name="T21" fmla="*/ 1734 h 18611"/>
                <a:gd name="T22" fmla="*/ 10966 w 14606"/>
                <a:gd name="T23" fmla="*/ 1857 h 18611"/>
                <a:gd name="T24" fmla="*/ 11601 w 14606"/>
                <a:gd name="T25" fmla="*/ 2492 h 18611"/>
                <a:gd name="T26" fmla="*/ 11724 w 14606"/>
                <a:gd name="T27" fmla="*/ 3004 h 18611"/>
                <a:gd name="T28" fmla="*/ 11528 w 14606"/>
                <a:gd name="T29" fmla="*/ 3664 h 18611"/>
                <a:gd name="T30" fmla="*/ 10820 w 14606"/>
                <a:gd name="T31" fmla="*/ 4445 h 18611"/>
                <a:gd name="T32" fmla="*/ 9379 w 14606"/>
                <a:gd name="T33" fmla="*/ 5007 h 18611"/>
                <a:gd name="T34" fmla="*/ 8329 w 14606"/>
                <a:gd name="T35" fmla="*/ 4836 h 18611"/>
                <a:gd name="T36" fmla="*/ 8671 w 14606"/>
                <a:gd name="T37" fmla="*/ 3322 h 18611"/>
                <a:gd name="T38" fmla="*/ 9208 w 14606"/>
                <a:gd name="T39" fmla="*/ 2394 h 18611"/>
                <a:gd name="T40" fmla="*/ 10209 w 14606"/>
                <a:gd name="T41" fmla="*/ 1783 h 18611"/>
                <a:gd name="T42" fmla="*/ 3395 w 14606"/>
                <a:gd name="T43" fmla="*/ 25 h 18611"/>
                <a:gd name="T44" fmla="*/ 2467 w 14606"/>
                <a:gd name="T45" fmla="*/ 342 h 18611"/>
                <a:gd name="T46" fmla="*/ 1759 w 14606"/>
                <a:gd name="T47" fmla="*/ 953 h 18611"/>
                <a:gd name="T48" fmla="*/ 1295 w 14606"/>
                <a:gd name="T49" fmla="*/ 1759 h 18611"/>
                <a:gd name="T50" fmla="*/ 1173 w 14606"/>
                <a:gd name="T51" fmla="*/ 2760 h 18611"/>
                <a:gd name="T52" fmla="*/ 1539 w 14606"/>
                <a:gd name="T53" fmla="*/ 3859 h 18611"/>
                <a:gd name="T54" fmla="*/ 2394 w 14606"/>
                <a:gd name="T55" fmla="*/ 4885 h 18611"/>
                <a:gd name="T56" fmla="*/ 3762 w 14606"/>
                <a:gd name="T57" fmla="*/ 5642 h 18611"/>
                <a:gd name="T58" fmla="*/ 147 w 14606"/>
                <a:gd name="T59" fmla="*/ 5789 h 18611"/>
                <a:gd name="T60" fmla="*/ 0 w 14606"/>
                <a:gd name="T61" fmla="*/ 6131 h 18611"/>
                <a:gd name="T62" fmla="*/ 5813 w 14606"/>
                <a:gd name="T63" fmla="*/ 6082 h 18611"/>
                <a:gd name="T64" fmla="*/ 9281 w 14606"/>
                <a:gd name="T65" fmla="*/ 6009 h 18611"/>
                <a:gd name="T66" fmla="*/ 14581 w 14606"/>
                <a:gd name="T67" fmla="*/ 6033 h 18611"/>
                <a:gd name="T68" fmla="*/ 14386 w 14606"/>
                <a:gd name="T69" fmla="*/ 5715 h 18611"/>
                <a:gd name="T70" fmla="*/ 11259 w 14606"/>
                <a:gd name="T71" fmla="*/ 5471 h 18611"/>
                <a:gd name="T72" fmla="*/ 12383 w 14606"/>
                <a:gd name="T73" fmla="*/ 4739 h 18611"/>
                <a:gd name="T74" fmla="*/ 13213 w 14606"/>
                <a:gd name="T75" fmla="*/ 3566 h 18611"/>
                <a:gd name="T76" fmla="*/ 13458 w 14606"/>
                <a:gd name="T77" fmla="*/ 2492 h 18611"/>
                <a:gd name="T78" fmla="*/ 13238 w 14606"/>
                <a:gd name="T79" fmla="*/ 1539 h 18611"/>
                <a:gd name="T80" fmla="*/ 12676 w 14606"/>
                <a:gd name="T81" fmla="*/ 782 h 18611"/>
                <a:gd name="T82" fmla="*/ 11919 w 14606"/>
                <a:gd name="T83" fmla="*/ 220 h 18611"/>
                <a:gd name="T84" fmla="*/ 10966 w 14606"/>
                <a:gd name="T85" fmla="*/ 0 h 18611"/>
                <a:gd name="T86" fmla="*/ 9892 w 14606"/>
                <a:gd name="T87" fmla="*/ 245 h 18611"/>
                <a:gd name="T88" fmla="*/ 8719 w 14606"/>
                <a:gd name="T89" fmla="*/ 1075 h 18611"/>
                <a:gd name="T90" fmla="*/ 7914 w 14606"/>
                <a:gd name="T91" fmla="*/ 2369 h 18611"/>
                <a:gd name="T92" fmla="*/ 7498 w 14606"/>
                <a:gd name="T93" fmla="*/ 3835 h 18611"/>
                <a:gd name="T94" fmla="*/ 7279 w 14606"/>
                <a:gd name="T95" fmla="*/ 5080 h 18611"/>
                <a:gd name="T96" fmla="*/ 6937 w 14606"/>
                <a:gd name="T97" fmla="*/ 3102 h 18611"/>
                <a:gd name="T98" fmla="*/ 6326 w 14606"/>
                <a:gd name="T99" fmla="*/ 1661 h 18611"/>
                <a:gd name="T100" fmla="*/ 5300 w 14606"/>
                <a:gd name="T101" fmla="*/ 587 h 18611"/>
                <a:gd name="T102" fmla="*/ 4177 w 14606"/>
                <a:gd name="T103" fmla="*/ 49 h 18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7" name="Google Shape;497;p31">
              <a:extLst>
                <a:ext uri="{FF2B5EF4-FFF2-40B4-BE49-F238E27FC236}">
                  <a16:creationId xmlns:a16="http://schemas.microsoft.com/office/drawing/2014/main" id="{0DA41596-7C16-384B-8FD0-71904288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625" y="5237525"/>
              <a:ext cx="113600" cy="213100"/>
            </a:xfrm>
            <a:custGeom>
              <a:avLst/>
              <a:gdLst>
                <a:gd name="T0" fmla="*/ 1 w 4544"/>
                <a:gd name="T1" fmla="*/ 0 h 8524"/>
                <a:gd name="T2" fmla="*/ 1 w 4544"/>
                <a:gd name="T3" fmla="*/ 8035 h 8524"/>
                <a:gd name="T4" fmla="*/ 25 w 4544"/>
                <a:gd name="T5" fmla="*/ 8133 h 8524"/>
                <a:gd name="T6" fmla="*/ 50 w 4544"/>
                <a:gd name="T7" fmla="*/ 8231 h 8524"/>
                <a:gd name="T8" fmla="*/ 99 w 4544"/>
                <a:gd name="T9" fmla="*/ 8304 h 8524"/>
                <a:gd name="T10" fmla="*/ 148 w 4544"/>
                <a:gd name="T11" fmla="*/ 8377 h 8524"/>
                <a:gd name="T12" fmla="*/ 221 w 4544"/>
                <a:gd name="T13" fmla="*/ 8426 h 8524"/>
                <a:gd name="T14" fmla="*/ 318 w 4544"/>
                <a:gd name="T15" fmla="*/ 8475 h 8524"/>
                <a:gd name="T16" fmla="*/ 392 w 4544"/>
                <a:gd name="T17" fmla="*/ 8499 h 8524"/>
                <a:gd name="T18" fmla="*/ 489 w 4544"/>
                <a:gd name="T19" fmla="*/ 8524 h 8524"/>
                <a:gd name="T20" fmla="*/ 4544 w 4544"/>
                <a:gd name="T21" fmla="*/ 8524 h 8524"/>
                <a:gd name="T22" fmla="*/ 4544 w 4544"/>
                <a:gd name="T23" fmla="*/ 0 h 8524"/>
                <a:gd name="T24" fmla="*/ 1 w 4544"/>
                <a:gd name="T25" fmla="*/ 0 h 8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8" name="Google Shape;498;p31">
              <a:extLst>
                <a:ext uri="{FF2B5EF4-FFF2-40B4-BE49-F238E27FC236}">
                  <a16:creationId xmlns:a16="http://schemas.microsoft.com/office/drawing/2014/main" id="{D56C08F0-CF87-9442-83EC-CF7408C7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125" y="5237525"/>
              <a:ext cx="113575" cy="213100"/>
            </a:xfrm>
            <a:custGeom>
              <a:avLst/>
              <a:gdLst>
                <a:gd name="T0" fmla="*/ 0 w 4543"/>
                <a:gd name="T1" fmla="*/ 0 h 8524"/>
                <a:gd name="T2" fmla="*/ 0 w 4543"/>
                <a:gd name="T3" fmla="*/ 8524 h 8524"/>
                <a:gd name="T4" fmla="*/ 4054 w 4543"/>
                <a:gd name="T5" fmla="*/ 8524 h 8524"/>
                <a:gd name="T6" fmla="*/ 4152 w 4543"/>
                <a:gd name="T7" fmla="*/ 8499 h 8524"/>
                <a:gd name="T8" fmla="*/ 4225 w 4543"/>
                <a:gd name="T9" fmla="*/ 8475 h 8524"/>
                <a:gd name="T10" fmla="*/ 4323 w 4543"/>
                <a:gd name="T11" fmla="*/ 8426 h 8524"/>
                <a:gd name="T12" fmla="*/ 4396 w 4543"/>
                <a:gd name="T13" fmla="*/ 8377 h 8524"/>
                <a:gd name="T14" fmla="*/ 4445 w 4543"/>
                <a:gd name="T15" fmla="*/ 8304 h 8524"/>
                <a:gd name="T16" fmla="*/ 4494 w 4543"/>
                <a:gd name="T17" fmla="*/ 8231 h 8524"/>
                <a:gd name="T18" fmla="*/ 4518 w 4543"/>
                <a:gd name="T19" fmla="*/ 8133 h 8524"/>
                <a:gd name="T20" fmla="*/ 4543 w 4543"/>
                <a:gd name="T21" fmla="*/ 8035 h 8524"/>
                <a:gd name="T22" fmla="*/ 4543 w 4543"/>
                <a:gd name="T23" fmla="*/ 0 h 8524"/>
                <a:gd name="T24" fmla="*/ 0 w 4543"/>
                <a:gd name="T25" fmla="*/ 0 h 8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299" name="Google Shape;499;p31">
            <a:extLst>
              <a:ext uri="{FF2B5EF4-FFF2-40B4-BE49-F238E27FC236}">
                <a16:creationId xmlns:a16="http://schemas.microsoft.com/office/drawing/2014/main" id="{0A26FD1D-6DE8-B741-86EF-61B2028C1D8C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4224338"/>
            <a:ext cx="315912" cy="323850"/>
            <a:chOff x="2605300" y="5003050"/>
            <a:chExt cx="418900" cy="430475"/>
          </a:xfrm>
        </p:grpSpPr>
        <p:sp>
          <p:nvSpPr>
            <p:cNvPr id="52343" name="Google Shape;500;p31">
              <a:extLst>
                <a:ext uri="{FF2B5EF4-FFF2-40B4-BE49-F238E27FC236}">
                  <a16:creationId xmlns:a16="http://schemas.microsoft.com/office/drawing/2014/main" id="{A1C6E550-2EE9-2746-AA8D-391D8F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225" y="5222250"/>
              <a:ext cx="202750" cy="211275"/>
            </a:xfrm>
            <a:custGeom>
              <a:avLst/>
              <a:gdLst>
                <a:gd name="T0" fmla="*/ 1710 w 8110"/>
                <a:gd name="T1" fmla="*/ 1 h 8451"/>
                <a:gd name="T2" fmla="*/ 1 w 8110"/>
                <a:gd name="T3" fmla="*/ 1857 h 8451"/>
                <a:gd name="T4" fmla="*/ 5813 w 8110"/>
                <a:gd name="T5" fmla="*/ 8158 h 8451"/>
                <a:gd name="T6" fmla="*/ 5960 w 8110"/>
                <a:gd name="T7" fmla="*/ 8280 h 8451"/>
                <a:gd name="T8" fmla="*/ 6131 w 8110"/>
                <a:gd name="T9" fmla="*/ 8378 h 8451"/>
                <a:gd name="T10" fmla="*/ 6302 w 8110"/>
                <a:gd name="T11" fmla="*/ 8427 h 8451"/>
                <a:gd name="T12" fmla="*/ 6497 w 8110"/>
                <a:gd name="T13" fmla="*/ 8451 h 8451"/>
                <a:gd name="T14" fmla="*/ 6668 w 8110"/>
                <a:gd name="T15" fmla="*/ 8427 h 8451"/>
                <a:gd name="T16" fmla="*/ 6839 w 8110"/>
                <a:gd name="T17" fmla="*/ 8378 h 8451"/>
                <a:gd name="T18" fmla="*/ 7010 w 8110"/>
                <a:gd name="T19" fmla="*/ 8280 h 8451"/>
                <a:gd name="T20" fmla="*/ 7157 w 8110"/>
                <a:gd name="T21" fmla="*/ 8158 h 8451"/>
                <a:gd name="T22" fmla="*/ 7841 w 8110"/>
                <a:gd name="T23" fmla="*/ 7474 h 8451"/>
                <a:gd name="T24" fmla="*/ 7963 w 8110"/>
                <a:gd name="T25" fmla="*/ 7328 h 8451"/>
                <a:gd name="T26" fmla="*/ 8060 w 8110"/>
                <a:gd name="T27" fmla="*/ 7157 h 8451"/>
                <a:gd name="T28" fmla="*/ 8109 w 8110"/>
                <a:gd name="T29" fmla="*/ 6986 h 8451"/>
                <a:gd name="T30" fmla="*/ 8109 w 8110"/>
                <a:gd name="T31" fmla="*/ 6815 h 8451"/>
                <a:gd name="T32" fmla="*/ 8109 w 8110"/>
                <a:gd name="T33" fmla="*/ 6619 h 8451"/>
                <a:gd name="T34" fmla="*/ 8060 w 8110"/>
                <a:gd name="T35" fmla="*/ 6448 h 8451"/>
                <a:gd name="T36" fmla="*/ 7963 w 8110"/>
                <a:gd name="T37" fmla="*/ 6277 h 8451"/>
                <a:gd name="T38" fmla="*/ 7841 w 8110"/>
                <a:gd name="T39" fmla="*/ 6131 h 8451"/>
                <a:gd name="T40" fmla="*/ 1710 w 8110"/>
                <a:gd name="T41" fmla="*/ 1 h 8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4" name="Google Shape;501;p31">
              <a:extLst>
                <a:ext uri="{FF2B5EF4-FFF2-40B4-BE49-F238E27FC236}">
                  <a16:creationId xmlns:a16="http://schemas.microsoft.com/office/drawing/2014/main" id="{C46D9AA0-D86B-EB44-8BF6-B7EAA122B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525" y="5003050"/>
              <a:ext cx="203975" cy="208225"/>
            </a:xfrm>
            <a:custGeom>
              <a:avLst/>
              <a:gdLst>
                <a:gd name="T0" fmla="*/ 880 w 8159"/>
                <a:gd name="T1" fmla="*/ 1 h 8329"/>
                <a:gd name="T2" fmla="*/ 685 w 8159"/>
                <a:gd name="T3" fmla="*/ 50 h 8329"/>
                <a:gd name="T4" fmla="*/ 514 w 8159"/>
                <a:gd name="T5" fmla="*/ 123 h 8329"/>
                <a:gd name="T6" fmla="*/ 391 w 8159"/>
                <a:gd name="T7" fmla="*/ 245 h 8329"/>
                <a:gd name="T8" fmla="*/ 269 w 8159"/>
                <a:gd name="T9" fmla="*/ 367 h 8329"/>
                <a:gd name="T10" fmla="*/ 172 w 8159"/>
                <a:gd name="T11" fmla="*/ 514 h 8329"/>
                <a:gd name="T12" fmla="*/ 98 w 8159"/>
                <a:gd name="T13" fmla="*/ 685 h 8329"/>
                <a:gd name="T14" fmla="*/ 50 w 8159"/>
                <a:gd name="T15" fmla="*/ 856 h 8329"/>
                <a:gd name="T16" fmla="*/ 1 w 8159"/>
                <a:gd name="T17" fmla="*/ 1026 h 8329"/>
                <a:gd name="T18" fmla="*/ 1 w 8159"/>
                <a:gd name="T19" fmla="*/ 1222 h 8329"/>
                <a:gd name="T20" fmla="*/ 1 w 8159"/>
                <a:gd name="T21" fmla="*/ 1417 h 8329"/>
                <a:gd name="T22" fmla="*/ 1 w 8159"/>
                <a:gd name="T23" fmla="*/ 1613 h 8329"/>
                <a:gd name="T24" fmla="*/ 74 w 8159"/>
                <a:gd name="T25" fmla="*/ 2028 h 8329"/>
                <a:gd name="T26" fmla="*/ 221 w 8159"/>
                <a:gd name="T27" fmla="*/ 2492 h 8329"/>
                <a:gd name="T28" fmla="*/ 391 w 8159"/>
                <a:gd name="T29" fmla="*/ 2931 h 8329"/>
                <a:gd name="T30" fmla="*/ 611 w 8159"/>
                <a:gd name="T31" fmla="*/ 3396 h 8329"/>
                <a:gd name="T32" fmla="*/ 856 w 8159"/>
                <a:gd name="T33" fmla="*/ 3884 h 8329"/>
                <a:gd name="T34" fmla="*/ 1124 w 8159"/>
                <a:gd name="T35" fmla="*/ 4324 h 8329"/>
                <a:gd name="T36" fmla="*/ 1417 w 8159"/>
                <a:gd name="T37" fmla="*/ 4788 h 8329"/>
                <a:gd name="T38" fmla="*/ 1710 w 8159"/>
                <a:gd name="T39" fmla="*/ 5203 h 8329"/>
                <a:gd name="T40" fmla="*/ 2003 w 8159"/>
                <a:gd name="T41" fmla="*/ 5594 h 8329"/>
                <a:gd name="T42" fmla="*/ 2296 w 8159"/>
                <a:gd name="T43" fmla="*/ 5960 h 8329"/>
                <a:gd name="T44" fmla="*/ 2590 w 8159"/>
                <a:gd name="T45" fmla="*/ 6302 h 8329"/>
                <a:gd name="T46" fmla="*/ 2858 w 8159"/>
                <a:gd name="T47" fmla="*/ 6571 h 8329"/>
                <a:gd name="T48" fmla="*/ 3078 w 8159"/>
                <a:gd name="T49" fmla="*/ 6790 h 8329"/>
                <a:gd name="T50" fmla="*/ 3322 w 8159"/>
                <a:gd name="T51" fmla="*/ 6986 h 8329"/>
                <a:gd name="T52" fmla="*/ 3566 w 8159"/>
                <a:gd name="T53" fmla="*/ 7157 h 8329"/>
                <a:gd name="T54" fmla="*/ 3811 w 8159"/>
                <a:gd name="T55" fmla="*/ 7328 h 8329"/>
                <a:gd name="T56" fmla="*/ 4324 w 8159"/>
                <a:gd name="T57" fmla="*/ 7621 h 8329"/>
                <a:gd name="T58" fmla="*/ 4836 w 8159"/>
                <a:gd name="T59" fmla="*/ 7841 h 8329"/>
                <a:gd name="T60" fmla="*/ 5325 w 8159"/>
                <a:gd name="T61" fmla="*/ 8036 h 8329"/>
                <a:gd name="T62" fmla="*/ 5740 w 8159"/>
                <a:gd name="T63" fmla="*/ 8182 h 8329"/>
                <a:gd name="T64" fmla="*/ 6351 w 8159"/>
                <a:gd name="T65" fmla="*/ 8329 h 8329"/>
                <a:gd name="T66" fmla="*/ 8158 w 8159"/>
                <a:gd name="T67" fmla="*/ 6668 h 8329"/>
                <a:gd name="T68" fmla="*/ 4446 w 8159"/>
                <a:gd name="T69" fmla="*/ 2956 h 8329"/>
                <a:gd name="T70" fmla="*/ 1735 w 8159"/>
                <a:gd name="T71" fmla="*/ 245 h 8329"/>
                <a:gd name="T72" fmla="*/ 1588 w 8159"/>
                <a:gd name="T73" fmla="*/ 123 h 8329"/>
                <a:gd name="T74" fmla="*/ 1417 w 8159"/>
                <a:gd name="T75" fmla="*/ 50 h 8329"/>
                <a:gd name="T76" fmla="*/ 1246 w 8159"/>
                <a:gd name="T77" fmla="*/ 1 h 8329"/>
                <a:gd name="T78" fmla="*/ 880 w 8159"/>
                <a:gd name="T79" fmla="*/ 1 h 8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5" name="Google Shape;502;p31">
              <a:extLst>
                <a:ext uri="{FF2B5EF4-FFF2-40B4-BE49-F238E27FC236}">
                  <a16:creationId xmlns:a16="http://schemas.microsoft.com/office/drawing/2014/main" id="{E7BA59CE-2A9B-AD4A-89CA-3453FBE74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300" y="5008550"/>
              <a:ext cx="418900" cy="418875"/>
            </a:xfrm>
            <a:custGeom>
              <a:avLst/>
              <a:gdLst>
                <a:gd name="T0" fmla="*/ 13824 w 16756"/>
                <a:gd name="T1" fmla="*/ 49 h 16755"/>
                <a:gd name="T2" fmla="*/ 12261 w 16756"/>
                <a:gd name="T3" fmla="*/ 1026 h 16755"/>
                <a:gd name="T4" fmla="*/ 10942 w 16756"/>
                <a:gd name="T5" fmla="*/ 1930 h 16755"/>
                <a:gd name="T6" fmla="*/ 10112 w 16756"/>
                <a:gd name="T7" fmla="*/ 2589 h 16755"/>
                <a:gd name="T8" fmla="*/ 9795 w 16756"/>
                <a:gd name="T9" fmla="*/ 2907 h 16755"/>
                <a:gd name="T10" fmla="*/ 9599 w 16756"/>
                <a:gd name="T11" fmla="*/ 3224 h 16755"/>
                <a:gd name="T12" fmla="*/ 9404 w 16756"/>
                <a:gd name="T13" fmla="*/ 3835 h 16755"/>
                <a:gd name="T14" fmla="*/ 9282 w 16756"/>
                <a:gd name="T15" fmla="*/ 4714 h 16755"/>
                <a:gd name="T16" fmla="*/ 9355 w 16756"/>
                <a:gd name="T17" fmla="*/ 5593 h 16755"/>
                <a:gd name="T18" fmla="*/ 9453 w 16756"/>
                <a:gd name="T19" fmla="*/ 5960 h 16755"/>
                <a:gd name="T20" fmla="*/ 147 w 16756"/>
                <a:gd name="T21" fmla="*/ 14606 h 16755"/>
                <a:gd name="T22" fmla="*/ 1 w 16756"/>
                <a:gd name="T23" fmla="*/ 14947 h 16755"/>
                <a:gd name="T24" fmla="*/ 1 w 16756"/>
                <a:gd name="T25" fmla="*/ 15314 h 16755"/>
                <a:gd name="T26" fmla="*/ 147 w 16756"/>
                <a:gd name="T27" fmla="*/ 15656 h 16755"/>
                <a:gd name="T28" fmla="*/ 953 w 16756"/>
                <a:gd name="T29" fmla="*/ 16486 h 16755"/>
                <a:gd name="T30" fmla="*/ 1271 w 16756"/>
                <a:gd name="T31" fmla="*/ 16681 h 16755"/>
                <a:gd name="T32" fmla="*/ 1808 w 16756"/>
                <a:gd name="T33" fmla="*/ 16755 h 16755"/>
                <a:gd name="T34" fmla="*/ 2150 w 16756"/>
                <a:gd name="T35" fmla="*/ 16608 h 16755"/>
                <a:gd name="T36" fmla="*/ 10796 w 16756"/>
                <a:gd name="T37" fmla="*/ 7303 h 16755"/>
                <a:gd name="T38" fmla="*/ 11577 w 16756"/>
                <a:gd name="T39" fmla="*/ 7450 h 16755"/>
                <a:gd name="T40" fmla="*/ 12481 w 16756"/>
                <a:gd name="T41" fmla="*/ 7425 h 16755"/>
                <a:gd name="T42" fmla="*/ 13336 w 16756"/>
                <a:gd name="T43" fmla="*/ 7230 h 16755"/>
                <a:gd name="T44" fmla="*/ 13702 w 16756"/>
                <a:gd name="T45" fmla="*/ 7059 h 16755"/>
                <a:gd name="T46" fmla="*/ 13971 w 16756"/>
                <a:gd name="T47" fmla="*/ 6839 h 16755"/>
                <a:gd name="T48" fmla="*/ 14386 w 16756"/>
                <a:gd name="T49" fmla="*/ 6375 h 16755"/>
                <a:gd name="T50" fmla="*/ 15290 w 16756"/>
                <a:gd name="T51" fmla="*/ 5154 h 16755"/>
                <a:gd name="T52" fmla="*/ 16413 w 16756"/>
                <a:gd name="T53" fmla="*/ 3395 h 16755"/>
                <a:gd name="T54" fmla="*/ 16755 w 16756"/>
                <a:gd name="T55" fmla="*/ 2834 h 16755"/>
                <a:gd name="T56" fmla="*/ 16755 w 16756"/>
                <a:gd name="T57" fmla="*/ 2663 h 16755"/>
                <a:gd name="T58" fmla="*/ 16633 w 16756"/>
                <a:gd name="T59" fmla="*/ 2541 h 16755"/>
                <a:gd name="T60" fmla="*/ 16364 w 16756"/>
                <a:gd name="T61" fmla="*/ 2589 h 16755"/>
                <a:gd name="T62" fmla="*/ 13580 w 16756"/>
                <a:gd name="T63" fmla="*/ 5007 h 16755"/>
                <a:gd name="T64" fmla="*/ 13360 w 16756"/>
                <a:gd name="T65" fmla="*/ 4983 h 16755"/>
                <a:gd name="T66" fmla="*/ 13140 w 16756"/>
                <a:gd name="T67" fmla="*/ 4763 h 16755"/>
                <a:gd name="T68" fmla="*/ 13092 w 16756"/>
                <a:gd name="T69" fmla="*/ 4543 h 16755"/>
                <a:gd name="T70" fmla="*/ 15607 w 16756"/>
                <a:gd name="T71" fmla="*/ 1490 h 16755"/>
                <a:gd name="T72" fmla="*/ 15656 w 16756"/>
                <a:gd name="T73" fmla="*/ 1319 h 16755"/>
                <a:gd name="T74" fmla="*/ 15607 w 16756"/>
                <a:gd name="T75" fmla="*/ 1148 h 16755"/>
                <a:gd name="T76" fmla="*/ 15363 w 16756"/>
                <a:gd name="T77" fmla="*/ 1100 h 16755"/>
                <a:gd name="T78" fmla="*/ 12310 w 16756"/>
                <a:gd name="T79" fmla="*/ 3615 h 16755"/>
                <a:gd name="T80" fmla="*/ 12115 w 16756"/>
                <a:gd name="T81" fmla="*/ 3664 h 16755"/>
                <a:gd name="T82" fmla="*/ 11895 w 16756"/>
                <a:gd name="T83" fmla="*/ 3517 h 16755"/>
                <a:gd name="T84" fmla="*/ 11748 w 16756"/>
                <a:gd name="T85" fmla="*/ 3298 h 16755"/>
                <a:gd name="T86" fmla="*/ 11797 w 16756"/>
                <a:gd name="T87" fmla="*/ 3102 h 16755"/>
                <a:gd name="T88" fmla="*/ 14215 w 16756"/>
                <a:gd name="T89" fmla="*/ 294 h 16755"/>
                <a:gd name="T90" fmla="*/ 14215 w 16756"/>
                <a:gd name="T91" fmla="*/ 123 h 16755"/>
                <a:gd name="T92" fmla="*/ 14093 w 16756"/>
                <a:gd name="T93" fmla="*/ 1 h 16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lnTo>
                    <a:pt x="139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300" name="Google Shape;503;p31">
            <a:extLst>
              <a:ext uri="{FF2B5EF4-FFF2-40B4-BE49-F238E27FC236}">
                <a16:creationId xmlns:a16="http://schemas.microsoft.com/office/drawing/2014/main" id="{A6E5EF3E-E569-5C4E-B136-21E0E223D4D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230688"/>
            <a:ext cx="377825" cy="309562"/>
            <a:chOff x="3238475" y="5012225"/>
            <a:chExt cx="500700" cy="411550"/>
          </a:xfrm>
        </p:grpSpPr>
        <p:sp>
          <p:nvSpPr>
            <p:cNvPr id="52338" name="Google Shape;504;p31">
              <a:extLst>
                <a:ext uri="{FF2B5EF4-FFF2-40B4-BE49-F238E27FC236}">
                  <a16:creationId xmlns:a16="http://schemas.microsoft.com/office/drawing/2014/main" id="{A0713208-30BC-7046-A76D-935B36902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475" y="5315050"/>
              <a:ext cx="500700" cy="108725"/>
            </a:xfrm>
            <a:custGeom>
              <a:avLst/>
              <a:gdLst>
                <a:gd name="T0" fmla="*/ 17781 w 20028"/>
                <a:gd name="T1" fmla="*/ 880 h 4349"/>
                <a:gd name="T2" fmla="*/ 17903 w 20028"/>
                <a:gd name="T3" fmla="*/ 1002 h 4349"/>
                <a:gd name="T4" fmla="*/ 17903 w 20028"/>
                <a:gd name="T5" fmla="*/ 1198 h 4349"/>
                <a:gd name="T6" fmla="*/ 17781 w 20028"/>
                <a:gd name="T7" fmla="*/ 1320 h 4349"/>
                <a:gd name="T8" fmla="*/ 2345 w 20028"/>
                <a:gd name="T9" fmla="*/ 1344 h 4349"/>
                <a:gd name="T10" fmla="*/ 2174 w 20028"/>
                <a:gd name="T11" fmla="*/ 1271 h 4349"/>
                <a:gd name="T12" fmla="*/ 2101 w 20028"/>
                <a:gd name="T13" fmla="*/ 1100 h 4349"/>
                <a:gd name="T14" fmla="*/ 2174 w 20028"/>
                <a:gd name="T15" fmla="*/ 929 h 4349"/>
                <a:gd name="T16" fmla="*/ 2345 w 20028"/>
                <a:gd name="T17" fmla="*/ 856 h 4349"/>
                <a:gd name="T18" fmla="*/ 367 w 20028"/>
                <a:gd name="T19" fmla="*/ 1 h 4349"/>
                <a:gd name="T20" fmla="*/ 196 w 20028"/>
                <a:gd name="T21" fmla="*/ 74 h 4349"/>
                <a:gd name="T22" fmla="*/ 74 w 20028"/>
                <a:gd name="T23" fmla="*/ 196 h 4349"/>
                <a:gd name="T24" fmla="*/ 25 w 20028"/>
                <a:gd name="T25" fmla="*/ 343 h 4349"/>
                <a:gd name="T26" fmla="*/ 25 w 20028"/>
                <a:gd name="T27" fmla="*/ 514 h 4349"/>
                <a:gd name="T28" fmla="*/ 74 w 20028"/>
                <a:gd name="T29" fmla="*/ 660 h 4349"/>
                <a:gd name="T30" fmla="*/ 196 w 20028"/>
                <a:gd name="T31" fmla="*/ 782 h 4349"/>
                <a:gd name="T32" fmla="*/ 367 w 20028"/>
                <a:gd name="T33" fmla="*/ 856 h 4349"/>
                <a:gd name="T34" fmla="*/ 489 w 20028"/>
                <a:gd name="T35" fmla="*/ 880 h 4349"/>
                <a:gd name="T36" fmla="*/ 709 w 20028"/>
                <a:gd name="T37" fmla="*/ 1051 h 4349"/>
                <a:gd name="T38" fmla="*/ 1026 w 20028"/>
                <a:gd name="T39" fmla="*/ 1491 h 4349"/>
                <a:gd name="T40" fmla="*/ 1637 w 20028"/>
                <a:gd name="T41" fmla="*/ 2516 h 4349"/>
                <a:gd name="T42" fmla="*/ 2174 w 20028"/>
                <a:gd name="T43" fmla="*/ 3469 h 4349"/>
                <a:gd name="T44" fmla="*/ 2589 w 20028"/>
                <a:gd name="T45" fmla="*/ 4055 h 4349"/>
                <a:gd name="T46" fmla="*/ 2809 w 20028"/>
                <a:gd name="T47" fmla="*/ 4275 h 4349"/>
                <a:gd name="T48" fmla="*/ 2980 w 20028"/>
                <a:gd name="T49" fmla="*/ 4324 h 4349"/>
                <a:gd name="T50" fmla="*/ 16975 w 20028"/>
                <a:gd name="T51" fmla="*/ 4348 h 4349"/>
                <a:gd name="T52" fmla="*/ 17146 w 20028"/>
                <a:gd name="T53" fmla="*/ 4299 h 4349"/>
                <a:gd name="T54" fmla="*/ 17292 w 20028"/>
                <a:gd name="T55" fmla="*/ 4226 h 4349"/>
                <a:gd name="T56" fmla="*/ 17561 w 20028"/>
                <a:gd name="T57" fmla="*/ 3884 h 4349"/>
                <a:gd name="T58" fmla="*/ 18122 w 20028"/>
                <a:gd name="T59" fmla="*/ 3005 h 4349"/>
                <a:gd name="T60" fmla="*/ 18684 w 20028"/>
                <a:gd name="T61" fmla="*/ 2028 h 4349"/>
                <a:gd name="T62" fmla="*/ 19173 w 20028"/>
                <a:gd name="T63" fmla="*/ 1246 h 4349"/>
                <a:gd name="T64" fmla="*/ 19466 w 20028"/>
                <a:gd name="T65" fmla="*/ 905 h 4349"/>
                <a:gd name="T66" fmla="*/ 19588 w 20028"/>
                <a:gd name="T67" fmla="*/ 856 h 4349"/>
                <a:gd name="T68" fmla="*/ 19759 w 20028"/>
                <a:gd name="T69" fmla="*/ 831 h 4349"/>
                <a:gd name="T70" fmla="*/ 19905 w 20028"/>
                <a:gd name="T71" fmla="*/ 734 h 4349"/>
                <a:gd name="T72" fmla="*/ 19979 w 20028"/>
                <a:gd name="T73" fmla="*/ 587 h 4349"/>
                <a:gd name="T74" fmla="*/ 20027 w 20028"/>
                <a:gd name="T75" fmla="*/ 441 h 4349"/>
                <a:gd name="T76" fmla="*/ 19979 w 20028"/>
                <a:gd name="T77" fmla="*/ 270 h 4349"/>
                <a:gd name="T78" fmla="*/ 19881 w 20028"/>
                <a:gd name="T79" fmla="*/ 123 h 4349"/>
                <a:gd name="T80" fmla="*/ 19759 w 20028"/>
                <a:gd name="T81" fmla="*/ 25 h 4349"/>
                <a:gd name="T82" fmla="*/ 367 w 20028"/>
                <a:gd name="T83" fmla="*/ 1 h 4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lnTo>
                    <a:pt x="17683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9" name="Google Shape;505;p31">
              <a:extLst>
                <a:ext uri="{FF2B5EF4-FFF2-40B4-BE49-F238E27FC236}">
                  <a16:creationId xmlns:a16="http://schemas.microsoft.com/office/drawing/2014/main" id="{69034028-873E-2D4C-97B0-B9A219AC6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450" y="5160575"/>
              <a:ext cx="412750" cy="140475"/>
            </a:xfrm>
            <a:custGeom>
              <a:avLst/>
              <a:gdLst>
                <a:gd name="T0" fmla="*/ 8157 w 16510"/>
                <a:gd name="T1" fmla="*/ 50 h 5619"/>
                <a:gd name="T2" fmla="*/ 7522 w 16510"/>
                <a:gd name="T3" fmla="*/ 172 h 5619"/>
                <a:gd name="T4" fmla="*/ 6936 w 16510"/>
                <a:gd name="T5" fmla="*/ 367 h 5619"/>
                <a:gd name="T6" fmla="*/ 6374 w 16510"/>
                <a:gd name="T7" fmla="*/ 660 h 5619"/>
                <a:gd name="T8" fmla="*/ 5862 w 16510"/>
                <a:gd name="T9" fmla="*/ 1002 h 5619"/>
                <a:gd name="T10" fmla="*/ 5398 w 16510"/>
                <a:gd name="T11" fmla="*/ 1393 h 5619"/>
                <a:gd name="T12" fmla="*/ 5007 w 16510"/>
                <a:gd name="T13" fmla="*/ 1857 h 5619"/>
                <a:gd name="T14" fmla="*/ 4640 w 16510"/>
                <a:gd name="T15" fmla="*/ 2370 h 5619"/>
                <a:gd name="T16" fmla="*/ 4103 w 16510"/>
                <a:gd name="T17" fmla="*/ 2223 h 5619"/>
                <a:gd name="T18" fmla="*/ 3541 w 16510"/>
                <a:gd name="T19" fmla="*/ 2175 h 5619"/>
                <a:gd name="T20" fmla="*/ 2858 w 16510"/>
                <a:gd name="T21" fmla="*/ 2248 h 5619"/>
                <a:gd name="T22" fmla="*/ 2198 w 16510"/>
                <a:gd name="T23" fmla="*/ 2443 h 5619"/>
                <a:gd name="T24" fmla="*/ 1588 w 16510"/>
                <a:gd name="T25" fmla="*/ 2761 h 5619"/>
                <a:gd name="T26" fmla="*/ 1075 w 16510"/>
                <a:gd name="T27" fmla="*/ 3176 h 5619"/>
                <a:gd name="T28" fmla="*/ 635 w 16510"/>
                <a:gd name="T29" fmla="*/ 3689 h 5619"/>
                <a:gd name="T30" fmla="*/ 318 w 16510"/>
                <a:gd name="T31" fmla="*/ 4275 h 5619"/>
                <a:gd name="T32" fmla="*/ 98 w 16510"/>
                <a:gd name="T33" fmla="*/ 4910 h 5619"/>
                <a:gd name="T34" fmla="*/ 0 w 16510"/>
                <a:gd name="T35" fmla="*/ 5618 h 5619"/>
                <a:gd name="T36" fmla="*/ 16437 w 16510"/>
                <a:gd name="T37" fmla="*/ 5423 h 5619"/>
                <a:gd name="T38" fmla="*/ 16119 w 16510"/>
                <a:gd name="T39" fmla="*/ 4934 h 5619"/>
                <a:gd name="T40" fmla="*/ 15533 w 16510"/>
                <a:gd name="T41" fmla="*/ 4397 h 5619"/>
                <a:gd name="T42" fmla="*/ 15191 w 16510"/>
                <a:gd name="T43" fmla="*/ 4202 h 5619"/>
                <a:gd name="T44" fmla="*/ 14825 w 16510"/>
                <a:gd name="T45" fmla="*/ 4055 h 5619"/>
                <a:gd name="T46" fmla="*/ 14434 w 16510"/>
                <a:gd name="T47" fmla="*/ 3957 h 5619"/>
                <a:gd name="T48" fmla="*/ 14019 w 16510"/>
                <a:gd name="T49" fmla="*/ 3909 h 5619"/>
                <a:gd name="T50" fmla="*/ 13555 w 16510"/>
                <a:gd name="T51" fmla="*/ 3957 h 5619"/>
                <a:gd name="T52" fmla="*/ 13335 w 16510"/>
                <a:gd name="T53" fmla="*/ 3151 h 5619"/>
                <a:gd name="T54" fmla="*/ 12969 w 16510"/>
                <a:gd name="T55" fmla="*/ 2394 h 5619"/>
                <a:gd name="T56" fmla="*/ 12505 w 16510"/>
                <a:gd name="T57" fmla="*/ 1710 h 5619"/>
                <a:gd name="T58" fmla="*/ 11918 w 16510"/>
                <a:gd name="T59" fmla="*/ 1124 h 5619"/>
                <a:gd name="T60" fmla="*/ 11235 w 16510"/>
                <a:gd name="T61" fmla="*/ 660 h 5619"/>
                <a:gd name="T62" fmla="*/ 10477 w 16510"/>
                <a:gd name="T63" fmla="*/ 294 h 5619"/>
                <a:gd name="T64" fmla="*/ 9672 w 16510"/>
                <a:gd name="T65" fmla="*/ 74 h 5619"/>
                <a:gd name="T66" fmla="*/ 8792 w 16510"/>
                <a:gd name="T67" fmla="*/ 1 h 5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lnTo>
                    <a:pt x="84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0" name="Google Shape;506;p31">
              <a:extLst>
                <a:ext uri="{FF2B5EF4-FFF2-40B4-BE49-F238E27FC236}">
                  <a16:creationId xmlns:a16="http://schemas.microsoft.com/office/drawing/2014/main" id="{829CB1FE-E8F4-004A-B25A-0011FCDD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550" y="5012225"/>
              <a:ext cx="30550" cy="129450"/>
            </a:xfrm>
            <a:custGeom>
              <a:avLst/>
              <a:gdLst>
                <a:gd name="T0" fmla="*/ 831 w 1222"/>
                <a:gd name="T1" fmla="*/ 24 h 5178"/>
                <a:gd name="T2" fmla="*/ 684 w 1222"/>
                <a:gd name="T3" fmla="*/ 171 h 5178"/>
                <a:gd name="T4" fmla="*/ 635 w 1222"/>
                <a:gd name="T5" fmla="*/ 464 h 5178"/>
                <a:gd name="T6" fmla="*/ 513 w 1222"/>
                <a:gd name="T7" fmla="*/ 733 h 5178"/>
                <a:gd name="T8" fmla="*/ 269 w 1222"/>
                <a:gd name="T9" fmla="*/ 1026 h 5178"/>
                <a:gd name="T10" fmla="*/ 74 w 1222"/>
                <a:gd name="T11" fmla="*/ 1368 h 5178"/>
                <a:gd name="T12" fmla="*/ 0 w 1222"/>
                <a:gd name="T13" fmla="*/ 1636 h 5178"/>
                <a:gd name="T14" fmla="*/ 0 w 1222"/>
                <a:gd name="T15" fmla="*/ 2003 h 5178"/>
                <a:gd name="T16" fmla="*/ 74 w 1222"/>
                <a:gd name="T17" fmla="*/ 2271 h 5178"/>
                <a:gd name="T18" fmla="*/ 269 w 1222"/>
                <a:gd name="T19" fmla="*/ 2613 h 5178"/>
                <a:gd name="T20" fmla="*/ 513 w 1222"/>
                <a:gd name="T21" fmla="*/ 2906 h 5178"/>
                <a:gd name="T22" fmla="*/ 635 w 1222"/>
                <a:gd name="T23" fmla="*/ 3175 h 5178"/>
                <a:gd name="T24" fmla="*/ 635 w 1222"/>
                <a:gd name="T25" fmla="*/ 3541 h 5178"/>
                <a:gd name="T26" fmla="*/ 513 w 1222"/>
                <a:gd name="T27" fmla="*/ 3810 h 5178"/>
                <a:gd name="T28" fmla="*/ 269 w 1222"/>
                <a:gd name="T29" fmla="*/ 4103 h 5178"/>
                <a:gd name="T30" fmla="*/ 74 w 1222"/>
                <a:gd name="T31" fmla="*/ 4421 h 5178"/>
                <a:gd name="T32" fmla="*/ 0 w 1222"/>
                <a:gd name="T33" fmla="*/ 4714 h 5178"/>
                <a:gd name="T34" fmla="*/ 0 w 1222"/>
                <a:gd name="T35" fmla="*/ 5007 h 5178"/>
                <a:gd name="T36" fmla="*/ 171 w 1222"/>
                <a:gd name="T37" fmla="*/ 5153 h 5178"/>
                <a:gd name="T38" fmla="*/ 391 w 1222"/>
                <a:gd name="T39" fmla="*/ 5153 h 5178"/>
                <a:gd name="T40" fmla="*/ 538 w 1222"/>
                <a:gd name="T41" fmla="*/ 5007 h 5178"/>
                <a:gd name="T42" fmla="*/ 587 w 1222"/>
                <a:gd name="T43" fmla="*/ 4714 h 5178"/>
                <a:gd name="T44" fmla="*/ 709 w 1222"/>
                <a:gd name="T45" fmla="*/ 4445 h 5178"/>
                <a:gd name="T46" fmla="*/ 953 w 1222"/>
                <a:gd name="T47" fmla="*/ 4152 h 5178"/>
                <a:gd name="T48" fmla="*/ 1148 w 1222"/>
                <a:gd name="T49" fmla="*/ 3810 h 5178"/>
                <a:gd name="T50" fmla="*/ 1222 w 1222"/>
                <a:gd name="T51" fmla="*/ 3517 h 5178"/>
                <a:gd name="T52" fmla="*/ 1222 w 1222"/>
                <a:gd name="T53" fmla="*/ 3175 h 5178"/>
                <a:gd name="T54" fmla="*/ 1148 w 1222"/>
                <a:gd name="T55" fmla="*/ 2882 h 5178"/>
                <a:gd name="T56" fmla="*/ 953 w 1222"/>
                <a:gd name="T57" fmla="*/ 2564 h 5178"/>
                <a:gd name="T58" fmla="*/ 709 w 1222"/>
                <a:gd name="T59" fmla="*/ 2271 h 5178"/>
                <a:gd name="T60" fmla="*/ 587 w 1222"/>
                <a:gd name="T61" fmla="*/ 2003 h 5178"/>
                <a:gd name="T62" fmla="*/ 587 w 1222"/>
                <a:gd name="T63" fmla="*/ 1636 h 5178"/>
                <a:gd name="T64" fmla="*/ 709 w 1222"/>
                <a:gd name="T65" fmla="*/ 1368 h 5178"/>
                <a:gd name="T66" fmla="*/ 953 w 1222"/>
                <a:gd name="T67" fmla="*/ 1075 h 5178"/>
                <a:gd name="T68" fmla="*/ 1148 w 1222"/>
                <a:gd name="T69" fmla="*/ 757 h 5178"/>
                <a:gd name="T70" fmla="*/ 1222 w 1222"/>
                <a:gd name="T71" fmla="*/ 464 h 5178"/>
                <a:gd name="T72" fmla="*/ 1222 w 1222"/>
                <a:gd name="T73" fmla="*/ 171 h 5178"/>
                <a:gd name="T74" fmla="*/ 1051 w 1222"/>
                <a:gd name="T75" fmla="*/ 24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1" name="Google Shape;507;p31">
              <a:extLst>
                <a:ext uri="{FF2B5EF4-FFF2-40B4-BE49-F238E27FC236}">
                  <a16:creationId xmlns:a16="http://schemas.microsoft.com/office/drawing/2014/main" id="{C4F2C6A2-2414-7F40-BC22-576EA504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575" y="5012225"/>
              <a:ext cx="31175" cy="129450"/>
            </a:xfrm>
            <a:custGeom>
              <a:avLst/>
              <a:gdLst>
                <a:gd name="T0" fmla="*/ 856 w 1247"/>
                <a:gd name="T1" fmla="*/ 24 h 5178"/>
                <a:gd name="T2" fmla="*/ 709 w 1247"/>
                <a:gd name="T3" fmla="*/ 171 h 5178"/>
                <a:gd name="T4" fmla="*/ 660 w 1247"/>
                <a:gd name="T5" fmla="*/ 464 h 5178"/>
                <a:gd name="T6" fmla="*/ 514 w 1247"/>
                <a:gd name="T7" fmla="*/ 733 h 5178"/>
                <a:gd name="T8" fmla="*/ 270 w 1247"/>
                <a:gd name="T9" fmla="*/ 1026 h 5178"/>
                <a:gd name="T10" fmla="*/ 74 w 1247"/>
                <a:gd name="T11" fmla="*/ 1368 h 5178"/>
                <a:gd name="T12" fmla="*/ 1 w 1247"/>
                <a:gd name="T13" fmla="*/ 1636 h 5178"/>
                <a:gd name="T14" fmla="*/ 1 w 1247"/>
                <a:gd name="T15" fmla="*/ 2003 h 5178"/>
                <a:gd name="T16" fmla="*/ 74 w 1247"/>
                <a:gd name="T17" fmla="*/ 2271 h 5178"/>
                <a:gd name="T18" fmla="*/ 270 w 1247"/>
                <a:gd name="T19" fmla="*/ 2613 h 5178"/>
                <a:gd name="T20" fmla="*/ 514 w 1247"/>
                <a:gd name="T21" fmla="*/ 2906 h 5178"/>
                <a:gd name="T22" fmla="*/ 660 w 1247"/>
                <a:gd name="T23" fmla="*/ 3175 h 5178"/>
                <a:gd name="T24" fmla="*/ 660 w 1247"/>
                <a:gd name="T25" fmla="*/ 3541 h 5178"/>
                <a:gd name="T26" fmla="*/ 514 w 1247"/>
                <a:gd name="T27" fmla="*/ 3810 h 5178"/>
                <a:gd name="T28" fmla="*/ 270 w 1247"/>
                <a:gd name="T29" fmla="*/ 4103 h 5178"/>
                <a:gd name="T30" fmla="*/ 74 w 1247"/>
                <a:gd name="T31" fmla="*/ 4421 h 5178"/>
                <a:gd name="T32" fmla="*/ 1 w 1247"/>
                <a:gd name="T33" fmla="*/ 4714 h 5178"/>
                <a:gd name="T34" fmla="*/ 25 w 1247"/>
                <a:gd name="T35" fmla="*/ 5007 h 5178"/>
                <a:gd name="T36" fmla="*/ 172 w 1247"/>
                <a:gd name="T37" fmla="*/ 5153 h 5178"/>
                <a:gd name="T38" fmla="*/ 392 w 1247"/>
                <a:gd name="T39" fmla="*/ 5153 h 5178"/>
                <a:gd name="T40" fmla="*/ 538 w 1247"/>
                <a:gd name="T41" fmla="*/ 5007 h 5178"/>
                <a:gd name="T42" fmla="*/ 587 w 1247"/>
                <a:gd name="T43" fmla="*/ 4714 h 5178"/>
                <a:gd name="T44" fmla="*/ 734 w 1247"/>
                <a:gd name="T45" fmla="*/ 4445 h 5178"/>
                <a:gd name="T46" fmla="*/ 978 w 1247"/>
                <a:gd name="T47" fmla="*/ 4152 h 5178"/>
                <a:gd name="T48" fmla="*/ 1149 w 1247"/>
                <a:gd name="T49" fmla="*/ 3810 h 5178"/>
                <a:gd name="T50" fmla="*/ 1222 w 1247"/>
                <a:gd name="T51" fmla="*/ 3517 h 5178"/>
                <a:gd name="T52" fmla="*/ 1222 w 1247"/>
                <a:gd name="T53" fmla="*/ 3175 h 5178"/>
                <a:gd name="T54" fmla="*/ 1149 w 1247"/>
                <a:gd name="T55" fmla="*/ 2882 h 5178"/>
                <a:gd name="T56" fmla="*/ 978 w 1247"/>
                <a:gd name="T57" fmla="*/ 2564 h 5178"/>
                <a:gd name="T58" fmla="*/ 734 w 1247"/>
                <a:gd name="T59" fmla="*/ 2271 h 5178"/>
                <a:gd name="T60" fmla="*/ 587 w 1247"/>
                <a:gd name="T61" fmla="*/ 2003 h 5178"/>
                <a:gd name="T62" fmla="*/ 587 w 1247"/>
                <a:gd name="T63" fmla="*/ 1636 h 5178"/>
                <a:gd name="T64" fmla="*/ 734 w 1247"/>
                <a:gd name="T65" fmla="*/ 1368 h 5178"/>
                <a:gd name="T66" fmla="*/ 978 w 1247"/>
                <a:gd name="T67" fmla="*/ 1075 h 5178"/>
                <a:gd name="T68" fmla="*/ 1149 w 1247"/>
                <a:gd name="T69" fmla="*/ 757 h 5178"/>
                <a:gd name="T70" fmla="*/ 1222 w 1247"/>
                <a:gd name="T71" fmla="*/ 464 h 5178"/>
                <a:gd name="T72" fmla="*/ 1222 w 1247"/>
                <a:gd name="T73" fmla="*/ 171 h 5178"/>
                <a:gd name="T74" fmla="*/ 1076 w 1247"/>
                <a:gd name="T75" fmla="*/ 24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42" name="Google Shape;508;p31">
              <a:extLst>
                <a:ext uri="{FF2B5EF4-FFF2-40B4-BE49-F238E27FC236}">
                  <a16:creationId xmlns:a16="http://schemas.microsoft.com/office/drawing/2014/main" id="{D459E56C-5018-0A48-93A8-9A74678B7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900" y="5012225"/>
              <a:ext cx="31175" cy="129450"/>
            </a:xfrm>
            <a:custGeom>
              <a:avLst/>
              <a:gdLst>
                <a:gd name="T0" fmla="*/ 855 w 1247"/>
                <a:gd name="T1" fmla="*/ 24 h 5178"/>
                <a:gd name="T2" fmla="*/ 709 w 1247"/>
                <a:gd name="T3" fmla="*/ 171 h 5178"/>
                <a:gd name="T4" fmla="*/ 660 w 1247"/>
                <a:gd name="T5" fmla="*/ 464 h 5178"/>
                <a:gd name="T6" fmla="*/ 513 w 1247"/>
                <a:gd name="T7" fmla="*/ 733 h 5178"/>
                <a:gd name="T8" fmla="*/ 269 w 1247"/>
                <a:gd name="T9" fmla="*/ 1026 h 5178"/>
                <a:gd name="T10" fmla="*/ 98 w 1247"/>
                <a:gd name="T11" fmla="*/ 1368 h 5178"/>
                <a:gd name="T12" fmla="*/ 25 w 1247"/>
                <a:gd name="T13" fmla="*/ 1636 h 5178"/>
                <a:gd name="T14" fmla="*/ 25 w 1247"/>
                <a:gd name="T15" fmla="*/ 2003 h 5178"/>
                <a:gd name="T16" fmla="*/ 98 w 1247"/>
                <a:gd name="T17" fmla="*/ 2271 h 5178"/>
                <a:gd name="T18" fmla="*/ 269 w 1247"/>
                <a:gd name="T19" fmla="*/ 2613 h 5178"/>
                <a:gd name="T20" fmla="*/ 513 w 1247"/>
                <a:gd name="T21" fmla="*/ 2906 h 5178"/>
                <a:gd name="T22" fmla="*/ 660 w 1247"/>
                <a:gd name="T23" fmla="*/ 3175 h 5178"/>
                <a:gd name="T24" fmla="*/ 660 w 1247"/>
                <a:gd name="T25" fmla="*/ 3541 h 5178"/>
                <a:gd name="T26" fmla="*/ 513 w 1247"/>
                <a:gd name="T27" fmla="*/ 3810 h 5178"/>
                <a:gd name="T28" fmla="*/ 269 w 1247"/>
                <a:gd name="T29" fmla="*/ 4103 h 5178"/>
                <a:gd name="T30" fmla="*/ 98 w 1247"/>
                <a:gd name="T31" fmla="*/ 4421 h 5178"/>
                <a:gd name="T32" fmla="*/ 25 w 1247"/>
                <a:gd name="T33" fmla="*/ 4714 h 5178"/>
                <a:gd name="T34" fmla="*/ 25 w 1247"/>
                <a:gd name="T35" fmla="*/ 5007 h 5178"/>
                <a:gd name="T36" fmla="*/ 171 w 1247"/>
                <a:gd name="T37" fmla="*/ 5153 h 5178"/>
                <a:gd name="T38" fmla="*/ 391 w 1247"/>
                <a:gd name="T39" fmla="*/ 5153 h 5178"/>
                <a:gd name="T40" fmla="*/ 538 w 1247"/>
                <a:gd name="T41" fmla="*/ 5007 h 5178"/>
                <a:gd name="T42" fmla="*/ 587 w 1247"/>
                <a:gd name="T43" fmla="*/ 4714 h 5178"/>
                <a:gd name="T44" fmla="*/ 733 w 1247"/>
                <a:gd name="T45" fmla="*/ 4445 h 5178"/>
                <a:gd name="T46" fmla="*/ 977 w 1247"/>
                <a:gd name="T47" fmla="*/ 4152 h 5178"/>
                <a:gd name="T48" fmla="*/ 1173 w 1247"/>
                <a:gd name="T49" fmla="*/ 3810 h 5178"/>
                <a:gd name="T50" fmla="*/ 1246 w 1247"/>
                <a:gd name="T51" fmla="*/ 3517 h 5178"/>
                <a:gd name="T52" fmla="*/ 1246 w 1247"/>
                <a:gd name="T53" fmla="*/ 3175 h 5178"/>
                <a:gd name="T54" fmla="*/ 1173 w 1247"/>
                <a:gd name="T55" fmla="*/ 2882 h 5178"/>
                <a:gd name="T56" fmla="*/ 977 w 1247"/>
                <a:gd name="T57" fmla="*/ 2564 h 5178"/>
                <a:gd name="T58" fmla="*/ 733 w 1247"/>
                <a:gd name="T59" fmla="*/ 2271 h 5178"/>
                <a:gd name="T60" fmla="*/ 587 w 1247"/>
                <a:gd name="T61" fmla="*/ 2003 h 5178"/>
                <a:gd name="T62" fmla="*/ 587 w 1247"/>
                <a:gd name="T63" fmla="*/ 1636 h 5178"/>
                <a:gd name="T64" fmla="*/ 733 w 1247"/>
                <a:gd name="T65" fmla="*/ 1368 h 5178"/>
                <a:gd name="T66" fmla="*/ 977 w 1247"/>
                <a:gd name="T67" fmla="*/ 1075 h 5178"/>
                <a:gd name="T68" fmla="*/ 1173 w 1247"/>
                <a:gd name="T69" fmla="*/ 757 h 5178"/>
                <a:gd name="T70" fmla="*/ 1246 w 1247"/>
                <a:gd name="T71" fmla="*/ 464 h 5178"/>
                <a:gd name="T72" fmla="*/ 1222 w 1247"/>
                <a:gd name="T73" fmla="*/ 171 h 5178"/>
                <a:gd name="T74" fmla="*/ 1075 w 1247"/>
                <a:gd name="T75" fmla="*/ 24 h 5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301" name="Google Shape;509;p31">
            <a:extLst>
              <a:ext uri="{FF2B5EF4-FFF2-40B4-BE49-F238E27FC236}">
                <a16:creationId xmlns:a16="http://schemas.microsoft.com/office/drawing/2014/main" id="{52541AAC-411F-4642-8354-3ACFA4DFDDFB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4197350"/>
            <a:ext cx="414337" cy="376238"/>
            <a:chOff x="4562200" y="4968250"/>
            <a:chExt cx="549550" cy="499475"/>
          </a:xfrm>
        </p:grpSpPr>
        <p:sp>
          <p:nvSpPr>
            <p:cNvPr id="52333" name="Google Shape;510;p31">
              <a:extLst>
                <a:ext uri="{FF2B5EF4-FFF2-40B4-BE49-F238E27FC236}">
                  <a16:creationId xmlns:a16="http://schemas.microsoft.com/office/drawing/2014/main" id="{15C4B336-9077-2D44-8881-E3B2F0273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450" y="5242400"/>
              <a:ext cx="213125" cy="225325"/>
            </a:xfrm>
            <a:custGeom>
              <a:avLst/>
              <a:gdLst>
                <a:gd name="T0" fmla="*/ 8524 w 8525"/>
                <a:gd name="T1" fmla="*/ 1 h 9013"/>
                <a:gd name="T2" fmla="*/ 2272 w 8525"/>
                <a:gd name="T3" fmla="*/ 3542 h 9013"/>
                <a:gd name="T4" fmla="*/ 2150 w 8525"/>
                <a:gd name="T5" fmla="*/ 3591 h 9013"/>
                <a:gd name="T6" fmla="*/ 2028 w 8525"/>
                <a:gd name="T7" fmla="*/ 3615 h 9013"/>
                <a:gd name="T8" fmla="*/ 1906 w 8525"/>
                <a:gd name="T9" fmla="*/ 3591 h 9013"/>
                <a:gd name="T10" fmla="*/ 1808 w 8525"/>
                <a:gd name="T11" fmla="*/ 3566 h 9013"/>
                <a:gd name="T12" fmla="*/ 1735 w 8525"/>
                <a:gd name="T13" fmla="*/ 3517 h 9013"/>
                <a:gd name="T14" fmla="*/ 1662 w 8525"/>
                <a:gd name="T15" fmla="*/ 3444 h 9013"/>
                <a:gd name="T16" fmla="*/ 1588 w 8525"/>
                <a:gd name="T17" fmla="*/ 3371 h 9013"/>
                <a:gd name="T18" fmla="*/ 1 w 8525"/>
                <a:gd name="T19" fmla="*/ 440 h 9013"/>
                <a:gd name="T20" fmla="*/ 1 w 8525"/>
                <a:gd name="T21" fmla="*/ 9013 h 9013"/>
                <a:gd name="T22" fmla="*/ 8524 w 8525"/>
                <a:gd name="T23" fmla="*/ 4104 h 9013"/>
                <a:gd name="T24" fmla="*/ 8524 w 8525"/>
                <a:gd name="T25" fmla="*/ 1 h 9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4" name="Google Shape;511;p31">
              <a:extLst>
                <a:ext uri="{FF2B5EF4-FFF2-40B4-BE49-F238E27FC236}">
                  <a16:creationId xmlns:a16="http://schemas.microsoft.com/office/drawing/2014/main" id="{EFFF929B-EFD6-EC41-AF4F-2BFA1B9E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775" y="5241800"/>
              <a:ext cx="212500" cy="225925"/>
            </a:xfrm>
            <a:custGeom>
              <a:avLst/>
              <a:gdLst>
                <a:gd name="T0" fmla="*/ 0 w 8500"/>
                <a:gd name="T1" fmla="*/ 0 h 9037"/>
                <a:gd name="T2" fmla="*/ 0 w 8500"/>
                <a:gd name="T3" fmla="*/ 4128 h 9037"/>
                <a:gd name="T4" fmla="*/ 8499 w 8500"/>
                <a:gd name="T5" fmla="*/ 9037 h 9037"/>
                <a:gd name="T6" fmla="*/ 8499 w 8500"/>
                <a:gd name="T7" fmla="*/ 586 h 9037"/>
                <a:gd name="T8" fmla="*/ 6961 w 8500"/>
                <a:gd name="T9" fmla="*/ 3395 h 9037"/>
                <a:gd name="T10" fmla="*/ 6887 w 8500"/>
                <a:gd name="T11" fmla="*/ 3468 h 9037"/>
                <a:gd name="T12" fmla="*/ 6814 w 8500"/>
                <a:gd name="T13" fmla="*/ 3541 h 9037"/>
                <a:gd name="T14" fmla="*/ 6741 w 8500"/>
                <a:gd name="T15" fmla="*/ 3590 h 9037"/>
                <a:gd name="T16" fmla="*/ 6643 w 8500"/>
                <a:gd name="T17" fmla="*/ 3615 h 9037"/>
                <a:gd name="T18" fmla="*/ 6521 w 8500"/>
                <a:gd name="T19" fmla="*/ 3639 h 9037"/>
                <a:gd name="T20" fmla="*/ 6399 w 8500"/>
                <a:gd name="T21" fmla="*/ 3615 h 9037"/>
                <a:gd name="T22" fmla="*/ 6277 w 8500"/>
                <a:gd name="T23" fmla="*/ 3566 h 9037"/>
                <a:gd name="T24" fmla="*/ 0 w 8500"/>
                <a:gd name="T25" fmla="*/ 0 h 9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5" name="Google Shape;512;p31">
              <a:extLst>
                <a:ext uri="{FF2B5EF4-FFF2-40B4-BE49-F238E27FC236}">
                  <a16:creationId xmlns:a16="http://schemas.microsoft.com/office/drawing/2014/main" id="{253D1C59-5F90-4346-9ACA-0DC7E7CA1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1200" y="4968250"/>
              <a:ext cx="411550" cy="236325"/>
            </a:xfrm>
            <a:custGeom>
              <a:avLst/>
              <a:gdLst>
                <a:gd name="T0" fmla="*/ 8182 w 16462"/>
                <a:gd name="T1" fmla="*/ 1 h 9453"/>
                <a:gd name="T2" fmla="*/ 0 w 16462"/>
                <a:gd name="T3" fmla="*/ 4763 h 9453"/>
                <a:gd name="T4" fmla="*/ 8231 w 16462"/>
                <a:gd name="T5" fmla="*/ 9452 h 9453"/>
                <a:gd name="T6" fmla="*/ 16462 w 16462"/>
                <a:gd name="T7" fmla="*/ 4763 h 9453"/>
                <a:gd name="T8" fmla="*/ 8182 w 16462"/>
                <a:gd name="T9" fmla="*/ 1 h 9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6" name="Google Shape;513;p31">
              <a:extLst>
                <a:ext uri="{FF2B5EF4-FFF2-40B4-BE49-F238E27FC236}">
                  <a16:creationId xmlns:a16="http://schemas.microsoft.com/office/drawing/2014/main" id="{AF4DBFB3-2D22-944F-B6A0-72D1D11B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200" y="5094025"/>
              <a:ext cx="274800" cy="226550"/>
            </a:xfrm>
            <a:custGeom>
              <a:avLst/>
              <a:gdLst>
                <a:gd name="T0" fmla="*/ 2248 w 10992"/>
                <a:gd name="T1" fmla="*/ 1 h 9062"/>
                <a:gd name="T2" fmla="*/ 1 w 10992"/>
                <a:gd name="T3" fmla="*/ 4079 h 9062"/>
                <a:gd name="T4" fmla="*/ 8744 w 10992"/>
                <a:gd name="T5" fmla="*/ 9062 h 9062"/>
                <a:gd name="T6" fmla="*/ 10991 w 10992"/>
                <a:gd name="T7" fmla="*/ 4983 h 9062"/>
                <a:gd name="T8" fmla="*/ 2248 w 10992"/>
                <a:gd name="T9" fmla="*/ 1 h 9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7" name="Google Shape;514;p31">
              <a:extLst>
                <a:ext uri="{FF2B5EF4-FFF2-40B4-BE49-F238E27FC236}">
                  <a16:creationId xmlns:a16="http://schemas.microsoft.com/office/drawing/2014/main" id="{50C5446A-2483-3544-BF0F-E39BD37D4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975" y="5094025"/>
              <a:ext cx="274775" cy="226550"/>
            </a:xfrm>
            <a:custGeom>
              <a:avLst/>
              <a:gdLst>
                <a:gd name="T0" fmla="*/ 8743 w 10991"/>
                <a:gd name="T1" fmla="*/ 1 h 9062"/>
                <a:gd name="T2" fmla="*/ 0 w 10991"/>
                <a:gd name="T3" fmla="*/ 4983 h 9062"/>
                <a:gd name="T4" fmla="*/ 2247 w 10991"/>
                <a:gd name="T5" fmla="*/ 9062 h 9062"/>
                <a:gd name="T6" fmla="*/ 10990 w 10991"/>
                <a:gd name="T7" fmla="*/ 4079 h 9062"/>
                <a:gd name="T8" fmla="*/ 8743 w 10991"/>
                <a:gd name="T9" fmla="*/ 1 h 9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302" name="Google Shape;515;p31">
            <a:extLst>
              <a:ext uri="{FF2B5EF4-FFF2-40B4-BE49-F238E27FC236}">
                <a16:creationId xmlns:a16="http://schemas.microsoft.com/office/drawing/2014/main" id="{5942DF2E-53A8-DC4F-841B-4B7E0FE6A63B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4219575"/>
            <a:ext cx="287337" cy="333375"/>
            <a:chOff x="3972400" y="4996350"/>
            <a:chExt cx="381000" cy="442675"/>
          </a:xfrm>
        </p:grpSpPr>
        <p:sp>
          <p:nvSpPr>
            <p:cNvPr id="52331" name="Google Shape;516;p31">
              <a:extLst>
                <a:ext uri="{FF2B5EF4-FFF2-40B4-BE49-F238E27FC236}">
                  <a16:creationId xmlns:a16="http://schemas.microsoft.com/office/drawing/2014/main" id="{2A98F630-3905-8549-9B3E-E5EBCAD62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400" y="4996350"/>
              <a:ext cx="86725" cy="103200"/>
            </a:xfrm>
            <a:custGeom>
              <a:avLst/>
              <a:gdLst>
                <a:gd name="T0" fmla="*/ 3395 w 3469"/>
                <a:gd name="T1" fmla="*/ 0 h 4128"/>
                <a:gd name="T2" fmla="*/ 3029 w 3469"/>
                <a:gd name="T3" fmla="*/ 98 h 4128"/>
                <a:gd name="T4" fmla="*/ 2638 w 3469"/>
                <a:gd name="T5" fmla="*/ 195 h 4128"/>
                <a:gd name="T6" fmla="*/ 2149 w 3469"/>
                <a:gd name="T7" fmla="*/ 342 h 4128"/>
                <a:gd name="T8" fmla="*/ 1661 w 3469"/>
                <a:gd name="T9" fmla="*/ 537 h 4128"/>
                <a:gd name="T10" fmla="*/ 1392 w 3469"/>
                <a:gd name="T11" fmla="*/ 659 h 4128"/>
                <a:gd name="T12" fmla="*/ 1148 w 3469"/>
                <a:gd name="T13" fmla="*/ 806 h 4128"/>
                <a:gd name="T14" fmla="*/ 904 w 3469"/>
                <a:gd name="T15" fmla="*/ 953 h 4128"/>
                <a:gd name="T16" fmla="*/ 684 w 3469"/>
                <a:gd name="T17" fmla="*/ 1124 h 4128"/>
                <a:gd name="T18" fmla="*/ 489 w 3469"/>
                <a:gd name="T19" fmla="*/ 1319 h 4128"/>
                <a:gd name="T20" fmla="*/ 318 w 3469"/>
                <a:gd name="T21" fmla="*/ 1514 h 4128"/>
                <a:gd name="T22" fmla="*/ 196 w 3469"/>
                <a:gd name="T23" fmla="*/ 1710 h 4128"/>
                <a:gd name="T24" fmla="*/ 98 w 3469"/>
                <a:gd name="T25" fmla="*/ 1929 h 4128"/>
                <a:gd name="T26" fmla="*/ 49 w 3469"/>
                <a:gd name="T27" fmla="*/ 2149 h 4128"/>
                <a:gd name="T28" fmla="*/ 0 w 3469"/>
                <a:gd name="T29" fmla="*/ 2369 h 4128"/>
                <a:gd name="T30" fmla="*/ 0 w 3469"/>
                <a:gd name="T31" fmla="*/ 2589 h 4128"/>
                <a:gd name="T32" fmla="*/ 25 w 3469"/>
                <a:gd name="T33" fmla="*/ 2784 h 4128"/>
                <a:gd name="T34" fmla="*/ 49 w 3469"/>
                <a:gd name="T35" fmla="*/ 2980 h 4128"/>
                <a:gd name="T36" fmla="*/ 98 w 3469"/>
                <a:gd name="T37" fmla="*/ 3175 h 4128"/>
                <a:gd name="T38" fmla="*/ 220 w 3469"/>
                <a:gd name="T39" fmla="*/ 3517 h 4128"/>
                <a:gd name="T40" fmla="*/ 342 w 3469"/>
                <a:gd name="T41" fmla="*/ 3786 h 4128"/>
                <a:gd name="T42" fmla="*/ 489 w 3469"/>
                <a:gd name="T43" fmla="*/ 4030 h 4128"/>
                <a:gd name="T44" fmla="*/ 757 w 3469"/>
                <a:gd name="T45" fmla="*/ 4079 h 4128"/>
                <a:gd name="T46" fmla="*/ 1050 w 3469"/>
                <a:gd name="T47" fmla="*/ 4103 h 4128"/>
                <a:gd name="T48" fmla="*/ 1392 w 3469"/>
                <a:gd name="T49" fmla="*/ 4128 h 4128"/>
                <a:gd name="T50" fmla="*/ 1588 w 3469"/>
                <a:gd name="T51" fmla="*/ 4103 h 4128"/>
                <a:gd name="T52" fmla="*/ 1808 w 3469"/>
                <a:gd name="T53" fmla="*/ 4079 h 4128"/>
                <a:gd name="T54" fmla="*/ 2003 w 3469"/>
                <a:gd name="T55" fmla="*/ 4030 h 4128"/>
                <a:gd name="T56" fmla="*/ 2198 w 3469"/>
                <a:gd name="T57" fmla="*/ 3957 h 4128"/>
                <a:gd name="T58" fmla="*/ 2394 w 3469"/>
                <a:gd name="T59" fmla="*/ 3859 h 4128"/>
                <a:gd name="T60" fmla="*/ 2589 w 3469"/>
                <a:gd name="T61" fmla="*/ 3737 h 4128"/>
                <a:gd name="T62" fmla="*/ 2760 w 3469"/>
                <a:gd name="T63" fmla="*/ 3590 h 4128"/>
                <a:gd name="T64" fmla="*/ 2931 w 3469"/>
                <a:gd name="T65" fmla="*/ 3395 h 4128"/>
                <a:gd name="T66" fmla="*/ 3053 w 3469"/>
                <a:gd name="T67" fmla="*/ 3175 h 4128"/>
                <a:gd name="T68" fmla="*/ 3175 w 3469"/>
                <a:gd name="T69" fmla="*/ 2931 h 4128"/>
                <a:gd name="T70" fmla="*/ 3273 w 3469"/>
                <a:gd name="T71" fmla="*/ 2662 h 4128"/>
                <a:gd name="T72" fmla="*/ 3346 w 3469"/>
                <a:gd name="T73" fmla="*/ 2394 h 4128"/>
                <a:gd name="T74" fmla="*/ 3395 w 3469"/>
                <a:gd name="T75" fmla="*/ 2125 h 4128"/>
                <a:gd name="T76" fmla="*/ 3419 w 3469"/>
                <a:gd name="T77" fmla="*/ 1832 h 4128"/>
                <a:gd name="T78" fmla="*/ 3468 w 3469"/>
                <a:gd name="T79" fmla="*/ 1294 h 4128"/>
                <a:gd name="T80" fmla="*/ 3468 w 3469"/>
                <a:gd name="T81" fmla="*/ 782 h 4128"/>
                <a:gd name="T82" fmla="*/ 3444 w 3469"/>
                <a:gd name="T83" fmla="*/ 391 h 4128"/>
                <a:gd name="T84" fmla="*/ 3395 w 3469"/>
                <a:gd name="T85" fmla="*/ 0 h 4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2" name="Google Shape;517;p31">
              <a:extLst>
                <a:ext uri="{FF2B5EF4-FFF2-40B4-BE49-F238E27FC236}">
                  <a16:creationId xmlns:a16="http://schemas.microsoft.com/office/drawing/2014/main" id="{A2BEFF30-81E6-DB4E-8DFC-A8B17D8F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400" y="5048250"/>
              <a:ext cx="381000" cy="390775"/>
            </a:xfrm>
            <a:custGeom>
              <a:avLst/>
              <a:gdLst>
                <a:gd name="T0" fmla="*/ 4860 w 15240"/>
                <a:gd name="T1" fmla="*/ 3908 h 15631"/>
                <a:gd name="T2" fmla="*/ 4836 w 15240"/>
                <a:gd name="T3" fmla="*/ 4176 h 15631"/>
                <a:gd name="T4" fmla="*/ 4421 w 15240"/>
                <a:gd name="T5" fmla="*/ 4347 h 15631"/>
                <a:gd name="T6" fmla="*/ 3737 w 15240"/>
                <a:gd name="T7" fmla="*/ 4640 h 15631"/>
                <a:gd name="T8" fmla="*/ 3248 w 15240"/>
                <a:gd name="T9" fmla="*/ 5080 h 15631"/>
                <a:gd name="T10" fmla="*/ 2882 w 15240"/>
                <a:gd name="T11" fmla="*/ 5617 h 15631"/>
                <a:gd name="T12" fmla="*/ 2516 w 15240"/>
                <a:gd name="T13" fmla="*/ 6765 h 15631"/>
                <a:gd name="T14" fmla="*/ 2369 w 15240"/>
                <a:gd name="T15" fmla="*/ 6936 h 15631"/>
                <a:gd name="T16" fmla="*/ 2149 w 15240"/>
                <a:gd name="T17" fmla="*/ 6912 h 15631"/>
                <a:gd name="T18" fmla="*/ 2052 w 15240"/>
                <a:gd name="T19" fmla="*/ 6668 h 15631"/>
                <a:gd name="T20" fmla="*/ 2271 w 15240"/>
                <a:gd name="T21" fmla="*/ 5837 h 15631"/>
                <a:gd name="T22" fmla="*/ 2613 w 15240"/>
                <a:gd name="T23" fmla="*/ 5129 h 15631"/>
                <a:gd name="T24" fmla="*/ 3077 w 15240"/>
                <a:gd name="T25" fmla="*/ 4567 h 15631"/>
                <a:gd name="T26" fmla="*/ 3663 w 15240"/>
                <a:gd name="T27" fmla="*/ 4128 h 15631"/>
                <a:gd name="T28" fmla="*/ 4347 w 15240"/>
                <a:gd name="T29" fmla="*/ 3859 h 15631"/>
                <a:gd name="T30" fmla="*/ 6374 w 15240"/>
                <a:gd name="T31" fmla="*/ 0 h 15631"/>
                <a:gd name="T32" fmla="*/ 7083 w 15240"/>
                <a:gd name="T33" fmla="*/ 2687 h 15631"/>
                <a:gd name="T34" fmla="*/ 5373 w 15240"/>
                <a:gd name="T35" fmla="*/ 2516 h 15631"/>
                <a:gd name="T36" fmla="*/ 4225 w 15240"/>
                <a:gd name="T37" fmla="*/ 2589 h 15631"/>
                <a:gd name="T38" fmla="*/ 3419 w 15240"/>
                <a:gd name="T39" fmla="*/ 2955 h 15631"/>
                <a:gd name="T40" fmla="*/ 2271 w 15240"/>
                <a:gd name="T41" fmla="*/ 3712 h 15631"/>
                <a:gd name="T42" fmla="*/ 1319 w 15240"/>
                <a:gd name="T43" fmla="*/ 4689 h 15631"/>
                <a:gd name="T44" fmla="*/ 611 w 15240"/>
                <a:gd name="T45" fmla="*/ 5862 h 15631"/>
                <a:gd name="T46" fmla="*/ 171 w 15240"/>
                <a:gd name="T47" fmla="*/ 7205 h 15631"/>
                <a:gd name="T48" fmla="*/ 0 w 15240"/>
                <a:gd name="T49" fmla="*/ 8719 h 15631"/>
                <a:gd name="T50" fmla="*/ 171 w 15240"/>
                <a:gd name="T51" fmla="*/ 10307 h 15631"/>
                <a:gd name="T52" fmla="*/ 659 w 15240"/>
                <a:gd name="T53" fmla="*/ 11772 h 15631"/>
                <a:gd name="T54" fmla="*/ 1392 w 15240"/>
                <a:gd name="T55" fmla="*/ 13091 h 15631"/>
                <a:gd name="T56" fmla="*/ 2393 w 15240"/>
                <a:gd name="T57" fmla="*/ 14239 h 15631"/>
                <a:gd name="T58" fmla="*/ 3590 w 15240"/>
                <a:gd name="T59" fmla="*/ 15167 h 15631"/>
                <a:gd name="T60" fmla="*/ 4421 w 15240"/>
                <a:gd name="T61" fmla="*/ 15582 h 15631"/>
                <a:gd name="T62" fmla="*/ 5739 w 15240"/>
                <a:gd name="T63" fmla="*/ 15558 h 15631"/>
                <a:gd name="T64" fmla="*/ 7376 w 15240"/>
                <a:gd name="T65" fmla="*/ 15264 h 15631"/>
                <a:gd name="T66" fmla="*/ 8597 w 15240"/>
                <a:gd name="T67" fmla="*/ 15362 h 15631"/>
                <a:gd name="T68" fmla="*/ 10209 w 15240"/>
                <a:gd name="T69" fmla="*/ 15631 h 15631"/>
                <a:gd name="T70" fmla="*/ 10868 w 15240"/>
                <a:gd name="T71" fmla="*/ 15558 h 15631"/>
                <a:gd name="T72" fmla="*/ 11723 w 15240"/>
                <a:gd name="T73" fmla="*/ 15142 h 15631"/>
                <a:gd name="T74" fmla="*/ 12895 w 15240"/>
                <a:gd name="T75" fmla="*/ 14214 h 15631"/>
                <a:gd name="T76" fmla="*/ 13872 w 15240"/>
                <a:gd name="T77" fmla="*/ 13066 h 15631"/>
                <a:gd name="T78" fmla="*/ 14605 w 15240"/>
                <a:gd name="T79" fmla="*/ 11748 h 15631"/>
                <a:gd name="T80" fmla="*/ 15069 w 15240"/>
                <a:gd name="T81" fmla="*/ 10282 h 15631"/>
                <a:gd name="T82" fmla="*/ 15240 w 15240"/>
                <a:gd name="T83" fmla="*/ 8719 h 15631"/>
                <a:gd name="T84" fmla="*/ 15069 w 15240"/>
                <a:gd name="T85" fmla="*/ 7180 h 15631"/>
                <a:gd name="T86" fmla="*/ 14605 w 15240"/>
                <a:gd name="T87" fmla="*/ 5813 h 15631"/>
                <a:gd name="T88" fmla="*/ 13848 w 15240"/>
                <a:gd name="T89" fmla="*/ 4616 h 15631"/>
                <a:gd name="T90" fmla="*/ 12871 w 15240"/>
                <a:gd name="T91" fmla="*/ 3639 h 15631"/>
                <a:gd name="T92" fmla="*/ 11674 w 15240"/>
                <a:gd name="T93" fmla="*/ 2858 h 15631"/>
                <a:gd name="T94" fmla="*/ 10893 w 15240"/>
                <a:gd name="T95" fmla="*/ 2540 h 15631"/>
                <a:gd name="T96" fmla="*/ 10111 w 15240"/>
                <a:gd name="T97" fmla="*/ 2491 h 15631"/>
                <a:gd name="T98" fmla="*/ 8426 w 15240"/>
                <a:gd name="T99" fmla="*/ 2662 h 15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lnTo>
                    <a:pt x="4689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303" name="Google Shape;518;p31">
            <a:extLst>
              <a:ext uri="{FF2B5EF4-FFF2-40B4-BE49-F238E27FC236}">
                <a16:creationId xmlns:a16="http://schemas.microsoft.com/office/drawing/2014/main" id="{913EB6C3-6D8E-EF4B-A3B6-AEC8A80F9E2E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4191000"/>
            <a:ext cx="406400" cy="388938"/>
            <a:chOff x="5241175" y="4959100"/>
            <a:chExt cx="539775" cy="517775"/>
          </a:xfrm>
        </p:grpSpPr>
        <p:sp>
          <p:nvSpPr>
            <p:cNvPr id="52325" name="Google Shape;519;p31">
              <a:extLst>
                <a:ext uri="{FF2B5EF4-FFF2-40B4-BE49-F238E27FC236}">
                  <a16:creationId xmlns:a16="http://schemas.microsoft.com/office/drawing/2014/main" id="{6E639589-5EF3-584E-8370-1AFB65ADE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4641 w 6449"/>
                <a:gd name="T1" fmla="*/ 0 h 7132"/>
                <a:gd name="T2" fmla="*/ 4470 w 6449"/>
                <a:gd name="T3" fmla="*/ 25 h 7132"/>
                <a:gd name="T4" fmla="*/ 4299 w 6449"/>
                <a:gd name="T5" fmla="*/ 49 h 7132"/>
                <a:gd name="T6" fmla="*/ 4128 w 6449"/>
                <a:gd name="T7" fmla="*/ 98 h 7132"/>
                <a:gd name="T8" fmla="*/ 3957 w 6449"/>
                <a:gd name="T9" fmla="*/ 147 h 7132"/>
                <a:gd name="T10" fmla="*/ 3786 w 6449"/>
                <a:gd name="T11" fmla="*/ 220 h 7132"/>
                <a:gd name="T12" fmla="*/ 3640 w 6449"/>
                <a:gd name="T13" fmla="*/ 318 h 7132"/>
                <a:gd name="T14" fmla="*/ 3517 w 6449"/>
                <a:gd name="T15" fmla="*/ 415 h 7132"/>
                <a:gd name="T16" fmla="*/ 3395 w 6449"/>
                <a:gd name="T17" fmla="*/ 538 h 7132"/>
                <a:gd name="T18" fmla="*/ 3273 w 6449"/>
                <a:gd name="T19" fmla="*/ 660 h 7132"/>
                <a:gd name="T20" fmla="*/ 3175 w 6449"/>
                <a:gd name="T21" fmla="*/ 806 h 7132"/>
                <a:gd name="T22" fmla="*/ 3078 w 6449"/>
                <a:gd name="T23" fmla="*/ 953 h 7132"/>
                <a:gd name="T24" fmla="*/ 3005 w 6449"/>
                <a:gd name="T25" fmla="*/ 1099 h 7132"/>
                <a:gd name="T26" fmla="*/ 2931 w 6449"/>
                <a:gd name="T27" fmla="*/ 1270 h 7132"/>
                <a:gd name="T28" fmla="*/ 2907 w 6449"/>
                <a:gd name="T29" fmla="*/ 1441 h 7132"/>
                <a:gd name="T30" fmla="*/ 2882 w 6449"/>
                <a:gd name="T31" fmla="*/ 1612 h 7132"/>
                <a:gd name="T32" fmla="*/ 2858 w 6449"/>
                <a:gd name="T33" fmla="*/ 1808 h 7132"/>
                <a:gd name="T34" fmla="*/ 2882 w 6449"/>
                <a:gd name="T35" fmla="*/ 2076 h 7132"/>
                <a:gd name="T36" fmla="*/ 2956 w 6449"/>
                <a:gd name="T37" fmla="*/ 2345 h 7132"/>
                <a:gd name="T38" fmla="*/ 3053 w 6449"/>
                <a:gd name="T39" fmla="*/ 2589 h 7132"/>
                <a:gd name="T40" fmla="*/ 3175 w 6449"/>
                <a:gd name="T41" fmla="*/ 2809 h 7132"/>
                <a:gd name="T42" fmla="*/ 0 w 6449"/>
                <a:gd name="T43" fmla="*/ 6546 h 7132"/>
                <a:gd name="T44" fmla="*/ 367 w 6449"/>
                <a:gd name="T45" fmla="*/ 6814 h 7132"/>
                <a:gd name="T46" fmla="*/ 709 w 6449"/>
                <a:gd name="T47" fmla="*/ 7132 h 7132"/>
                <a:gd name="T48" fmla="*/ 3884 w 6449"/>
                <a:gd name="T49" fmla="*/ 3419 h 7132"/>
                <a:gd name="T50" fmla="*/ 4055 w 6449"/>
                <a:gd name="T51" fmla="*/ 3493 h 7132"/>
                <a:gd name="T52" fmla="*/ 4250 w 6449"/>
                <a:gd name="T53" fmla="*/ 3542 h 7132"/>
                <a:gd name="T54" fmla="*/ 4445 w 6449"/>
                <a:gd name="T55" fmla="*/ 3566 h 7132"/>
                <a:gd name="T56" fmla="*/ 4641 w 6449"/>
                <a:gd name="T57" fmla="*/ 3590 h 7132"/>
                <a:gd name="T58" fmla="*/ 4836 w 6449"/>
                <a:gd name="T59" fmla="*/ 3566 h 7132"/>
                <a:gd name="T60" fmla="*/ 5007 w 6449"/>
                <a:gd name="T61" fmla="*/ 3542 h 7132"/>
                <a:gd name="T62" fmla="*/ 5178 w 6449"/>
                <a:gd name="T63" fmla="*/ 3517 h 7132"/>
                <a:gd name="T64" fmla="*/ 5349 w 6449"/>
                <a:gd name="T65" fmla="*/ 3444 h 7132"/>
                <a:gd name="T66" fmla="*/ 5496 w 6449"/>
                <a:gd name="T67" fmla="*/ 3371 h 7132"/>
                <a:gd name="T68" fmla="*/ 5642 w 6449"/>
                <a:gd name="T69" fmla="*/ 3273 h 7132"/>
                <a:gd name="T70" fmla="*/ 5789 w 6449"/>
                <a:gd name="T71" fmla="*/ 3175 h 7132"/>
                <a:gd name="T72" fmla="*/ 5911 w 6449"/>
                <a:gd name="T73" fmla="*/ 3053 h 7132"/>
                <a:gd name="T74" fmla="*/ 6033 w 6449"/>
                <a:gd name="T75" fmla="*/ 2931 h 7132"/>
                <a:gd name="T76" fmla="*/ 6131 w 6449"/>
                <a:gd name="T77" fmla="*/ 2809 h 7132"/>
                <a:gd name="T78" fmla="*/ 6228 w 6449"/>
                <a:gd name="T79" fmla="*/ 2638 h 7132"/>
                <a:gd name="T80" fmla="*/ 6302 w 6449"/>
                <a:gd name="T81" fmla="*/ 2491 h 7132"/>
                <a:gd name="T82" fmla="*/ 6350 w 6449"/>
                <a:gd name="T83" fmla="*/ 2320 h 7132"/>
                <a:gd name="T84" fmla="*/ 6399 w 6449"/>
                <a:gd name="T85" fmla="*/ 2149 h 7132"/>
                <a:gd name="T86" fmla="*/ 6424 w 6449"/>
                <a:gd name="T87" fmla="*/ 1979 h 7132"/>
                <a:gd name="T88" fmla="*/ 6448 w 6449"/>
                <a:gd name="T89" fmla="*/ 1808 h 7132"/>
                <a:gd name="T90" fmla="*/ 6424 w 6449"/>
                <a:gd name="T91" fmla="*/ 1612 h 7132"/>
                <a:gd name="T92" fmla="*/ 6399 w 6449"/>
                <a:gd name="T93" fmla="*/ 1441 h 7132"/>
                <a:gd name="T94" fmla="*/ 6350 w 6449"/>
                <a:gd name="T95" fmla="*/ 1270 h 7132"/>
                <a:gd name="T96" fmla="*/ 6302 w 6449"/>
                <a:gd name="T97" fmla="*/ 1099 h 7132"/>
                <a:gd name="T98" fmla="*/ 6228 w 6449"/>
                <a:gd name="T99" fmla="*/ 953 h 7132"/>
                <a:gd name="T100" fmla="*/ 6131 w 6449"/>
                <a:gd name="T101" fmla="*/ 806 h 7132"/>
                <a:gd name="T102" fmla="*/ 6033 w 6449"/>
                <a:gd name="T103" fmla="*/ 660 h 7132"/>
                <a:gd name="T104" fmla="*/ 5911 w 6449"/>
                <a:gd name="T105" fmla="*/ 538 h 7132"/>
                <a:gd name="T106" fmla="*/ 5789 w 6449"/>
                <a:gd name="T107" fmla="*/ 415 h 7132"/>
                <a:gd name="T108" fmla="*/ 5642 w 6449"/>
                <a:gd name="T109" fmla="*/ 318 h 7132"/>
                <a:gd name="T110" fmla="*/ 5496 w 6449"/>
                <a:gd name="T111" fmla="*/ 220 h 7132"/>
                <a:gd name="T112" fmla="*/ 5349 w 6449"/>
                <a:gd name="T113" fmla="*/ 147 h 7132"/>
                <a:gd name="T114" fmla="*/ 5178 w 6449"/>
                <a:gd name="T115" fmla="*/ 98 h 7132"/>
                <a:gd name="T116" fmla="*/ 5007 w 6449"/>
                <a:gd name="T117" fmla="*/ 49 h 7132"/>
                <a:gd name="T118" fmla="*/ 4836 w 6449"/>
                <a:gd name="T119" fmla="*/ 25 h 7132"/>
                <a:gd name="T120" fmla="*/ 4641 w 6449"/>
                <a:gd name="T121" fmla="*/ 0 h 7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6" name="Google Shape;520;p31">
              <a:extLst>
                <a:ext uri="{FF2B5EF4-FFF2-40B4-BE49-F238E27FC236}">
                  <a16:creationId xmlns:a16="http://schemas.microsoft.com/office/drawing/2014/main" id="{6F7A5B0B-43CF-F348-939B-3B352628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1563 w 5130"/>
                <a:gd name="T1" fmla="*/ 0 h 5936"/>
                <a:gd name="T2" fmla="*/ 1392 w 5130"/>
                <a:gd name="T3" fmla="*/ 25 h 5936"/>
                <a:gd name="T4" fmla="*/ 1221 w 5130"/>
                <a:gd name="T5" fmla="*/ 74 h 5936"/>
                <a:gd name="T6" fmla="*/ 1075 w 5130"/>
                <a:gd name="T7" fmla="*/ 147 h 5936"/>
                <a:gd name="T8" fmla="*/ 904 w 5130"/>
                <a:gd name="T9" fmla="*/ 220 h 5936"/>
                <a:gd name="T10" fmla="*/ 757 w 5130"/>
                <a:gd name="T11" fmla="*/ 318 h 5936"/>
                <a:gd name="T12" fmla="*/ 635 w 5130"/>
                <a:gd name="T13" fmla="*/ 416 h 5936"/>
                <a:gd name="T14" fmla="*/ 513 w 5130"/>
                <a:gd name="T15" fmla="*/ 538 h 5936"/>
                <a:gd name="T16" fmla="*/ 391 w 5130"/>
                <a:gd name="T17" fmla="*/ 660 h 5936"/>
                <a:gd name="T18" fmla="*/ 293 w 5130"/>
                <a:gd name="T19" fmla="*/ 806 h 5936"/>
                <a:gd name="T20" fmla="*/ 196 w 5130"/>
                <a:gd name="T21" fmla="*/ 953 h 5936"/>
                <a:gd name="T22" fmla="*/ 122 w 5130"/>
                <a:gd name="T23" fmla="*/ 1099 h 5936"/>
                <a:gd name="T24" fmla="*/ 74 w 5130"/>
                <a:gd name="T25" fmla="*/ 1270 h 5936"/>
                <a:gd name="T26" fmla="*/ 25 w 5130"/>
                <a:gd name="T27" fmla="*/ 1466 h 5936"/>
                <a:gd name="T28" fmla="*/ 0 w 5130"/>
                <a:gd name="T29" fmla="*/ 1637 h 5936"/>
                <a:gd name="T30" fmla="*/ 0 w 5130"/>
                <a:gd name="T31" fmla="*/ 1808 h 5936"/>
                <a:gd name="T32" fmla="*/ 0 w 5130"/>
                <a:gd name="T33" fmla="*/ 2003 h 5936"/>
                <a:gd name="T34" fmla="*/ 25 w 5130"/>
                <a:gd name="T35" fmla="*/ 2174 h 5936"/>
                <a:gd name="T36" fmla="*/ 74 w 5130"/>
                <a:gd name="T37" fmla="*/ 2345 h 5936"/>
                <a:gd name="T38" fmla="*/ 147 w 5130"/>
                <a:gd name="T39" fmla="*/ 2492 h 5936"/>
                <a:gd name="T40" fmla="*/ 220 w 5130"/>
                <a:gd name="T41" fmla="*/ 2663 h 5936"/>
                <a:gd name="T42" fmla="*/ 318 w 5130"/>
                <a:gd name="T43" fmla="*/ 2785 h 5936"/>
                <a:gd name="T44" fmla="*/ 415 w 5130"/>
                <a:gd name="T45" fmla="*/ 2931 h 5936"/>
                <a:gd name="T46" fmla="*/ 538 w 5130"/>
                <a:gd name="T47" fmla="*/ 3053 h 5936"/>
                <a:gd name="T48" fmla="*/ 660 w 5130"/>
                <a:gd name="T49" fmla="*/ 3175 h 5936"/>
                <a:gd name="T50" fmla="*/ 806 w 5130"/>
                <a:gd name="T51" fmla="*/ 3273 h 5936"/>
                <a:gd name="T52" fmla="*/ 953 w 5130"/>
                <a:gd name="T53" fmla="*/ 3371 h 5936"/>
                <a:gd name="T54" fmla="*/ 1099 w 5130"/>
                <a:gd name="T55" fmla="*/ 3444 h 5936"/>
                <a:gd name="T56" fmla="*/ 1270 w 5130"/>
                <a:gd name="T57" fmla="*/ 3493 h 5936"/>
                <a:gd name="T58" fmla="*/ 1466 w 5130"/>
                <a:gd name="T59" fmla="*/ 3542 h 5936"/>
                <a:gd name="T60" fmla="*/ 1710 w 5130"/>
                <a:gd name="T61" fmla="*/ 3566 h 5936"/>
                <a:gd name="T62" fmla="*/ 1979 w 5130"/>
                <a:gd name="T63" fmla="*/ 3566 h 5936"/>
                <a:gd name="T64" fmla="*/ 2223 w 5130"/>
                <a:gd name="T65" fmla="*/ 3517 h 5936"/>
                <a:gd name="T66" fmla="*/ 2467 w 5130"/>
                <a:gd name="T67" fmla="*/ 3444 h 5936"/>
                <a:gd name="T68" fmla="*/ 4396 w 5130"/>
                <a:gd name="T69" fmla="*/ 5935 h 5936"/>
                <a:gd name="T70" fmla="*/ 4738 w 5130"/>
                <a:gd name="T71" fmla="*/ 5642 h 5936"/>
                <a:gd name="T72" fmla="*/ 5129 w 5130"/>
                <a:gd name="T73" fmla="*/ 5374 h 5936"/>
                <a:gd name="T74" fmla="*/ 3200 w 5130"/>
                <a:gd name="T75" fmla="*/ 2858 h 5936"/>
                <a:gd name="T76" fmla="*/ 3322 w 5130"/>
                <a:gd name="T77" fmla="*/ 2687 h 5936"/>
                <a:gd name="T78" fmla="*/ 3419 w 5130"/>
                <a:gd name="T79" fmla="*/ 2516 h 5936"/>
                <a:gd name="T80" fmla="*/ 3493 w 5130"/>
                <a:gd name="T81" fmla="*/ 2321 h 5936"/>
                <a:gd name="T82" fmla="*/ 3542 w 5130"/>
                <a:gd name="T83" fmla="*/ 2101 h 5936"/>
                <a:gd name="T84" fmla="*/ 3566 w 5130"/>
                <a:gd name="T85" fmla="*/ 1930 h 5936"/>
                <a:gd name="T86" fmla="*/ 3566 w 5130"/>
                <a:gd name="T87" fmla="*/ 1734 h 5936"/>
                <a:gd name="T88" fmla="*/ 3566 w 5130"/>
                <a:gd name="T89" fmla="*/ 1564 h 5936"/>
                <a:gd name="T90" fmla="*/ 3517 w 5130"/>
                <a:gd name="T91" fmla="*/ 1393 h 5936"/>
                <a:gd name="T92" fmla="*/ 3468 w 5130"/>
                <a:gd name="T93" fmla="*/ 1222 h 5936"/>
                <a:gd name="T94" fmla="*/ 3419 w 5130"/>
                <a:gd name="T95" fmla="*/ 1075 h 5936"/>
                <a:gd name="T96" fmla="*/ 3346 w 5130"/>
                <a:gd name="T97" fmla="*/ 904 h 5936"/>
                <a:gd name="T98" fmla="*/ 3249 w 5130"/>
                <a:gd name="T99" fmla="*/ 758 h 5936"/>
                <a:gd name="T100" fmla="*/ 3151 w 5130"/>
                <a:gd name="T101" fmla="*/ 635 h 5936"/>
                <a:gd name="T102" fmla="*/ 3029 w 5130"/>
                <a:gd name="T103" fmla="*/ 513 h 5936"/>
                <a:gd name="T104" fmla="*/ 2907 w 5130"/>
                <a:gd name="T105" fmla="*/ 391 h 5936"/>
                <a:gd name="T106" fmla="*/ 2760 w 5130"/>
                <a:gd name="T107" fmla="*/ 294 h 5936"/>
                <a:gd name="T108" fmla="*/ 2614 w 5130"/>
                <a:gd name="T109" fmla="*/ 196 h 5936"/>
                <a:gd name="T110" fmla="*/ 2443 w 5130"/>
                <a:gd name="T111" fmla="*/ 123 h 5936"/>
                <a:gd name="T112" fmla="*/ 2272 w 5130"/>
                <a:gd name="T113" fmla="*/ 74 h 5936"/>
                <a:gd name="T114" fmla="*/ 2101 w 5130"/>
                <a:gd name="T115" fmla="*/ 25 h 5936"/>
                <a:gd name="T116" fmla="*/ 1930 w 5130"/>
                <a:gd name="T117" fmla="*/ 0 h 5936"/>
                <a:gd name="T118" fmla="*/ 1563 w 5130"/>
                <a:gd name="T119" fmla="*/ 0 h 5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7" name="Google Shape;521;p31">
              <a:extLst>
                <a:ext uri="{FF2B5EF4-FFF2-40B4-BE49-F238E27FC236}">
                  <a16:creationId xmlns:a16="http://schemas.microsoft.com/office/drawing/2014/main" id="{67473963-97D3-1B4E-99C1-42A651928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6839 w 7205"/>
                <a:gd name="T1" fmla="*/ 1 h 4373"/>
                <a:gd name="T2" fmla="*/ 3224 w 7205"/>
                <a:gd name="T3" fmla="*/ 1491 h 4373"/>
                <a:gd name="T4" fmla="*/ 3102 w 7205"/>
                <a:gd name="T5" fmla="*/ 1368 h 4373"/>
                <a:gd name="T6" fmla="*/ 2980 w 7205"/>
                <a:gd name="T7" fmla="*/ 1246 h 4373"/>
                <a:gd name="T8" fmla="*/ 2858 w 7205"/>
                <a:gd name="T9" fmla="*/ 1124 h 4373"/>
                <a:gd name="T10" fmla="*/ 2687 w 7205"/>
                <a:gd name="T11" fmla="*/ 1026 h 4373"/>
                <a:gd name="T12" fmla="*/ 2540 w 7205"/>
                <a:gd name="T13" fmla="*/ 953 h 4373"/>
                <a:gd name="T14" fmla="*/ 2369 w 7205"/>
                <a:gd name="T15" fmla="*/ 880 h 4373"/>
                <a:gd name="T16" fmla="*/ 2198 w 7205"/>
                <a:gd name="T17" fmla="*/ 831 h 4373"/>
                <a:gd name="T18" fmla="*/ 2027 w 7205"/>
                <a:gd name="T19" fmla="*/ 807 h 4373"/>
                <a:gd name="T20" fmla="*/ 1856 w 7205"/>
                <a:gd name="T21" fmla="*/ 782 h 4373"/>
                <a:gd name="T22" fmla="*/ 1685 w 7205"/>
                <a:gd name="T23" fmla="*/ 807 h 4373"/>
                <a:gd name="T24" fmla="*/ 1514 w 7205"/>
                <a:gd name="T25" fmla="*/ 807 h 4373"/>
                <a:gd name="T26" fmla="*/ 1343 w 7205"/>
                <a:gd name="T27" fmla="*/ 856 h 4373"/>
                <a:gd name="T28" fmla="*/ 1172 w 7205"/>
                <a:gd name="T29" fmla="*/ 904 h 4373"/>
                <a:gd name="T30" fmla="*/ 1026 w 7205"/>
                <a:gd name="T31" fmla="*/ 978 h 4373"/>
                <a:gd name="T32" fmla="*/ 879 w 7205"/>
                <a:gd name="T33" fmla="*/ 1051 h 4373"/>
                <a:gd name="T34" fmla="*/ 733 w 7205"/>
                <a:gd name="T35" fmla="*/ 1149 h 4373"/>
                <a:gd name="T36" fmla="*/ 586 w 7205"/>
                <a:gd name="T37" fmla="*/ 1271 h 4373"/>
                <a:gd name="T38" fmla="*/ 464 w 7205"/>
                <a:gd name="T39" fmla="*/ 1393 h 4373"/>
                <a:gd name="T40" fmla="*/ 342 w 7205"/>
                <a:gd name="T41" fmla="*/ 1515 h 4373"/>
                <a:gd name="T42" fmla="*/ 244 w 7205"/>
                <a:gd name="T43" fmla="*/ 1686 h 4373"/>
                <a:gd name="T44" fmla="*/ 171 w 7205"/>
                <a:gd name="T45" fmla="*/ 1832 h 4373"/>
                <a:gd name="T46" fmla="*/ 98 w 7205"/>
                <a:gd name="T47" fmla="*/ 2003 h 4373"/>
                <a:gd name="T48" fmla="*/ 49 w 7205"/>
                <a:gd name="T49" fmla="*/ 2174 h 4373"/>
                <a:gd name="T50" fmla="*/ 25 w 7205"/>
                <a:gd name="T51" fmla="*/ 2345 h 4373"/>
                <a:gd name="T52" fmla="*/ 0 w 7205"/>
                <a:gd name="T53" fmla="*/ 2516 h 4373"/>
                <a:gd name="T54" fmla="*/ 0 w 7205"/>
                <a:gd name="T55" fmla="*/ 2687 h 4373"/>
                <a:gd name="T56" fmla="*/ 25 w 7205"/>
                <a:gd name="T57" fmla="*/ 2858 h 4373"/>
                <a:gd name="T58" fmla="*/ 73 w 7205"/>
                <a:gd name="T59" fmla="*/ 3029 h 4373"/>
                <a:gd name="T60" fmla="*/ 122 w 7205"/>
                <a:gd name="T61" fmla="*/ 3200 h 4373"/>
                <a:gd name="T62" fmla="*/ 195 w 7205"/>
                <a:gd name="T63" fmla="*/ 3347 h 4373"/>
                <a:gd name="T64" fmla="*/ 269 w 7205"/>
                <a:gd name="T65" fmla="*/ 3518 h 4373"/>
                <a:gd name="T66" fmla="*/ 366 w 7205"/>
                <a:gd name="T67" fmla="*/ 3640 h 4373"/>
                <a:gd name="T68" fmla="*/ 464 w 7205"/>
                <a:gd name="T69" fmla="*/ 3786 h 4373"/>
                <a:gd name="T70" fmla="*/ 611 w 7205"/>
                <a:gd name="T71" fmla="*/ 3908 h 4373"/>
                <a:gd name="T72" fmla="*/ 733 w 7205"/>
                <a:gd name="T73" fmla="*/ 4031 h 4373"/>
                <a:gd name="T74" fmla="*/ 904 w 7205"/>
                <a:gd name="T75" fmla="*/ 4128 h 4373"/>
                <a:gd name="T76" fmla="*/ 1050 w 7205"/>
                <a:gd name="T77" fmla="*/ 4201 h 4373"/>
                <a:gd name="T78" fmla="*/ 1221 w 7205"/>
                <a:gd name="T79" fmla="*/ 4275 h 4373"/>
                <a:gd name="T80" fmla="*/ 1392 w 7205"/>
                <a:gd name="T81" fmla="*/ 4324 h 4373"/>
                <a:gd name="T82" fmla="*/ 1563 w 7205"/>
                <a:gd name="T83" fmla="*/ 4348 h 4373"/>
                <a:gd name="T84" fmla="*/ 1734 w 7205"/>
                <a:gd name="T85" fmla="*/ 4372 h 4373"/>
                <a:gd name="T86" fmla="*/ 1905 w 7205"/>
                <a:gd name="T87" fmla="*/ 4372 h 4373"/>
                <a:gd name="T88" fmla="*/ 2076 w 7205"/>
                <a:gd name="T89" fmla="*/ 4348 h 4373"/>
                <a:gd name="T90" fmla="*/ 2247 w 7205"/>
                <a:gd name="T91" fmla="*/ 4299 h 4373"/>
                <a:gd name="T92" fmla="*/ 2418 w 7205"/>
                <a:gd name="T93" fmla="*/ 4250 h 4373"/>
                <a:gd name="T94" fmla="*/ 2565 w 7205"/>
                <a:gd name="T95" fmla="*/ 4201 h 4373"/>
                <a:gd name="T96" fmla="*/ 2711 w 7205"/>
                <a:gd name="T97" fmla="*/ 4104 h 4373"/>
                <a:gd name="T98" fmla="*/ 2858 w 7205"/>
                <a:gd name="T99" fmla="*/ 4006 h 4373"/>
                <a:gd name="T100" fmla="*/ 3004 w 7205"/>
                <a:gd name="T101" fmla="*/ 3908 h 4373"/>
                <a:gd name="T102" fmla="*/ 3126 w 7205"/>
                <a:gd name="T103" fmla="*/ 3786 h 4373"/>
                <a:gd name="T104" fmla="*/ 3248 w 7205"/>
                <a:gd name="T105" fmla="*/ 3640 h 4373"/>
                <a:gd name="T106" fmla="*/ 3346 w 7205"/>
                <a:gd name="T107" fmla="*/ 3493 h 4373"/>
                <a:gd name="T108" fmla="*/ 3468 w 7205"/>
                <a:gd name="T109" fmla="*/ 3200 h 4373"/>
                <a:gd name="T110" fmla="*/ 3541 w 7205"/>
                <a:gd name="T111" fmla="*/ 2931 h 4373"/>
                <a:gd name="T112" fmla="*/ 3590 w 7205"/>
                <a:gd name="T113" fmla="*/ 2638 h 4373"/>
                <a:gd name="T114" fmla="*/ 3566 w 7205"/>
                <a:gd name="T115" fmla="*/ 2345 h 4373"/>
                <a:gd name="T116" fmla="*/ 7205 w 7205"/>
                <a:gd name="T117" fmla="*/ 856 h 4373"/>
                <a:gd name="T118" fmla="*/ 6985 w 7205"/>
                <a:gd name="T119" fmla="*/ 440 h 4373"/>
                <a:gd name="T120" fmla="*/ 6839 w 7205"/>
                <a:gd name="T121" fmla="*/ 1 h 4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8" name="Google Shape;522;p31">
              <a:extLst>
                <a:ext uri="{FF2B5EF4-FFF2-40B4-BE49-F238E27FC236}">
                  <a16:creationId xmlns:a16="http://schemas.microsoft.com/office/drawing/2014/main" id="{F3974981-250F-BB44-84F6-9EDB7F773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1491 w 3567"/>
                <a:gd name="T1" fmla="*/ 0 h 6399"/>
                <a:gd name="T2" fmla="*/ 1393 w 3567"/>
                <a:gd name="T3" fmla="*/ 2858 h 6399"/>
                <a:gd name="T4" fmla="*/ 1198 w 3567"/>
                <a:gd name="T5" fmla="*/ 2907 h 6399"/>
                <a:gd name="T6" fmla="*/ 1002 w 3567"/>
                <a:gd name="T7" fmla="*/ 3004 h 6399"/>
                <a:gd name="T8" fmla="*/ 807 w 3567"/>
                <a:gd name="T9" fmla="*/ 3102 h 6399"/>
                <a:gd name="T10" fmla="*/ 636 w 3567"/>
                <a:gd name="T11" fmla="*/ 3224 h 6399"/>
                <a:gd name="T12" fmla="*/ 489 w 3567"/>
                <a:gd name="T13" fmla="*/ 3346 h 6399"/>
                <a:gd name="T14" fmla="*/ 392 w 3567"/>
                <a:gd name="T15" fmla="*/ 3493 h 6399"/>
                <a:gd name="T16" fmla="*/ 269 w 3567"/>
                <a:gd name="T17" fmla="*/ 3639 h 6399"/>
                <a:gd name="T18" fmla="*/ 196 w 3567"/>
                <a:gd name="T19" fmla="*/ 3786 h 6399"/>
                <a:gd name="T20" fmla="*/ 123 w 3567"/>
                <a:gd name="T21" fmla="*/ 3932 h 6399"/>
                <a:gd name="T22" fmla="*/ 74 w 3567"/>
                <a:gd name="T23" fmla="*/ 4103 h 6399"/>
                <a:gd name="T24" fmla="*/ 25 w 3567"/>
                <a:gd name="T25" fmla="*/ 4274 h 6399"/>
                <a:gd name="T26" fmla="*/ 1 w 3567"/>
                <a:gd name="T27" fmla="*/ 4445 h 6399"/>
                <a:gd name="T28" fmla="*/ 1 w 3567"/>
                <a:gd name="T29" fmla="*/ 4616 h 6399"/>
                <a:gd name="T30" fmla="*/ 1 w 3567"/>
                <a:gd name="T31" fmla="*/ 4787 h 6399"/>
                <a:gd name="T32" fmla="*/ 25 w 3567"/>
                <a:gd name="T33" fmla="*/ 4958 h 6399"/>
                <a:gd name="T34" fmla="*/ 74 w 3567"/>
                <a:gd name="T35" fmla="*/ 5129 h 6399"/>
                <a:gd name="T36" fmla="*/ 123 w 3567"/>
                <a:gd name="T37" fmla="*/ 5276 h 6399"/>
                <a:gd name="T38" fmla="*/ 196 w 3567"/>
                <a:gd name="T39" fmla="*/ 5447 h 6399"/>
                <a:gd name="T40" fmla="*/ 294 w 3567"/>
                <a:gd name="T41" fmla="*/ 5593 h 6399"/>
                <a:gd name="T42" fmla="*/ 416 w 3567"/>
                <a:gd name="T43" fmla="*/ 5740 h 6399"/>
                <a:gd name="T44" fmla="*/ 538 w 3567"/>
                <a:gd name="T45" fmla="*/ 5886 h 6399"/>
                <a:gd name="T46" fmla="*/ 660 w 3567"/>
                <a:gd name="T47" fmla="*/ 6008 h 6399"/>
                <a:gd name="T48" fmla="*/ 807 w 3567"/>
                <a:gd name="T49" fmla="*/ 6106 h 6399"/>
                <a:gd name="T50" fmla="*/ 953 w 3567"/>
                <a:gd name="T51" fmla="*/ 6179 h 6399"/>
                <a:gd name="T52" fmla="*/ 1124 w 3567"/>
                <a:gd name="T53" fmla="*/ 6252 h 6399"/>
                <a:gd name="T54" fmla="*/ 1271 w 3567"/>
                <a:gd name="T55" fmla="*/ 6326 h 6399"/>
                <a:gd name="T56" fmla="*/ 1442 w 3567"/>
                <a:gd name="T57" fmla="*/ 6350 h 6399"/>
                <a:gd name="T58" fmla="*/ 1613 w 3567"/>
                <a:gd name="T59" fmla="*/ 6375 h 6399"/>
                <a:gd name="T60" fmla="*/ 1784 w 3567"/>
                <a:gd name="T61" fmla="*/ 6399 h 6399"/>
                <a:gd name="T62" fmla="*/ 1955 w 3567"/>
                <a:gd name="T63" fmla="*/ 6375 h 6399"/>
                <a:gd name="T64" fmla="*/ 2126 w 3567"/>
                <a:gd name="T65" fmla="*/ 6350 h 6399"/>
                <a:gd name="T66" fmla="*/ 2297 w 3567"/>
                <a:gd name="T67" fmla="*/ 6301 h 6399"/>
                <a:gd name="T68" fmla="*/ 2468 w 3567"/>
                <a:gd name="T69" fmla="*/ 6252 h 6399"/>
                <a:gd name="T70" fmla="*/ 2614 w 3567"/>
                <a:gd name="T71" fmla="*/ 6179 h 6399"/>
                <a:gd name="T72" fmla="*/ 2785 w 3567"/>
                <a:gd name="T73" fmla="*/ 6082 h 6399"/>
                <a:gd name="T74" fmla="*/ 2932 w 3567"/>
                <a:gd name="T75" fmla="*/ 5984 h 6399"/>
                <a:gd name="T76" fmla="*/ 3054 w 3567"/>
                <a:gd name="T77" fmla="*/ 5862 h 6399"/>
                <a:gd name="T78" fmla="*/ 3176 w 3567"/>
                <a:gd name="T79" fmla="*/ 5715 h 6399"/>
                <a:gd name="T80" fmla="*/ 3273 w 3567"/>
                <a:gd name="T81" fmla="*/ 5569 h 6399"/>
                <a:gd name="T82" fmla="*/ 3371 w 3567"/>
                <a:gd name="T83" fmla="*/ 5422 h 6399"/>
                <a:gd name="T84" fmla="*/ 3444 w 3567"/>
                <a:gd name="T85" fmla="*/ 5276 h 6399"/>
                <a:gd name="T86" fmla="*/ 3493 w 3567"/>
                <a:gd name="T87" fmla="*/ 5105 h 6399"/>
                <a:gd name="T88" fmla="*/ 3542 w 3567"/>
                <a:gd name="T89" fmla="*/ 4934 h 6399"/>
                <a:gd name="T90" fmla="*/ 3567 w 3567"/>
                <a:gd name="T91" fmla="*/ 4763 h 6399"/>
                <a:gd name="T92" fmla="*/ 3567 w 3567"/>
                <a:gd name="T93" fmla="*/ 4592 h 6399"/>
                <a:gd name="T94" fmla="*/ 3567 w 3567"/>
                <a:gd name="T95" fmla="*/ 4421 h 6399"/>
                <a:gd name="T96" fmla="*/ 3542 w 3567"/>
                <a:gd name="T97" fmla="*/ 4250 h 6399"/>
                <a:gd name="T98" fmla="*/ 3493 w 3567"/>
                <a:gd name="T99" fmla="*/ 4079 h 6399"/>
                <a:gd name="T100" fmla="*/ 3420 w 3567"/>
                <a:gd name="T101" fmla="*/ 3908 h 6399"/>
                <a:gd name="T102" fmla="*/ 3347 w 3567"/>
                <a:gd name="T103" fmla="*/ 3761 h 6399"/>
                <a:gd name="T104" fmla="*/ 3273 w 3567"/>
                <a:gd name="T105" fmla="*/ 3615 h 6399"/>
                <a:gd name="T106" fmla="*/ 3151 w 3567"/>
                <a:gd name="T107" fmla="*/ 3468 h 6399"/>
                <a:gd name="T108" fmla="*/ 2980 w 3567"/>
                <a:gd name="T109" fmla="*/ 3273 h 6399"/>
                <a:gd name="T110" fmla="*/ 2761 w 3567"/>
                <a:gd name="T111" fmla="*/ 3102 h 6399"/>
                <a:gd name="T112" fmla="*/ 2541 w 3567"/>
                <a:gd name="T113" fmla="*/ 2980 h 6399"/>
                <a:gd name="T114" fmla="*/ 2321 w 3567"/>
                <a:gd name="T115" fmla="*/ 2907 h 6399"/>
                <a:gd name="T116" fmla="*/ 2419 w 3567"/>
                <a:gd name="T117" fmla="*/ 25 h 6399"/>
                <a:gd name="T118" fmla="*/ 2419 w 3567"/>
                <a:gd name="T119" fmla="*/ 25 h 6399"/>
                <a:gd name="T120" fmla="*/ 2126 w 3567"/>
                <a:gd name="T121" fmla="*/ 49 h 6399"/>
                <a:gd name="T122" fmla="*/ 1808 w 3567"/>
                <a:gd name="T123" fmla="*/ 25 h 6399"/>
                <a:gd name="T124" fmla="*/ 1491 w 3567"/>
                <a:gd name="T125" fmla="*/ 0 h 6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9" name="Google Shape;523;p31">
              <a:extLst>
                <a:ext uri="{FF2B5EF4-FFF2-40B4-BE49-F238E27FC236}">
                  <a16:creationId xmlns:a16="http://schemas.microsoft.com/office/drawing/2014/main" id="{D7E1FEF1-333A-DF42-99DD-39FBAC0CD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4592 w 6474"/>
                <a:gd name="T1" fmla="*/ 0 h 3591"/>
                <a:gd name="T2" fmla="*/ 4422 w 6474"/>
                <a:gd name="T3" fmla="*/ 25 h 3591"/>
                <a:gd name="T4" fmla="*/ 4251 w 6474"/>
                <a:gd name="T5" fmla="*/ 73 h 3591"/>
                <a:gd name="T6" fmla="*/ 4080 w 6474"/>
                <a:gd name="T7" fmla="*/ 122 h 3591"/>
                <a:gd name="T8" fmla="*/ 3884 w 6474"/>
                <a:gd name="T9" fmla="*/ 196 h 3591"/>
                <a:gd name="T10" fmla="*/ 3713 w 6474"/>
                <a:gd name="T11" fmla="*/ 293 h 3591"/>
                <a:gd name="T12" fmla="*/ 3567 w 6474"/>
                <a:gd name="T13" fmla="*/ 391 h 3591"/>
                <a:gd name="T14" fmla="*/ 3420 w 6474"/>
                <a:gd name="T15" fmla="*/ 513 h 3591"/>
                <a:gd name="T16" fmla="*/ 3298 w 6474"/>
                <a:gd name="T17" fmla="*/ 660 h 3591"/>
                <a:gd name="T18" fmla="*/ 3200 w 6474"/>
                <a:gd name="T19" fmla="*/ 806 h 3591"/>
                <a:gd name="T20" fmla="*/ 3103 w 6474"/>
                <a:gd name="T21" fmla="*/ 953 h 3591"/>
                <a:gd name="T22" fmla="*/ 3029 w 6474"/>
                <a:gd name="T23" fmla="*/ 1124 h 3591"/>
                <a:gd name="T24" fmla="*/ 99 w 6474"/>
                <a:gd name="T25" fmla="*/ 757 h 3591"/>
                <a:gd name="T26" fmla="*/ 74 w 6474"/>
                <a:gd name="T27" fmla="*/ 1221 h 3591"/>
                <a:gd name="T28" fmla="*/ 1 w 6474"/>
                <a:gd name="T29" fmla="*/ 1661 h 3591"/>
                <a:gd name="T30" fmla="*/ 2907 w 6474"/>
                <a:gd name="T31" fmla="*/ 2027 h 3591"/>
                <a:gd name="T32" fmla="*/ 2932 w 6474"/>
                <a:gd name="T33" fmla="*/ 2223 h 3591"/>
                <a:gd name="T34" fmla="*/ 3005 w 6474"/>
                <a:gd name="T35" fmla="*/ 2418 h 3591"/>
                <a:gd name="T36" fmla="*/ 3078 w 6474"/>
                <a:gd name="T37" fmla="*/ 2565 h 3591"/>
                <a:gd name="T38" fmla="*/ 3152 w 6474"/>
                <a:gd name="T39" fmla="*/ 2736 h 3591"/>
                <a:gd name="T40" fmla="*/ 3249 w 6474"/>
                <a:gd name="T41" fmla="*/ 2882 h 3591"/>
                <a:gd name="T42" fmla="*/ 3371 w 6474"/>
                <a:gd name="T43" fmla="*/ 3004 h 3591"/>
                <a:gd name="T44" fmla="*/ 3493 w 6474"/>
                <a:gd name="T45" fmla="*/ 3126 h 3591"/>
                <a:gd name="T46" fmla="*/ 3616 w 6474"/>
                <a:gd name="T47" fmla="*/ 3248 h 3591"/>
                <a:gd name="T48" fmla="*/ 3762 w 6474"/>
                <a:gd name="T49" fmla="*/ 3346 h 3591"/>
                <a:gd name="T50" fmla="*/ 3909 w 6474"/>
                <a:gd name="T51" fmla="*/ 3419 h 3591"/>
                <a:gd name="T52" fmla="*/ 4080 w 6474"/>
                <a:gd name="T53" fmla="*/ 3493 h 3591"/>
                <a:gd name="T54" fmla="*/ 4251 w 6474"/>
                <a:gd name="T55" fmla="*/ 3541 h 3591"/>
                <a:gd name="T56" fmla="*/ 4422 w 6474"/>
                <a:gd name="T57" fmla="*/ 3566 h 3591"/>
                <a:gd name="T58" fmla="*/ 4592 w 6474"/>
                <a:gd name="T59" fmla="*/ 3590 h 3591"/>
                <a:gd name="T60" fmla="*/ 4763 w 6474"/>
                <a:gd name="T61" fmla="*/ 3590 h 3591"/>
                <a:gd name="T62" fmla="*/ 4934 w 6474"/>
                <a:gd name="T63" fmla="*/ 3566 h 3591"/>
                <a:gd name="T64" fmla="*/ 5105 w 6474"/>
                <a:gd name="T65" fmla="*/ 3541 h 3591"/>
                <a:gd name="T66" fmla="*/ 5276 w 6474"/>
                <a:gd name="T67" fmla="*/ 3468 h 3591"/>
                <a:gd name="T68" fmla="*/ 5447 w 6474"/>
                <a:gd name="T69" fmla="*/ 3419 h 3591"/>
                <a:gd name="T70" fmla="*/ 5618 w 6474"/>
                <a:gd name="T71" fmla="*/ 3322 h 3591"/>
                <a:gd name="T72" fmla="*/ 5765 w 6474"/>
                <a:gd name="T73" fmla="*/ 3224 h 3591"/>
                <a:gd name="T74" fmla="*/ 5887 w 6474"/>
                <a:gd name="T75" fmla="*/ 3102 h 3591"/>
                <a:gd name="T76" fmla="*/ 6009 w 6474"/>
                <a:gd name="T77" fmla="*/ 2980 h 3591"/>
                <a:gd name="T78" fmla="*/ 6131 w 6474"/>
                <a:gd name="T79" fmla="*/ 2858 h 3591"/>
                <a:gd name="T80" fmla="*/ 6204 w 6474"/>
                <a:gd name="T81" fmla="*/ 2711 h 3591"/>
                <a:gd name="T82" fmla="*/ 6302 w 6474"/>
                <a:gd name="T83" fmla="*/ 2565 h 3591"/>
                <a:gd name="T84" fmla="*/ 6351 w 6474"/>
                <a:gd name="T85" fmla="*/ 2394 h 3591"/>
                <a:gd name="T86" fmla="*/ 6400 w 6474"/>
                <a:gd name="T87" fmla="*/ 2223 h 3591"/>
                <a:gd name="T88" fmla="*/ 6449 w 6474"/>
                <a:gd name="T89" fmla="*/ 2076 h 3591"/>
                <a:gd name="T90" fmla="*/ 6473 w 6474"/>
                <a:gd name="T91" fmla="*/ 1881 h 3591"/>
                <a:gd name="T92" fmla="*/ 6473 w 6474"/>
                <a:gd name="T93" fmla="*/ 1710 h 3591"/>
                <a:gd name="T94" fmla="*/ 6449 w 6474"/>
                <a:gd name="T95" fmla="*/ 1539 h 3591"/>
                <a:gd name="T96" fmla="*/ 6424 w 6474"/>
                <a:gd name="T97" fmla="*/ 1368 h 3591"/>
                <a:gd name="T98" fmla="*/ 6351 w 6474"/>
                <a:gd name="T99" fmla="*/ 1197 h 3591"/>
                <a:gd name="T100" fmla="*/ 6278 w 6474"/>
                <a:gd name="T101" fmla="*/ 1026 h 3591"/>
                <a:gd name="T102" fmla="*/ 6204 w 6474"/>
                <a:gd name="T103" fmla="*/ 855 h 3591"/>
                <a:gd name="T104" fmla="*/ 6107 w 6474"/>
                <a:gd name="T105" fmla="*/ 708 h 3591"/>
                <a:gd name="T106" fmla="*/ 5985 w 6474"/>
                <a:gd name="T107" fmla="*/ 586 h 3591"/>
                <a:gd name="T108" fmla="*/ 5862 w 6474"/>
                <a:gd name="T109" fmla="*/ 464 h 3591"/>
                <a:gd name="T110" fmla="*/ 5740 w 6474"/>
                <a:gd name="T111" fmla="*/ 342 h 3591"/>
                <a:gd name="T112" fmla="*/ 5594 w 6474"/>
                <a:gd name="T113" fmla="*/ 269 h 3591"/>
                <a:gd name="T114" fmla="*/ 5447 w 6474"/>
                <a:gd name="T115" fmla="*/ 171 h 3591"/>
                <a:gd name="T116" fmla="*/ 5276 w 6474"/>
                <a:gd name="T117" fmla="*/ 122 h 3591"/>
                <a:gd name="T118" fmla="*/ 5105 w 6474"/>
                <a:gd name="T119" fmla="*/ 73 h 3591"/>
                <a:gd name="T120" fmla="*/ 4934 w 6474"/>
                <a:gd name="T121" fmla="*/ 25 h 3591"/>
                <a:gd name="T122" fmla="*/ 4763 w 6474"/>
                <a:gd name="T123" fmla="*/ 25 h 3591"/>
                <a:gd name="T124" fmla="*/ 4592 w 6474"/>
                <a:gd name="T125" fmla="*/ 0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30" name="Google Shape;524;p31">
              <a:extLst>
                <a:ext uri="{FF2B5EF4-FFF2-40B4-BE49-F238E27FC236}">
                  <a16:creationId xmlns:a16="http://schemas.microsoft.com/office/drawing/2014/main" id="{6FF3CA91-726B-7A45-8DE5-EC04B3C23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3395 w 7572"/>
                <a:gd name="T1" fmla="*/ 25 h 7597"/>
                <a:gd name="T2" fmla="*/ 2662 w 7572"/>
                <a:gd name="T3" fmla="*/ 172 h 7597"/>
                <a:gd name="T4" fmla="*/ 1978 w 7572"/>
                <a:gd name="T5" fmla="*/ 465 h 7597"/>
                <a:gd name="T6" fmla="*/ 1392 w 7572"/>
                <a:gd name="T7" fmla="*/ 880 h 7597"/>
                <a:gd name="T8" fmla="*/ 879 w 7572"/>
                <a:gd name="T9" fmla="*/ 1393 h 7597"/>
                <a:gd name="T10" fmla="*/ 464 w 7572"/>
                <a:gd name="T11" fmla="*/ 1979 h 7597"/>
                <a:gd name="T12" fmla="*/ 171 w 7572"/>
                <a:gd name="T13" fmla="*/ 2663 h 7597"/>
                <a:gd name="T14" fmla="*/ 24 w 7572"/>
                <a:gd name="T15" fmla="*/ 3420 h 7597"/>
                <a:gd name="T16" fmla="*/ 24 w 7572"/>
                <a:gd name="T17" fmla="*/ 4177 h 7597"/>
                <a:gd name="T18" fmla="*/ 171 w 7572"/>
                <a:gd name="T19" fmla="*/ 4934 h 7597"/>
                <a:gd name="T20" fmla="*/ 464 w 7572"/>
                <a:gd name="T21" fmla="*/ 5594 h 7597"/>
                <a:gd name="T22" fmla="*/ 879 w 7572"/>
                <a:gd name="T23" fmla="*/ 6204 h 7597"/>
                <a:gd name="T24" fmla="*/ 1392 w 7572"/>
                <a:gd name="T25" fmla="*/ 6717 h 7597"/>
                <a:gd name="T26" fmla="*/ 1978 w 7572"/>
                <a:gd name="T27" fmla="*/ 7133 h 7597"/>
                <a:gd name="T28" fmla="*/ 2662 w 7572"/>
                <a:gd name="T29" fmla="*/ 7426 h 7597"/>
                <a:gd name="T30" fmla="*/ 3395 w 7572"/>
                <a:gd name="T31" fmla="*/ 7572 h 7597"/>
                <a:gd name="T32" fmla="*/ 4176 w 7572"/>
                <a:gd name="T33" fmla="*/ 7572 h 7597"/>
                <a:gd name="T34" fmla="*/ 4909 w 7572"/>
                <a:gd name="T35" fmla="*/ 7426 h 7597"/>
                <a:gd name="T36" fmla="*/ 5593 w 7572"/>
                <a:gd name="T37" fmla="*/ 7133 h 7597"/>
                <a:gd name="T38" fmla="*/ 6203 w 7572"/>
                <a:gd name="T39" fmla="*/ 6717 h 7597"/>
                <a:gd name="T40" fmla="*/ 6716 w 7572"/>
                <a:gd name="T41" fmla="*/ 6204 h 7597"/>
                <a:gd name="T42" fmla="*/ 7132 w 7572"/>
                <a:gd name="T43" fmla="*/ 5594 h 7597"/>
                <a:gd name="T44" fmla="*/ 7425 w 7572"/>
                <a:gd name="T45" fmla="*/ 4934 h 7597"/>
                <a:gd name="T46" fmla="*/ 7571 w 7572"/>
                <a:gd name="T47" fmla="*/ 4177 h 7597"/>
                <a:gd name="T48" fmla="*/ 7571 w 7572"/>
                <a:gd name="T49" fmla="*/ 3420 h 7597"/>
                <a:gd name="T50" fmla="*/ 7425 w 7572"/>
                <a:gd name="T51" fmla="*/ 2663 h 7597"/>
                <a:gd name="T52" fmla="*/ 7132 w 7572"/>
                <a:gd name="T53" fmla="*/ 1979 h 7597"/>
                <a:gd name="T54" fmla="*/ 6716 w 7572"/>
                <a:gd name="T55" fmla="*/ 1393 h 7597"/>
                <a:gd name="T56" fmla="*/ 6203 w 7572"/>
                <a:gd name="T57" fmla="*/ 880 h 7597"/>
                <a:gd name="T58" fmla="*/ 5593 w 7572"/>
                <a:gd name="T59" fmla="*/ 465 h 7597"/>
                <a:gd name="T60" fmla="*/ 4909 w 7572"/>
                <a:gd name="T61" fmla="*/ 172 h 7597"/>
                <a:gd name="T62" fmla="*/ 4176 w 7572"/>
                <a:gd name="T63" fmla="*/ 25 h 7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304" name="Google Shape;525;p31">
            <a:extLst>
              <a:ext uri="{FF2B5EF4-FFF2-40B4-BE49-F238E27FC236}">
                <a16:creationId xmlns:a16="http://schemas.microsoft.com/office/drawing/2014/main" id="{9F1A4D64-4D78-3447-93D7-D7746C10E5D2}"/>
              </a:ext>
            </a:extLst>
          </p:cNvPr>
          <p:cNvSpPr>
            <a:spLocks/>
          </p:cNvSpPr>
          <p:nvPr/>
        </p:nvSpPr>
        <p:spPr bwMode="auto">
          <a:xfrm>
            <a:off x="4741863" y="4287838"/>
            <a:ext cx="357187" cy="196850"/>
          </a:xfrm>
          <a:custGeom>
            <a:avLst/>
            <a:gdLst>
              <a:gd name="T0" fmla="*/ 17365 w 19002"/>
              <a:gd name="T1" fmla="*/ 1320 h 10503"/>
              <a:gd name="T2" fmla="*/ 17365 w 19002"/>
              <a:gd name="T3" fmla="*/ 1637 h 10503"/>
              <a:gd name="T4" fmla="*/ 16926 w 19002"/>
              <a:gd name="T5" fmla="*/ 1857 h 10503"/>
              <a:gd name="T6" fmla="*/ 16633 w 19002"/>
              <a:gd name="T7" fmla="*/ 1564 h 10503"/>
              <a:gd name="T8" fmla="*/ 16730 w 19002"/>
              <a:gd name="T9" fmla="*/ 1197 h 10503"/>
              <a:gd name="T10" fmla="*/ 15924 w 19002"/>
              <a:gd name="T11" fmla="*/ 1 h 10503"/>
              <a:gd name="T12" fmla="*/ 14996 w 19002"/>
              <a:gd name="T13" fmla="*/ 172 h 10503"/>
              <a:gd name="T14" fmla="*/ 14264 w 19002"/>
              <a:gd name="T15" fmla="*/ 611 h 10503"/>
              <a:gd name="T16" fmla="*/ 13726 w 19002"/>
              <a:gd name="T17" fmla="*/ 1271 h 10503"/>
              <a:gd name="T18" fmla="*/ 13433 w 19002"/>
              <a:gd name="T19" fmla="*/ 2101 h 10503"/>
              <a:gd name="T20" fmla="*/ 6986 w 19002"/>
              <a:gd name="T21" fmla="*/ 4592 h 10503"/>
              <a:gd name="T22" fmla="*/ 8280 w 19002"/>
              <a:gd name="T23" fmla="*/ 5374 h 10503"/>
              <a:gd name="T24" fmla="*/ 9599 w 19002"/>
              <a:gd name="T25" fmla="*/ 5813 h 10503"/>
              <a:gd name="T26" fmla="*/ 10942 w 19002"/>
              <a:gd name="T27" fmla="*/ 5935 h 10503"/>
              <a:gd name="T28" fmla="*/ 12285 w 19002"/>
              <a:gd name="T29" fmla="*/ 5716 h 10503"/>
              <a:gd name="T30" fmla="*/ 14044 w 19002"/>
              <a:gd name="T31" fmla="*/ 4983 h 10503"/>
              <a:gd name="T32" fmla="*/ 14923 w 19002"/>
              <a:gd name="T33" fmla="*/ 4372 h 10503"/>
              <a:gd name="T34" fmla="*/ 15240 w 19002"/>
              <a:gd name="T35" fmla="*/ 4519 h 10503"/>
              <a:gd name="T36" fmla="*/ 15045 w 19002"/>
              <a:gd name="T37" fmla="*/ 4861 h 10503"/>
              <a:gd name="T38" fmla="*/ 13702 w 19002"/>
              <a:gd name="T39" fmla="*/ 5716 h 10503"/>
              <a:gd name="T40" fmla="*/ 12090 w 19002"/>
              <a:gd name="T41" fmla="*/ 6277 h 10503"/>
              <a:gd name="T42" fmla="*/ 10796 w 19002"/>
              <a:gd name="T43" fmla="*/ 6424 h 10503"/>
              <a:gd name="T44" fmla="*/ 9306 w 19002"/>
              <a:gd name="T45" fmla="*/ 6229 h 10503"/>
              <a:gd name="T46" fmla="*/ 7669 w 19002"/>
              <a:gd name="T47" fmla="*/ 5594 h 10503"/>
              <a:gd name="T48" fmla="*/ 7132 w 19002"/>
              <a:gd name="T49" fmla="*/ 5496 h 10503"/>
              <a:gd name="T50" fmla="*/ 98 w 19002"/>
              <a:gd name="T51" fmla="*/ 7865 h 10503"/>
              <a:gd name="T52" fmla="*/ 1 w 19002"/>
              <a:gd name="T53" fmla="*/ 8207 h 10503"/>
              <a:gd name="T54" fmla="*/ 318 w 19002"/>
              <a:gd name="T55" fmla="*/ 8622 h 10503"/>
              <a:gd name="T56" fmla="*/ 171 w 19002"/>
              <a:gd name="T57" fmla="*/ 8842 h 10503"/>
              <a:gd name="T58" fmla="*/ 1 w 19002"/>
              <a:gd name="T59" fmla="*/ 9159 h 10503"/>
              <a:gd name="T60" fmla="*/ 123 w 19002"/>
              <a:gd name="T61" fmla="*/ 9575 h 10503"/>
              <a:gd name="T62" fmla="*/ 587 w 19002"/>
              <a:gd name="T63" fmla="*/ 9721 h 10503"/>
              <a:gd name="T64" fmla="*/ 758 w 19002"/>
              <a:gd name="T65" fmla="*/ 9868 h 10503"/>
              <a:gd name="T66" fmla="*/ 1026 w 19002"/>
              <a:gd name="T67" fmla="*/ 10307 h 10503"/>
              <a:gd name="T68" fmla="*/ 1515 w 19002"/>
              <a:gd name="T69" fmla="*/ 10283 h 10503"/>
              <a:gd name="T70" fmla="*/ 7791 w 19002"/>
              <a:gd name="T71" fmla="*/ 7987 h 10503"/>
              <a:gd name="T72" fmla="*/ 10454 w 19002"/>
              <a:gd name="T73" fmla="*/ 8598 h 10503"/>
              <a:gd name="T74" fmla="*/ 12261 w 19002"/>
              <a:gd name="T75" fmla="*/ 10405 h 10503"/>
              <a:gd name="T76" fmla="*/ 13384 w 19002"/>
              <a:gd name="T77" fmla="*/ 10503 h 10503"/>
              <a:gd name="T78" fmla="*/ 13629 w 19002"/>
              <a:gd name="T79" fmla="*/ 10332 h 10503"/>
              <a:gd name="T80" fmla="*/ 13409 w 19002"/>
              <a:gd name="T81" fmla="*/ 10087 h 10503"/>
              <a:gd name="T82" fmla="*/ 13067 w 19002"/>
              <a:gd name="T83" fmla="*/ 8549 h 10503"/>
              <a:gd name="T84" fmla="*/ 14874 w 19002"/>
              <a:gd name="T85" fmla="*/ 8109 h 10503"/>
              <a:gd name="T86" fmla="*/ 16291 w 19002"/>
              <a:gd name="T87" fmla="*/ 7376 h 10503"/>
              <a:gd name="T88" fmla="*/ 17072 w 19002"/>
              <a:gd name="T89" fmla="*/ 6619 h 10503"/>
              <a:gd name="T90" fmla="*/ 17610 w 19002"/>
              <a:gd name="T91" fmla="*/ 5569 h 10503"/>
              <a:gd name="T92" fmla="*/ 17854 w 19002"/>
              <a:gd name="T93" fmla="*/ 4226 h 10503"/>
              <a:gd name="T94" fmla="*/ 17829 w 19002"/>
              <a:gd name="T95" fmla="*/ 2760 h 10503"/>
              <a:gd name="T96" fmla="*/ 18293 w 19002"/>
              <a:gd name="T97" fmla="*/ 2125 h 10503"/>
              <a:gd name="T98" fmla="*/ 19002 w 19002"/>
              <a:gd name="T99" fmla="*/ 1759 h 10503"/>
              <a:gd name="T100" fmla="*/ 17780 w 19002"/>
              <a:gd name="T101" fmla="*/ 1026 h 10503"/>
              <a:gd name="T102" fmla="*/ 16852 w 19002"/>
              <a:gd name="T103" fmla="*/ 269 h 10503"/>
              <a:gd name="T104" fmla="*/ 15924 w 19002"/>
              <a:gd name="T105" fmla="*/ 1 h 10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lnTo>
                  <a:pt x="17072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305" name="Google Shape;526;p31">
            <a:extLst>
              <a:ext uri="{FF2B5EF4-FFF2-40B4-BE49-F238E27FC236}">
                <a16:creationId xmlns:a16="http://schemas.microsoft.com/office/drawing/2014/main" id="{215CB4A0-B8A5-9D44-B514-3C1E55B21EBB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248150"/>
            <a:ext cx="260350" cy="300038"/>
            <a:chOff x="6685175" y="5036025"/>
            <a:chExt cx="346225" cy="398125"/>
          </a:xfrm>
        </p:grpSpPr>
        <p:sp>
          <p:nvSpPr>
            <p:cNvPr id="52320" name="Google Shape;527;p31">
              <a:extLst>
                <a:ext uri="{FF2B5EF4-FFF2-40B4-BE49-F238E27FC236}">
                  <a16:creationId xmlns:a16="http://schemas.microsoft.com/office/drawing/2014/main" id="{1E14BE09-F077-8C4D-8045-C2A40427C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800" y="5036025"/>
              <a:ext cx="105650" cy="147775"/>
            </a:xfrm>
            <a:custGeom>
              <a:avLst/>
              <a:gdLst>
                <a:gd name="T0" fmla="*/ 2931 w 4226"/>
                <a:gd name="T1" fmla="*/ 1 h 5911"/>
                <a:gd name="T2" fmla="*/ 2736 w 4226"/>
                <a:gd name="T3" fmla="*/ 25 h 5911"/>
                <a:gd name="T4" fmla="*/ 2516 w 4226"/>
                <a:gd name="T5" fmla="*/ 74 h 5911"/>
                <a:gd name="T6" fmla="*/ 2272 w 4226"/>
                <a:gd name="T7" fmla="*/ 147 h 5911"/>
                <a:gd name="T8" fmla="*/ 2027 w 4226"/>
                <a:gd name="T9" fmla="*/ 269 h 5911"/>
                <a:gd name="T10" fmla="*/ 1783 w 4226"/>
                <a:gd name="T11" fmla="*/ 416 h 5911"/>
                <a:gd name="T12" fmla="*/ 1539 w 4226"/>
                <a:gd name="T13" fmla="*/ 611 h 5911"/>
                <a:gd name="T14" fmla="*/ 1319 w 4226"/>
                <a:gd name="T15" fmla="*/ 807 h 5911"/>
                <a:gd name="T16" fmla="*/ 1075 w 4226"/>
                <a:gd name="T17" fmla="*/ 1026 h 5911"/>
                <a:gd name="T18" fmla="*/ 855 w 4226"/>
                <a:gd name="T19" fmla="*/ 1271 h 5911"/>
                <a:gd name="T20" fmla="*/ 660 w 4226"/>
                <a:gd name="T21" fmla="*/ 1539 h 5911"/>
                <a:gd name="T22" fmla="*/ 489 w 4226"/>
                <a:gd name="T23" fmla="*/ 1808 h 5911"/>
                <a:gd name="T24" fmla="*/ 318 w 4226"/>
                <a:gd name="T25" fmla="*/ 2101 h 5911"/>
                <a:gd name="T26" fmla="*/ 196 w 4226"/>
                <a:gd name="T27" fmla="*/ 2370 h 5911"/>
                <a:gd name="T28" fmla="*/ 98 w 4226"/>
                <a:gd name="T29" fmla="*/ 2663 h 5911"/>
                <a:gd name="T30" fmla="*/ 25 w 4226"/>
                <a:gd name="T31" fmla="*/ 2956 h 5911"/>
                <a:gd name="T32" fmla="*/ 0 w 4226"/>
                <a:gd name="T33" fmla="*/ 3249 h 5911"/>
                <a:gd name="T34" fmla="*/ 0 w 4226"/>
                <a:gd name="T35" fmla="*/ 3517 h 5911"/>
                <a:gd name="T36" fmla="*/ 49 w 4226"/>
                <a:gd name="T37" fmla="*/ 3786 h 5911"/>
                <a:gd name="T38" fmla="*/ 122 w 4226"/>
                <a:gd name="T39" fmla="*/ 4055 h 5911"/>
                <a:gd name="T40" fmla="*/ 196 w 4226"/>
                <a:gd name="T41" fmla="*/ 4299 h 5911"/>
                <a:gd name="T42" fmla="*/ 293 w 4226"/>
                <a:gd name="T43" fmla="*/ 4543 h 5911"/>
                <a:gd name="T44" fmla="*/ 415 w 4226"/>
                <a:gd name="T45" fmla="*/ 4763 h 5911"/>
                <a:gd name="T46" fmla="*/ 562 w 4226"/>
                <a:gd name="T47" fmla="*/ 4958 h 5911"/>
                <a:gd name="T48" fmla="*/ 708 w 4226"/>
                <a:gd name="T49" fmla="*/ 5154 h 5911"/>
                <a:gd name="T50" fmla="*/ 855 w 4226"/>
                <a:gd name="T51" fmla="*/ 5325 h 5911"/>
                <a:gd name="T52" fmla="*/ 1026 w 4226"/>
                <a:gd name="T53" fmla="*/ 5471 h 5911"/>
                <a:gd name="T54" fmla="*/ 1221 w 4226"/>
                <a:gd name="T55" fmla="*/ 5618 h 5911"/>
                <a:gd name="T56" fmla="*/ 1392 w 4226"/>
                <a:gd name="T57" fmla="*/ 5716 h 5911"/>
                <a:gd name="T58" fmla="*/ 1588 w 4226"/>
                <a:gd name="T59" fmla="*/ 5813 h 5911"/>
                <a:gd name="T60" fmla="*/ 1807 w 4226"/>
                <a:gd name="T61" fmla="*/ 5862 h 5911"/>
                <a:gd name="T62" fmla="*/ 2003 w 4226"/>
                <a:gd name="T63" fmla="*/ 5911 h 5911"/>
                <a:gd name="T64" fmla="*/ 2442 w 4226"/>
                <a:gd name="T65" fmla="*/ 5911 h 5911"/>
                <a:gd name="T66" fmla="*/ 2662 w 4226"/>
                <a:gd name="T67" fmla="*/ 5862 h 5911"/>
                <a:gd name="T68" fmla="*/ 2858 w 4226"/>
                <a:gd name="T69" fmla="*/ 5789 h 5911"/>
                <a:gd name="T70" fmla="*/ 3053 w 4226"/>
                <a:gd name="T71" fmla="*/ 5716 h 5911"/>
                <a:gd name="T72" fmla="*/ 3224 w 4226"/>
                <a:gd name="T73" fmla="*/ 5593 h 5911"/>
                <a:gd name="T74" fmla="*/ 3395 w 4226"/>
                <a:gd name="T75" fmla="*/ 5471 h 5911"/>
                <a:gd name="T76" fmla="*/ 3541 w 4226"/>
                <a:gd name="T77" fmla="*/ 5300 h 5911"/>
                <a:gd name="T78" fmla="*/ 3688 w 4226"/>
                <a:gd name="T79" fmla="*/ 5129 h 5911"/>
                <a:gd name="T80" fmla="*/ 3810 w 4226"/>
                <a:gd name="T81" fmla="*/ 4934 h 5911"/>
                <a:gd name="T82" fmla="*/ 3932 w 4226"/>
                <a:gd name="T83" fmla="*/ 4739 h 5911"/>
                <a:gd name="T84" fmla="*/ 4030 w 4226"/>
                <a:gd name="T85" fmla="*/ 4519 h 5911"/>
                <a:gd name="T86" fmla="*/ 4103 w 4226"/>
                <a:gd name="T87" fmla="*/ 4275 h 5911"/>
                <a:gd name="T88" fmla="*/ 4152 w 4226"/>
                <a:gd name="T89" fmla="*/ 4030 h 5911"/>
                <a:gd name="T90" fmla="*/ 4201 w 4226"/>
                <a:gd name="T91" fmla="*/ 3786 h 5911"/>
                <a:gd name="T92" fmla="*/ 4225 w 4226"/>
                <a:gd name="T93" fmla="*/ 3517 h 5911"/>
                <a:gd name="T94" fmla="*/ 4201 w 4226"/>
                <a:gd name="T95" fmla="*/ 3249 h 5911"/>
                <a:gd name="T96" fmla="*/ 4176 w 4226"/>
                <a:gd name="T97" fmla="*/ 2980 h 5911"/>
                <a:gd name="T98" fmla="*/ 4054 w 4226"/>
                <a:gd name="T99" fmla="*/ 1881 h 5911"/>
                <a:gd name="T100" fmla="*/ 3957 w 4226"/>
                <a:gd name="T101" fmla="*/ 1368 h 5911"/>
                <a:gd name="T102" fmla="*/ 3835 w 4226"/>
                <a:gd name="T103" fmla="*/ 904 h 5911"/>
                <a:gd name="T104" fmla="*/ 3737 w 4226"/>
                <a:gd name="T105" fmla="*/ 684 h 5911"/>
                <a:gd name="T106" fmla="*/ 3664 w 4226"/>
                <a:gd name="T107" fmla="*/ 513 h 5911"/>
                <a:gd name="T108" fmla="*/ 3541 w 4226"/>
                <a:gd name="T109" fmla="*/ 342 h 5911"/>
                <a:gd name="T110" fmla="*/ 3419 w 4226"/>
                <a:gd name="T111" fmla="*/ 220 h 5911"/>
                <a:gd name="T112" fmla="*/ 3273 w 4226"/>
                <a:gd name="T113" fmla="*/ 123 h 5911"/>
                <a:gd name="T114" fmla="*/ 3126 w 4226"/>
                <a:gd name="T115" fmla="*/ 49 h 5911"/>
                <a:gd name="T116" fmla="*/ 2931 w 4226"/>
                <a:gd name="T117" fmla="*/ 1 h 5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1" name="Google Shape;528;p31">
              <a:extLst>
                <a:ext uri="{FF2B5EF4-FFF2-40B4-BE49-F238E27FC236}">
                  <a16:creationId xmlns:a16="http://schemas.microsoft.com/office/drawing/2014/main" id="{09B8ACD3-B47F-5F43-BE65-583E9433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175" y="5152025"/>
              <a:ext cx="84275" cy="117275"/>
            </a:xfrm>
            <a:custGeom>
              <a:avLst/>
              <a:gdLst>
                <a:gd name="T0" fmla="*/ 1368 w 3371"/>
                <a:gd name="T1" fmla="*/ 1 h 4691"/>
                <a:gd name="T2" fmla="*/ 1197 w 3371"/>
                <a:gd name="T3" fmla="*/ 25 h 4691"/>
                <a:gd name="T4" fmla="*/ 1026 w 3371"/>
                <a:gd name="T5" fmla="*/ 99 h 4691"/>
                <a:gd name="T6" fmla="*/ 855 w 3371"/>
                <a:gd name="T7" fmla="*/ 172 h 4691"/>
                <a:gd name="T8" fmla="*/ 709 w 3371"/>
                <a:gd name="T9" fmla="*/ 270 h 4691"/>
                <a:gd name="T10" fmla="*/ 562 w 3371"/>
                <a:gd name="T11" fmla="*/ 392 h 4691"/>
                <a:gd name="T12" fmla="*/ 440 w 3371"/>
                <a:gd name="T13" fmla="*/ 538 h 4691"/>
                <a:gd name="T14" fmla="*/ 318 w 3371"/>
                <a:gd name="T15" fmla="*/ 685 h 4691"/>
                <a:gd name="T16" fmla="*/ 220 w 3371"/>
                <a:gd name="T17" fmla="*/ 856 h 4691"/>
                <a:gd name="T18" fmla="*/ 147 w 3371"/>
                <a:gd name="T19" fmla="*/ 1051 h 4691"/>
                <a:gd name="T20" fmla="*/ 74 w 3371"/>
                <a:gd name="T21" fmla="*/ 1247 h 4691"/>
                <a:gd name="T22" fmla="*/ 49 w 3371"/>
                <a:gd name="T23" fmla="*/ 1442 h 4691"/>
                <a:gd name="T24" fmla="*/ 1 w 3371"/>
                <a:gd name="T25" fmla="*/ 1662 h 4691"/>
                <a:gd name="T26" fmla="*/ 1 w 3371"/>
                <a:gd name="T27" fmla="*/ 1882 h 4691"/>
                <a:gd name="T28" fmla="*/ 1 w 3371"/>
                <a:gd name="T29" fmla="*/ 2101 h 4691"/>
                <a:gd name="T30" fmla="*/ 25 w 3371"/>
                <a:gd name="T31" fmla="*/ 2346 h 4691"/>
                <a:gd name="T32" fmla="*/ 74 w 3371"/>
                <a:gd name="T33" fmla="*/ 2565 h 4691"/>
                <a:gd name="T34" fmla="*/ 147 w 3371"/>
                <a:gd name="T35" fmla="*/ 2810 h 4691"/>
                <a:gd name="T36" fmla="*/ 220 w 3371"/>
                <a:gd name="T37" fmla="*/ 3054 h 4691"/>
                <a:gd name="T38" fmla="*/ 342 w 3371"/>
                <a:gd name="T39" fmla="*/ 3274 h 4691"/>
                <a:gd name="T40" fmla="*/ 440 w 3371"/>
                <a:gd name="T41" fmla="*/ 3493 h 4691"/>
                <a:gd name="T42" fmla="*/ 587 w 3371"/>
                <a:gd name="T43" fmla="*/ 3689 h 4691"/>
                <a:gd name="T44" fmla="*/ 733 w 3371"/>
                <a:gd name="T45" fmla="*/ 3860 h 4691"/>
                <a:gd name="T46" fmla="*/ 880 w 3371"/>
                <a:gd name="T47" fmla="*/ 4031 h 4691"/>
                <a:gd name="T48" fmla="*/ 1051 w 3371"/>
                <a:gd name="T49" fmla="*/ 4177 h 4691"/>
                <a:gd name="T50" fmla="*/ 1222 w 3371"/>
                <a:gd name="T51" fmla="*/ 4324 h 4691"/>
                <a:gd name="T52" fmla="*/ 1393 w 3371"/>
                <a:gd name="T53" fmla="*/ 4422 h 4691"/>
                <a:gd name="T54" fmla="*/ 1564 w 3371"/>
                <a:gd name="T55" fmla="*/ 4519 h 4691"/>
                <a:gd name="T56" fmla="*/ 1759 w 3371"/>
                <a:gd name="T57" fmla="*/ 4592 h 4691"/>
                <a:gd name="T58" fmla="*/ 1954 w 3371"/>
                <a:gd name="T59" fmla="*/ 4641 h 4691"/>
                <a:gd name="T60" fmla="*/ 2125 w 3371"/>
                <a:gd name="T61" fmla="*/ 4690 h 4691"/>
                <a:gd name="T62" fmla="*/ 2516 w 3371"/>
                <a:gd name="T63" fmla="*/ 4690 h 4691"/>
                <a:gd name="T64" fmla="*/ 2687 w 3371"/>
                <a:gd name="T65" fmla="*/ 4641 h 4691"/>
                <a:gd name="T66" fmla="*/ 2882 w 3371"/>
                <a:gd name="T67" fmla="*/ 4592 h 4691"/>
                <a:gd name="T68" fmla="*/ 3029 w 3371"/>
                <a:gd name="T69" fmla="*/ 4495 h 4691"/>
                <a:gd name="T70" fmla="*/ 3151 w 3371"/>
                <a:gd name="T71" fmla="*/ 4397 h 4691"/>
                <a:gd name="T72" fmla="*/ 3249 w 3371"/>
                <a:gd name="T73" fmla="*/ 4299 h 4691"/>
                <a:gd name="T74" fmla="*/ 3322 w 3371"/>
                <a:gd name="T75" fmla="*/ 4153 h 4691"/>
                <a:gd name="T76" fmla="*/ 3371 w 3371"/>
                <a:gd name="T77" fmla="*/ 4006 h 4691"/>
                <a:gd name="T78" fmla="*/ 3371 w 3371"/>
                <a:gd name="T79" fmla="*/ 3860 h 4691"/>
                <a:gd name="T80" fmla="*/ 3371 w 3371"/>
                <a:gd name="T81" fmla="*/ 3689 h 4691"/>
                <a:gd name="T82" fmla="*/ 3347 w 3371"/>
                <a:gd name="T83" fmla="*/ 3518 h 4691"/>
                <a:gd name="T84" fmla="*/ 3249 w 3371"/>
                <a:gd name="T85" fmla="*/ 3127 h 4691"/>
                <a:gd name="T86" fmla="*/ 3078 w 3371"/>
                <a:gd name="T87" fmla="*/ 2712 h 4691"/>
                <a:gd name="T88" fmla="*/ 2712 w 3371"/>
                <a:gd name="T89" fmla="*/ 1808 h 4691"/>
                <a:gd name="T90" fmla="*/ 2370 w 3371"/>
                <a:gd name="T91" fmla="*/ 953 h 4691"/>
                <a:gd name="T92" fmla="*/ 2199 w 3371"/>
                <a:gd name="T93" fmla="*/ 612 h 4691"/>
                <a:gd name="T94" fmla="*/ 2028 w 3371"/>
                <a:gd name="T95" fmla="*/ 343 h 4691"/>
                <a:gd name="T96" fmla="*/ 1954 w 3371"/>
                <a:gd name="T97" fmla="*/ 221 h 4691"/>
                <a:gd name="T98" fmla="*/ 1857 w 3371"/>
                <a:gd name="T99" fmla="*/ 123 h 4691"/>
                <a:gd name="T100" fmla="*/ 1735 w 3371"/>
                <a:gd name="T101" fmla="*/ 74 h 4691"/>
                <a:gd name="T102" fmla="*/ 1637 w 3371"/>
                <a:gd name="T103" fmla="*/ 25 h 4691"/>
                <a:gd name="T104" fmla="*/ 1490 w 3371"/>
                <a:gd name="T105" fmla="*/ 1 h 4691"/>
                <a:gd name="T106" fmla="*/ 1368 w 3371"/>
                <a:gd name="T107" fmla="*/ 1 h 4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2" name="Google Shape;529;p31">
              <a:extLst>
                <a:ext uri="{FF2B5EF4-FFF2-40B4-BE49-F238E27FC236}">
                  <a16:creationId xmlns:a16="http://schemas.microsoft.com/office/drawing/2014/main" id="{94A4D696-8385-5F46-907A-B1D59A10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400" y="5038475"/>
              <a:ext cx="105650" cy="145325"/>
            </a:xfrm>
            <a:custGeom>
              <a:avLst/>
              <a:gdLst>
                <a:gd name="T0" fmla="*/ 1295 w 4226"/>
                <a:gd name="T1" fmla="*/ 0 h 5813"/>
                <a:gd name="T2" fmla="*/ 1100 w 4226"/>
                <a:gd name="T3" fmla="*/ 49 h 5813"/>
                <a:gd name="T4" fmla="*/ 953 w 4226"/>
                <a:gd name="T5" fmla="*/ 98 h 5813"/>
                <a:gd name="T6" fmla="*/ 807 w 4226"/>
                <a:gd name="T7" fmla="*/ 196 h 5813"/>
                <a:gd name="T8" fmla="*/ 684 w 4226"/>
                <a:gd name="T9" fmla="*/ 318 h 5813"/>
                <a:gd name="T10" fmla="*/ 587 w 4226"/>
                <a:gd name="T11" fmla="*/ 464 h 5813"/>
                <a:gd name="T12" fmla="*/ 489 w 4226"/>
                <a:gd name="T13" fmla="*/ 660 h 5813"/>
                <a:gd name="T14" fmla="*/ 391 w 4226"/>
                <a:gd name="T15" fmla="*/ 855 h 5813"/>
                <a:gd name="T16" fmla="*/ 269 w 4226"/>
                <a:gd name="T17" fmla="*/ 1295 h 5813"/>
                <a:gd name="T18" fmla="*/ 172 w 4226"/>
                <a:gd name="T19" fmla="*/ 1808 h 5813"/>
                <a:gd name="T20" fmla="*/ 49 w 4226"/>
                <a:gd name="T21" fmla="*/ 2882 h 5813"/>
                <a:gd name="T22" fmla="*/ 1 w 4226"/>
                <a:gd name="T23" fmla="*/ 3151 h 5813"/>
                <a:gd name="T24" fmla="*/ 1 w 4226"/>
                <a:gd name="T25" fmla="*/ 3419 h 5813"/>
                <a:gd name="T26" fmla="*/ 25 w 4226"/>
                <a:gd name="T27" fmla="*/ 3688 h 5813"/>
                <a:gd name="T28" fmla="*/ 74 w 4226"/>
                <a:gd name="T29" fmla="*/ 3932 h 5813"/>
                <a:gd name="T30" fmla="*/ 123 w 4226"/>
                <a:gd name="T31" fmla="*/ 4177 h 5813"/>
                <a:gd name="T32" fmla="*/ 196 w 4226"/>
                <a:gd name="T33" fmla="*/ 4421 h 5813"/>
                <a:gd name="T34" fmla="*/ 294 w 4226"/>
                <a:gd name="T35" fmla="*/ 4641 h 5813"/>
                <a:gd name="T36" fmla="*/ 416 w 4226"/>
                <a:gd name="T37" fmla="*/ 4836 h 5813"/>
                <a:gd name="T38" fmla="*/ 538 w 4226"/>
                <a:gd name="T39" fmla="*/ 5031 h 5813"/>
                <a:gd name="T40" fmla="*/ 684 w 4226"/>
                <a:gd name="T41" fmla="*/ 5202 h 5813"/>
                <a:gd name="T42" fmla="*/ 831 w 4226"/>
                <a:gd name="T43" fmla="*/ 5373 h 5813"/>
                <a:gd name="T44" fmla="*/ 1002 w 4226"/>
                <a:gd name="T45" fmla="*/ 5495 h 5813"/>
                <a:gd name="T46" fmla="*/ 1173 w 4226"/>
                <a:gd name="T47" fmla="*/ 5618 h 5813"/>
                <a:gd name="T48" fmla="*/ 1368 w 4226"/>
                <a:gd name="T49" fmla="*/ 5691 h 5813"/>
                <a:gd name="T50" fmla="*/ 1588 w 4226"/>
                <a:gd name="T51" fmla="*/ 5764 h 5813"/>
                <a:gd name="T52" fmla="*/ 1783 w 4226"/>
                <a:gd name="T53" fmla="*/ 5813 h 5813"/>
                <a:gd name="T54" fmla="*/ 2223 w 4226"/>
                <a:gd name="T55" fmla="*/ 5813 h 5813"/>
                <a:gd name="T56" fmla="*/ 2418 w 4226"/>
                <a:gd name="T57" fmla="*/ 5764 h 5813"/>
                <a:gd name="T58" fmla="*/ 2638 w 4226"/>
                <a:gd name="T59" fmla="*/ 5715 h 5813"/>
                <a:gd name="T60" fmla="*/ 2834 w 4226"/>
                <a:gd name="T61" fmla="*/ 5618 h 5813"/>
                <a:gd name="T62" fmla="*/ 3005 w 4226"/>
                <a:gd name="T63" fmla="*/ 5520 h 5813"/>
                <a:gd name="T64" fmla="*/ 3200 w 4226"/>
                <a:gd name="T65" fmla="*/ 5373 h 5813"/>
                <a:gd name="T66" fmla="*/ 3371 w 4226"/>
                <a:gd name="T67" fmla="*/ 5227 h 5813"/>
                <a:gd name="T68" fmla="*/ 3517 w 4226"/>
                <a:gd name="T69" fmla="*/ 5056 h 5813"/>
                <a:gd name="T70" fmla="*/ 3664 w 4226"/>
                <a:gd name="T71" fmla="*/ 4860 h 5813"/>
                <a:gd name="T72" fmla="*/ 3811 w 4226"/>
                <a:gd name="T73" fmla="*/ 4665 h 5813"/>
                <a:gd name="T74" fmla="*/ 3933 w 4226"/>
                <a:gd name="T75" fmla="*/ 4445 h 5813"/>
                <a:gd name="T76" fmla="*/ 4030 w 4226"/>
                <a:gd name="T77" fmla="*/ 4201 h 5813"/>
                <a:gd name="T78" fmla="*/ 4104 w 4226"/>
                <a:gd name="T79" fmla="*/ 3957 h 5813"/>
                <a:gd name="T80" fmla="*/ 4177 w 4226"/>
                <a:gd name="T81" fmla="*/ 3688 h 5813"/>
                <a:gd name="T82" fmla="*/ 4226 w 4226"/>
                <a:gd name="T83" fmla="*/ 3419 h 5813"/>
                <a:gd name="T84" fmla="*/ 4226 w 4226"/>
                <a:gd name="T85" fmla="*/ 3151 h 5813"/>
                <a:gd name="T86" fmla="*/ 4201 w 4226"/>
                <a:gd name="T87" fmla="*/ 2858 h 5813"/>
                <a:gd name="T88" fmla="*/ 4128 w 4226"/>
                <a:gd name="T89" fmla="*/ 2589 h 5813"/>
                <a:gd name="T90" fmla="*/ 4030 w 4226"/>
                <a:gd name="T91" fmla="*/ 2296 h 5813"/>
                <a:gd name="T92" fmla="*/ 3908 w 4226"/>
                <a:gd name="T93" fmla="*/ 2027 h 5813"/>
                <a:gd name="T94" fmla="*/ 3737 w 4226"/>
                <a:gd name="T95" fmla="*/ 1734 h 5813"/>
                <a:gd name="T96" fmla="*/ 3566 w 4226"/>
                <a:gd name="T97" fmla="*/ 1490 h 5813"/>
                <a:gd name="T98" fmla="*/ 3371 w 4226"/>
                <a:gd name="T99" fmla="*/ 1221 h 5813"/>
                <a:gd name="T100" fmla="*/ 3151 w 4226"/>
                <a:gd name="T101" fmla="*/ 1002 h 5813"/>
                <a:gd name="T102" fmla="*/ 2907 w 4226"/>
                <a:gd name="T103" fmla="*/ 782 h 5813"/>
                <a:gd name="T104" fmla="*/ 2687 w 4226"/>
                <a:gd name="T105" fmla="*/ 586 h 5813"/>
                <a:gd name="T106" fmla="*/ 2443 w 4226"/>
                <a:gd name="T107" fmla="*/ 415 h 5813"/>
                <a:gd name="T108" fmla="*/ 2199 w 4226"/>
                <a:gd name="T109" fmla="*/ 269 h 5813"/>
                <a:gd name="T110" fmla="*/ 1954 w 4226"/>
                <a:gd name="T111" fmla="*/ 147 h 5813"/>
                <a:gd name="T112" fmla="*/ 1710 w 4226"/>
                <a:gd name="T113" fmla="*/ 74 h 5813"/>
                <a:gd name="T114" fmla="*/ 1490 w 4226"/>
                <a:gd name="T115" fmla="*/ 25 h 5813"/>
                <a:gd name="T116" fmla="*/ 1295 w 4226"/>
                <a:gd name="T117" fmla="*/ 0 h 5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3" name="Google Shape;530;p31">
              <a:extLst>
                <a:ext uri="{FF2B5EF4-FFF2-40B4-BE49-F238E27FC236}">
                  <a16:creationId xmlns:a16="http://schemas.microsoft.com/office/drawing/2014/main" id="{004A2299-240D-4A4D-8E0A-224CD98E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4050" y="5155700"/>
              <a:ext cx="87350" cy="116025"/>
            </a:xfrm>
            <a:custGeom>
              <a:avLst/>
              <a:gdLst>
                <a:gd name="T0" fmla="*/ 1979 w 3494"/>
                <a:gd name="T1" fmla="*/ 0 h 4641"/>
                <a:gd name="T2" fmla="*/ 1857 w 3494"/>
                <a:gd name="T3" fmla="*/ 49 h 4641"/>
                <a:gd name="T4" fmla="*/ 1735 w 3494"/>
                <a:gd name="T5" fmla="*/ 98 h 4641"/>
                <a:gd name="T6" fmla="*/ 1637 w 3494"/>
                <a:gd name="T7" fmla="*/ 196 h 4641"/>
                <a:gd name="T8" fmla="*/ 1540 w 3494"/>
                <a:gd name="T9" fmla="*/ 294 h 4641"/>
                <a:gd name="T10" fmla="*/ 1369 w 3494"/>
                <a:gd name="T11" fmla="*/ 562 h 4641"/>
                <a:gd name="T12" fmla="*/ 1173 w 3494"/>
                <a:gd name="T13" fmla="*/ 904 h 4641"/>
                <a:gd name="T14" fmla="*/ 782 w 3494"/>
                <a:gd name="T15" fmla="*/ 1735 h 4641"/>
                <a:gd name="T16" fmla="*/ 367 w 3494"/>
                <a:gd name="T17" fmla="*/ 2614 h 4641"/>
                <a:gd name="T18" fmla="*/ 196 w 3494"/>
                <a:gd name="T19" fmla="*/ 3005 h 4641"/>
                <a:gd name="T20" fmla="*/ 74 w 3494"/>
                <a:gd name="T21" fmla="*/ 3395 h 4641"/>
                <a:gd name="T22" fmla="*/ 25 w 3494"/>
                <a:gd name="T23" fmla="*/ 3566 h 4641"/>
                <a:gd name="T24" fmla="*/ 1 w 3494"/>
                <a:gd name="T25" fmla="*/ 3737 h 4641"/>
                <a:gd name="T26" fmla="*/ 25 w 3494"/>
                <a:gd name="T27" fmla="*/ 3908 h 4641"/>
                <a:gd name="T28" fmla="*/ 50 w 3494"/>
                <a:gd name="T29" fmla="*/ 4055 h 4641"/>
                <a:gd name="T30" fmla="*/ 99 w 3494"/>
                <a:gd name="T31" fmla="*/ 4177 h 4641"/>
                <a:gd name="T32" fmla="*/ 196 w 3494"/>
                <a:gd name="T33" fmla="*/ 4299 h 4641"/>
                <a:gd name="T34" fmla="*/ 318 w 3494"/>
                <a:gd name="T35" fmla="*/ 4397 h 4641"/>
                <a:gd name="T36" fmla="*/ 465 w 3494"/>
                <a:gd name="T37" fmla="*/ 4494 h 4641"/>
                <a:gd name="T38" fmla="*/ 636 w 3494"/>
                <a:gd name="T39" fmla="*/ 4568 h 4641"/>
                <a:gd name="T40" fmla="*/ 831 w 3494"/>
                <a:gd name="T41" fmla="*/ 4616 h 4641"/>
                <a:gd name="T42" fmla="*/ 1027 w 3494"/>
                <a:gd name="T43" fmla="*/ 4641 h 4641"/>
                <a:gd name="T44" fmla="*/ 1198 w 3494"/>
                <a:gd name="T45" fmla="*/ 4641 h 4641"/>
                <a:gd name="T46" fmla="*/ 1393 w 3494"/>
                <a:gd name="T47" fmla="*/ 4616 h 4641"/>
                <a:gd name="T48" fmla="*/ 1588 w 3494"/>
                <a:gd name="T49" fmla="*/ 4568 h 4641"/>
                <a:gd name="T50" fmla="*/ 1784 w 3494"/>
                <a:gd name="T51" fmla="*/ 4494 h 4641"/>
                <a:gd name="T52" fmla="*/ 1955 w 3494"/>
                <a:gd name="T53" fmla="*/ 4421 h 4641"/>
                <a:gd name="T54" fmla="*/ 2150 w 3494"/>
                <a:gd name="T55" fmla="*/ 4323 h 4641"/>
                <a:gd name="T56" fmla="*/ 2321 w 3494"/>
                <a:gd name="T57" fmla="*/ 4201 h 4641"/>
                <a:gd name="T58" fmla="*/ 2492 w 3494"/>
                <a:gd name="T59" fmla="*/ 4055 h 4641"/>
                <a:gd name="T60" fmla="*/ 2663 w 3494"/>
                <a:gd name="T61" fmla="*/ 3884 h 4641"/>
                <a:gd name="T62" fmla="*/ 2810 w 3494"/>
                <a:gd name="T63" fmla="*/ 3713 h 4641"/>
                <a:gd name="T64" fmla="*/ 2956 w 3494"/>
                <a:gd name="T65" fmla="*/ 3517 h 4641"/>
                <a:gd name="T66" fmla="*/ 3078 w 3494"/>
                <a:gd name="T67" fmla="*/ 3322 h 4641"/>
                <a:gd name="T68" fmla="*/ 3200 w 3494"/>
                <a:gd name="T69" fmla="*/ 3102 h 4641"/>
                <a:gd name="T70" fmla="*/ 3298 w 3494"/>
                <a:gd name="T71" fmla="*/ 2882 h 4641"/>
                <a:gd name="T72" fmla="*/ 3371 w 3494"/>
                <a:gd name="T73" fmla="*/ 2638 h 4641"/>
                <a:gd name="T74" fmla="*/ 3420 w 3494"/>
                <a:gd name="T75" fmla="*/ 2418 h 4641"/>
                <a:gd name="T76" fmla="*/ 3469 w 3494"/>
                <a:gd name="T77" fmla="*/ 2174 h 4641"/>
                <a:gd name="T78" fmla="*/ 3493 w 3494"/>
                <a:gd name="T79" fmla="*/ 1954 h 4641"/>
                <a:gd name="T80" fmla="*/ 3493 w 3494"/>
                <a:gd name="T81" fmla="*/ 1735 h 4641"/>
                <a:gd name="T82" fmla="*/ 3469 w 3494"/>
                <a:gd name="T83" fmla="*/ 1515 h 4641"/>
                <a:gd name="T84" fmla="*/ 3445 w 3494"/>
                <a:gd name="T85" fmla="*/ 1319 h 4641"/>
                <a:gd name="T86" fmla="*/ 3396 w 3494"/>
                <a:gd name="T87" fmla="*/ 1124 h 4641"/>
                <a:gd name="T88" fmla="*/ 3322 w 3494"/>
                <a:gd name="T89" fmla="*/ 929 h 4641"/>
                <a:gd name="T90" fmla="*/ 3249 w 3494"/>
                <a:gd name="T91" fmla="*/ 758 h 4641"/>
                <a:gd name="T92" fmla="*/ 3127 w 3494"/>
                <a:gd name="T93" fmla="*/ 587 h 4641"/>
                <a:gd name="T94" fmla="*/ 3005 w 3494"/>
                <a:gd name="T95" fmla="*/ 440 h 4641"/>
                <a:gd name="T96" fmla="*/ 2883 w 3494"/>
                <a:gd name="T97" fmla="*/ 318 h 4641"/>
                <a:gd name="T98" fmla="*/ 2736 w 3494"/>
                <a:gd name="T99" fmla="*/ 196 h 4641"/>
                <a:gd name="T100" fmla="*/ 2565 w 3494"/>
                <a:gd name="T101" fmla="*/ 98 h 4641"/>
                <a:gd name="T102" fmla="*/ 2394 w 3494"/>
                <a:gd name="T103" fmla="*/ 49 h 4641"/>
                <a:gd name="T104" fmla="*/ 2248 w 3494"/>
                <a:gd name="T105" fmla="*/ 0 h 4641"/>
                <a:gd name="T106" fmla="*/ 1979 w 3494"/>
                <a:gd name="T107" fmla="*/ 0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24" name="Google Shape;531;p31">
              <a:extLst>
                <a:ext uri="{FF2B5EF4-FFF2-40B4-BE49-F238E27FC236}">
                  <a16:creationId xmlns:a16="http://schemas.microsoft.com/office/drawing/2014/main" id="{564E8D26-FEF2-954A-AC63-3B3AEDB09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300" y="5185625"/>
              <a:ext cx="263800" cy="248525"/>
            </a:xfrm>
            <a:custGeom>
              <a:avLst/>
              <a:gdLst>
                <a:gd name="T0" fmla="*/ 4959 w 10552"/>
                <a:gd name="T1" fmla="*/ 25 h 9941"/>
                <a:gd name="T2" fmla="*/ 4372 w 10552"/>
                <a:gd name="T3" fmla="*/ 171 h 9941"/>
                <a:gd name="T4" fmla="*/ 3835 w 10552"/>
                <a:gd name="T5" fmla="*/ 464 h 9941"/>
                <a:gd name="T6" fmla="*/ 3371 w 10552"/>
                <a:gd name="T7" fmla="*/ 855 h 9941"/>
                <a:gd name="T8" fmla="*/ 3029 w 10552"/>
                <a:gd name="T9" fmla="*/ 1343 h 9941"/>
                <a:gd name="T10" fmla="*/ 2809 w 10552"/>
                <a:gd name="T11" fmla="*/ 1856 h 9941"/>
                <a:gd name="T12" fmla="*/ 2565 w 10552"/>
                <a:gd name="T13" fmla="*/ 2662 h 9941"/>
                <a:gd name="T14" fmla="*/ 2394 w 10552"/>
                <a:gd name="T15" fmla="*/ 3200 h 9941"/>
                <a:gd name="T16" fmla="*/ 2101 w 10552"/>
                <a:gd name="T17" fmla="*/ 3688 h 9941"/>
                <a:gd name="T18" fmla="*/ 1735 w 10552"/>
                <a:gd name="T19" fmla="*/ 4103 h 9941"/>
                <a:gd name="T20" fmla="*/ 904 w 10552"/>
                <a:gd name="T21" fmla="*/ 4860 h 9941"/>
                <a:gd name="T22" fmla="*/ 514 w 10552"/>
                <a:gd name="T23" fmla="*/ 5324 h 9941"/>
                <a:gd name="T24" fmla="*/ 245 w 10552"/>
                <a:gd name="T25" fmla="*/ 5837 h 9941"/>
                <a:gd name="T26" fmla="*/ 74 w 10552"/>
                <a:gd name="T27" fmla="*/ 6423 h 9941"/>
                <a:gd name="T28" fmla="*/ 1 w 10552"/>
                <a:gd name="T29" fmla="*/ 7034 h 9941"/>
                <a:gd name="T30" fmla="*/ 50 w 10552"/>
                <a:gd name="T31" fmla="*/ 7620 h 9941"/>
                <a:gd name="T32" fmla="*/ 221 w 10552"/>
                <a:gd name="T33" fmla="*/ 8158 h 9941"/>
                <a:gd name="T34" fmla="*/ 440 w 10552"/>
                <a:gd name="T35" fmla="*/ 8646 h 9941"/>
                <a:gd name="T36" fmla="*/ 782 w 10552"/>
                <a:gd name="T37" fmla="*/ 9086 h 9941"/>
                <a:gd name="T38" fmla="*/ 1149 w 10552"/>
                <a:gd name="T39" fmla="*/ 9428 h 9941"/>
                <a:gd name="T40" fmla="*/ 1613 w 10552"/>
                <a:gd name="T41" fmla="*/ 9696 h 9941"/>
                <a:gd name="T42" fmla="*/ 2101 w 10552"/>
                <a:gd name="T43" fmla="*/ 9867 h 9941"/>
                <a:gd name="T44" fmla="*/ 2614 w 10552"/>
                <a:gd name="T45" fmla="*/ 9940 h 9941"/>
                <a:gd name="T46" fmla="*/ 3347 w 10552"/>
                <a:gd name="T47" fmla="*/ 9818 h 9941"/>
                <a:gd name="T48" fmla="*/ 4006 w 10552"/>
                <a:gd name="T49" fmla="*/ 9501 h 9941"/>
                <a:gd name="T50" fmla="*/ 4299 w 10552"/>
                <a:gd name="T51" fmla="*/ 9330 h 9941"/>
                <a:gd name="T52" fmla="*/ 4592 w 10552"/>
                <a:gd name="T53" fmla="*/ 9257 h 9941"/>
                <a:gd name="T54" fmla="*/ 5642 w 10552"/>
                <a:gd name="T55" fmla="*/ 9232 h 9941"/>
                <a:gd name="T56" fmla="*/ 6106 w 10552"/>
                <a:gd name="T57" fmla="*/ 9305 h 9941"/>
                <a:gd name="T58" fmla="*/ 6400 w 10552"/>
                <a:gd name="T59" fmla="*/ 9403 h 9941"/>
                <a:gd name="T60" fmla="*/ 6864 w 10552"/>
                <a:gd name="T61" fmla="*/ 9696 h 9941"/>
                <a:gd name="T62" fmla="*/ 7572 w 10552"/>
                <a:gd name="T63" fmla="*/ 9916 h 9941"/>
                <a:gd name="T64" fmla="*/ 8207 w 10552"/>
                <a:gd name="T65" fmla="*/ 9916 h 9941"/>
                <a:gd name="T66" fmla="*/ 8695 w 10552"/>
                <a:gd name="T67" fmla="*/ 9794 h 9941"/>
                <a:gd name="T68" fmla="*/ 9184 w 10552"/>
                <a:gd name="T69" fmla="*/ 9574 h 9941"/>
                <a:gd name="T70" fmla="*/ 9599 w 10552"/>
                <a:gd name="T71" fmla="*/ 9281 h 9941"/>
                <a:gd name="T72" fmla="*/ 9941 w 10552"/>
                <a:gd name="T73" fmla="*/ 8890 h 9941"/>
                <a:gd name="T74" fmla="*/ 10234 w 10552"/>
                <a:gd name="T75" fmla="*/ 8426 h 9941"/>
                <a:gd name="T76" fmla="*/ 10429 w 10552"/>
                <a:gd name="T77" fmla="*/ 7889 h 9941"/>
                <a:gd name="T78" fmla="*/ 10527 w 10552"/>
                <a:gd name="T79" fmla="*/ 7327 h 9941"/>
                <a:gd name="T80" fmla="*/ 10527 w 10552"/>
                <a:gd name="T81" fmla="*/ 6741 h 9941"/>
                <a:gd name="T82" fmla="*/ 10405 w 10552"/>
                <a:gd name="T83" fmla="*/ 6130 h 9941"/>
                <a:gd name="T84" fmla="*/ 10185 w 10552"/>
                <a:gd name="T85" fmla="*/ 5569 h 9941"/>
                <a:gd name="T86" fmla="*/ 9843 w 10552"/>
                <a:gd name="T87" fmla="*/ 5080 h 9941"/>
                <a:gd name="T88" fmla="*/ 9233 w 10552"/>
                <a:gd name="T89" fmla="*/ 4470 h 9941"/>
                <a:gd name="T90" fmla="*/ 8646 w 10552"/>
                <a:gd name="T91" fmla="*/ 3908 h 9941"/>
                <a:gd name="T92" fmla="*/ 8305 w 10552"/>
                <a:gd name="T93" fmla="*/ 3444 h 9941"/>
                <a:gd name="T94" fmla="*/ 8060 w 10552"/>
                <a:gd name="T95" fmla="*/ 2931 h 9941"/>
                <a:gd name="T96" fmla="*/ 7816 w 10552"/>
                <a:gd name="T97" fmla="*/ 2125 h 9941"/>
                <a:gd name="T98" fmla="*/ 7645 w 10552"/>
                <a:gd name="T99" fmla="*/ 1612 h 9941"/>
                <a:gd name="T100" fmla="*/ 7376 w 10552"/>
                <a:gd name="T101" fmla="*/ 1124 h 9941"/>
                <a:gd name="T102" fmla="*/ 6961 w 10552"/>
                <a:gd name="T103" fmla="*/ 635 h 9941"/>
                <a:gd name="T104" fmla="*/ 6448 w 10552"/>
                <a:gd name="T105" fmla="*/ 293 h 9941"/>
                <a:gd name="T106" fmla="*/ 5887 w 10552"/>
                <a:gd name="T107" fmla="*/ 73 h 9941"/>
                <a:gd name="T108" fmla="*/ 5301 w 10552"/>
                <a:gd name="T109" fmla="*/ 0 h 9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lnTo>
                    <a:pt x="52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52306" name="Google Shape;532;p31">
            <a:extLst>
              <a:ext uri="{FF2B5EF4-FFF2-40B4-BE49-F238E27FC236}">
                <a16:creationId xmlns:a16="http://schemas.microsoft.com/office/drawing/2014/main" id="{8075351E-ABD1-AE44-B0C4-10873F01764C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2411413"/>
            <a:ext cx="433388" cy="420687"/>
            <a:chOff x="5926225" y="921350"/>
            <a:chExt cx="517800" cy="504350"/>
          </a:xfrm>
        </p:grpSpPr>
        <p:sp>
          <p:nvSpPr>
            <p:cNvPr id="52318" name="Google Shape;533;p31">
              <a:extLst>
                <a:ext uri="{FF2B5EF4-FFF2-40B4-BE49-F238E27FC236}">
                  <a16:creationId xmlns:a16="http://schemas.microsoft.com/office/drawing/2014/main" id="{92487FD5-1FEC-6246-B1FB-DEEFEF312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225" y="921350"/>
              <a:ext cx="517800" cy="504350"/>
            </a:xfrm>
            <a:custGeom>
              <a:avLst/>
              <a:gdLst>
                <a:gd name="T0" fmla="*/ 11089 w 20712"/>
                <a:gd name="T1" fmla="*/ 2907 h 20174"/>
                <a:gd name="T2" fmla="*/ 12163 w 20712"/>
                <a:gd name="T3" fmla="*/ 3102 h 20174"/>
                <a:gd name="T4" fmla="*/ 13165 w 20712"/>
                <a:gd name="T5" fmla="*/ 3444 h 20174"/>
                <a:gd name="T6" fmla="*/ 14093 w 20712"/>
                <a:gd name="T7" fmla="*/ 3908 h 20174"/>
                <a:gd name="T8" fmla="*/ 14948 w 20712"/>
                <a:gd name="T9" fmla="*/ 4519 h 20174"/>
                <a:gd name="T10" fmla="*/ 15705 w 20712"/>
                <a:gd name="T11" fmla="*/ 5227 h 20174"/>
                <a:gd name="T12" fmla="*/ 16340 w 20712"/>
                <a:gd name="T13" fmla="*/ 6057 h 20174"/>
                <a:gd name="T14" fmla="*/ 16853 w 20712"/>
                <a:gd name="T15" fmla="*/ 6961 h 20174"/>
                <a:gd name="T16" fmla="*/ 17243 w 20712"/>
                <a:gd name="T17" fmla="*/ 7938 h 20174"/>
                <a:gd name="T18" fmla="*/ 17488 w 20712"/>
                <a:gd name="T19" fmla="*/ 8988 h 20174"/>
                <a:gd name="T20" fmla="*/ 17585 w 20712"/>
                <a:gd name="T21" fmla="*/ 10087 h 20174"/>
                <a:gd name="T22" fmla="*/ 17488 w 20712"/>
                <a:gd name="T23" fmla="*/ 11186 h 20174"/>
                <a:gd name="T24" fmla="*/ 17243 w 20712"/>
                <a:gd name="T25" fmla="*/ 12236 h 20174"/>
                <a:gd name="T26" fmla="*/ 16853 w 20712"/>
                <a:gd name="T27" fmla="*/ 13213 h 20174"/>
                <a:gd name="T28" fmla="*/ 16340 w 20712"/>
                <a:gd name="T29" fmla="*/ 14117 h 20174"/>
                <a:gd name="T30" fmla="*/ 15705 w 20712"/>
                <a:gd name="T31" fmla="*/ 14947 h 20174"/>
                <a:gd name="T32" fmla="*/ 14948 w 20712"/>
                <a:gd name="T33" fmla="*/ 15656 h 20174"/>
                <a:gd name="T34" fmla="*/ 14093 w 20712"/>
                <a:gd name="T35" fmla="*/ 16266 h 20174"/>
                <a:gd name="T36" fmla="*/ 13165 w 20712"/>
                <a:gd name="T37" fmla="*/ 16730 h 20174"/>
                <a:gd name="T38" fmla="*/ 12163 w 20712"/>
                <a:gd name="T39" fmla="*/ 17072 h 20174"/>
                <a:gd name="T40" fmla="*/ 11089 w 20712"/>
                <a:gd name="T41" fmla="*/ 17268 h 20174"/>
                <a:gd name="T42" fmla="*/ 9990 w 20712"/>
                <a:gd name="T43" fmla="*/ 17292 h 20174"/>
                <a:gd name="T44" fmla="*/ 8891 w 20712"/>
                <a:gd name="T45" fmla="*/ 17170 h 20174"/>
                <a:gd name="T46" fmla="*/ 7865 w 20712"/>
                <a:gd name="T47" fmla="*/ 16877 h 20174"/>
                <a:gd name="T48" fmla="*/ 6912 w 20712"/>
                <a:gd name="T49" fmla="*/ 16437 h 20174"/>
                <a:gd name="T50" fmla="*/ 6033 w 20712"/>
                <a:gd name="T51" fmla="*/ 15875 h 20174"/>
                <a:gd name="T52" fmla="*/ 5252 w 20712"/>
                <a:gd name="T53" fmla="*/ 15192 h 20174"/>
                <a:gd name="T54" fmla="*/ 4568 w 20712"/>
                <a:gd name="T55" fmla="*/ 14410 h 20174"/>
                <a:gd name="T56" fmla="*/ 4006 w 20712"/>
                <a:gd name="T57" fmla="*/ 13531 h 20174"/>
                <a:gd name="T58" fmla="*/ 3566 w 20712"/>
                <a:gd name="T59" fmla="*/ 12578 h 20174"/>
                <a:gd name="T60" fmla="*/ 3273 w 20712"/>
                <a:gd name="T61" fmla="*/ 11553 h 20174"/>
                <a:gd name="T62" fmla="*/ 3151 w 20712"/>
                <a:gd name="T63" fmla="*/ 10454 h 20174"/>
                <a:gd name="T64" fmla="*/ 3176 w 20712"/>
                <a:gd name="T65" fmla="*/ 9354 h 20174"/>
                <a:gd name="T66" fmla="*/ 3371 w 20712"/>
                <a:gd name="T67" fmla="*/ 8280 h 20174"/>
                <a:gd name="T68" fmla="*/ 3713 w 20712"/>
                <a:gd name="T69" fmla="*/ 7279 h 20174"/>
                <a:gd name="T70" fmla="*/ 4177 w 20712"/>
                <a:gd name="T71" fmla="*/ 6350 h 20174"/>
                <a:gd name="T72" fmla="*/ 4788 w 20712"/>
                <a:gd name="T73" fmla="*/ 5496 h 20174"/>
                <a:gd name="T74" fmla="*/ 5496 w 20712"/>
                <a:gd name="T75" fmla="*/ 4739 h 20174"/>
                <a:gd name="T76" fmla="*/ 6326 w 20712"/>
                <a:gd name="T77" fmla="*/ 4104 h 20174"/>
                <a:gd name="T78" fmla="*/ 7230 w 20712"/>
                <a:gd name="T79" fmla="*/ 3591 h 20174"/>
                <a:gd name="T80" fmla="*/ 8207 w 20712"/>
                <a:gd name="T81" fmla="*/ 3200 h 20174"/>
                <a:gd name="T82" fmla="*/ 9257 w 20712"/>
                <a:gd name="T83" fmla="*/ 2956 h 20174"/>
                <a:gd name="T84" fmla="*/ 10356 w 20712"/>
                <a:gd name="T85" fmla="*/ 2858 h 20174"/>
                <a:gd name="T86" fmla="*/ 3908 w 20712"/>
                <a:gd name="T87" fmla="*/ 2003 h 20174"/>
                <a:gd name="T88" fmla="*/ 2174 w 20712"/>
                <a:gd name="T89" fmla="*/ 8207 h 20174"/>
                <a:gd name="T90" fmla="*/ 1026 w 20712"/>
                <a:gd name="T91" fmla="*/ 14581 h 20174"/>
                <a:gd name="T92" fmla="*/ 6717 w 20712"/>
                <a:gd name="T93" fmla="*/ 17658 h 20174"/>
                <a:gd name="T94" fmla="*/ 12652 w 20712"/>
                <a:gd name="T95" fmla="*/ 20174 h 20174"/>
                <a:gd name="T96" fmla="*/ 16926 w 20712"/>
                <a:gd name="T97" fmla="*/ 15314 h 20174"/>
                <a:gd name="T98" fmla="*/ 20711 w 20712"/>
                <a:gd name="T99" fmla="*/ 10087 h 20174"/>
                <a:gd name="T100" fmla="*/ 16926 w 20712"/>
                <a:gd name="T101" fmla="*/ 4861 h 20174"/>
                <a:gd name="T102" fmla="*/ 12652 w 20712"/>
                <a:gd name="T103" fmla="*/ 0 h 20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19" name="Google Shape;534;p31">
              <a:extLst>
                <a:ext uri="{FF2B5EF4-FFF2-40B4-BE49-F238E27FC236}">
                  <a16:creationId xmlns:a16="http://schemas.microsoft.com/office/drawing/2014/main" id="{7FBC3529-AD81-5B4C-9E4E-820199D63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00" y="1005000"/>
              <a:ext cx="337050" cy="337050"/>
            </a:xfrm>
            <a:custGeom>
              <a:avLst/>
              <a:gdLst>
                <a:gd name="T0" fmla="*/ 6057 w 13482"/>
                <a:gd name="T1" fmla="*/ 49 h 13482"/>
                <a:gd name="T2" fmla="*/ 5056 w 13482"/>
                <a:gd name="T3" fmla="*/ 220 h 13482"/>
                <a:gd name="T4" fmla="*/ 4128 w 13482"/>
                <a:gd name="T5" fmla="*/ 538 h 13482"/>
                <a:gd name="T6" fmla="*/ 3249 w 13482"/>
                <a:gd name="T7" fmla="*/ 977 h 13482"/>
                <a:gd name="T8" fmla="*/ 2467 w 13482"/>
                <a:gd name="T9" fmla="*/ 1539 h 13482"/>
                <a:gd name="T10" fmla="*/ 1759 w 13482"/>
                <a:gd name="T11" fmla="*/ 2223 h 13482"/>
                <a:gd name="T12" fmla="*/ 1173 w 13482"/>
                <a:gd name="T13" fmla="*/ 2980 h 13482"/>
                <a:gd name="T14" fmla="*/ 684 w 13482"/>
                <a:gd name="T15" fmla="*/ 3835 h 13482"/>
                <a:gd name="T16" fmla="*/ 318 w 13482"/>
                <a:gd name="T17" fmla="*/ 4738 h 13482"/>
                <a:gd name="T18" fmla="*/ 98 w 13482"/>
                <a:gd name="T19" fmla="*/ 5715 h 13482"/>
                <a:gd name="T20" fmla="*/ 0 w 13482"/>
                <a:gd name="T21" fmla="*/ 6741 h 13482"/>
                <a:gd name="T22" fmla="*/ 98 w 13482"/>
                <a:gd name="T23" fmla="*/ 7767 h 13482"/>
                <a:gd name="T24" fmla="*/ 318 w 13482"/>
                <a:gd name="T25" fmla="*/ 8744 h 13482"/>
                <a:gd name="T26" fmla="*/ 684 w 13482"/>
                <a:gd name="T27" fmla="*/ 9648 h 13482"/>
                <a:gd name="T28" fmla="*/ 1173 w 13482"/>
                <a:gd name="T29" fmla="*/ 10502 h 13482"/>
                <a:gd name="T30" fmla="*/ 1759 w 13482"/>
                <a:gd name="T31" fmla="*/ 11259 h 13482"/>
                <a:gd name="T32" fmla="*/ 2467 w 13482"/>
                <a:gd name="T33" fmla="*/ 11943 h 13482"/>
                <a:gd name="T34" fmla="*/ 3249 w 13482"/>
                <a:gd name="T35" fmla="*/ 12505 h 13482"/>
                <a:gd name="T36" fmla="*/ 4128 w 13482"/>
                <a:gd name="T37" fmla="*/ 12945 h 13482"/>
                <a:gd name="T38" fmla="*/ 5056 w 13482"/>
                <a:gd name="T39" fmla="*/ 13262 h 13482"/>
                <a:gd name="T40" fmla="*/ 6057 w 13482"/>
                <a:gd name="T41" fmla="*/ 13433 h 13482"/>
                <a:gd name="T42" fmla="*/ 7083 w 13482"/>
                <a:gd name="T43" fmla="*/ 13458 h 13482"/>
                <a:gd name="T44" fmla="*/ 8084 w 13482"/>
                <a:gd name="T45" fmla="*/ 13335 h 13482"/>
                <a:gd name="T46" fmla="*/ 9061 w 13482"/>
                <a:gd name="T47" fmla="*/ 13067 h 13482"/>
                <a:gd name="T48" fmla="*/ 9940 w 13482"/>
                <a:gd name="T49" fmla="*/ 12652 h 13482"/>
                <a:gd name="T50" fmla="*/ 10771 w 13482"/>
                <a:gd name="T51" fmla="*/ 12139 h 13482"/>
                <a:gd name="T52" fmla="*/ 11504 w 13482"/>
                <a:gd name="T53" fmla="*/ 11504 h 13482"/>
                <a:gd name="T54" fmla="*/ 12139 w 13482"/>
                <a:gd name="T55" fmla="*/ 10771 h 13482"/>
                <a:gd name="T56" fmla="*/ 12651 w 13482"/>
                <a:gd name="T57" fmla="*/ 9941 h 13482"/>
                <a:gd name="T58" fmla="*/ 13067 w 13482"/>
                <a:gd name="T59" fmla="*/ 9061 h 13482"/>
                <a:gd name="T60" fmla="*/ 13335 w 13482"/>
                <a:gd name="T61" fmla="*/ 8084 h 13482"/>
                <a:gd name="T62" fmla="*/ 13457 w 13482"/>
                <a:gd name="T63" fmla="*/ 7083 h 13482"/>
                <a:gd name="T64" fmla="*/ 13433 w 13482"/>
                <a:gd name="T65" fmla="*/ 6057 h 13482"/>
                <a:gd name="T66" fmla="*/ 13262 w 13482"/>
                <a:gd name="T67" fmla="*/ 5056 h 13482"/>
                <a:gd name="T68" fmla="*/ 12945 w 13482"/>
                <a:gd name="T69" fmla="*/ 4128 h 13482"/>
                <a:gd name="T70" fmla="*/ 12505 w 13482"/>
                <a:gd name="T71" fmla="*/ 3249 h 13482"/>
                <a:gd name="T72" fmla="*/ 11943 w 13482"/>
                <a:gd name="T73" fmla="*/ 2467 h 13482"/>
                <a:gd name="T74" fmla="*/ 11259 w 13482"/>
                <a:gd name="T75" fmla="*/ 1759 h 13482"/>
                <a:gd name="T76" fmla="*/ 10502 w 13482"/>
                <a:gd name="T77" fmla="*/ 1173 h 13482"/>
                <a:gd name="T78" fmla="*/ 9647 w 13482"/>
                <a:gd name="T79" fmla="*/ 684 h 13482"/>
                <a:gd name="T80" fmla="*/ 8744 w 13482"/>
                <a:gd name="T81" fmla="*/ 318 h 13482"/>
                <a:gd name="T82" fmla="*/ 7767 w 13482"/>
                <a:gd name="T83" fmla="*/ 98 h 13482"/>
                <a:gd name="T84" fmla="*/ 6741 w 13482"/>
                <a:gd name="T85" fmla="*/ 0 h 13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307" name="Google Shape;535;p31">
            <a:extLst>
              <a:ext uri="{FF2B5EF4-FFF2-40B4-BE49-F238E27FC236}">
                <a16:creationId xmlns:a16="http://schemas.microsoft.com/office/drawing/2014/main" id="{0155C8AA-5241-8A42-BA41-1DA9A00C5895}"/>
              </a:ext>
            </a:extLst>
          </p:cNvPr>
          <p:cNvSpPr>
            <a:spLocks/>
          </p:cNvSpPr>
          <p:nvPr/>
        </p:nvSpPr>
        <p:spPr bwMode="auto">
          <a:xfrm>
            <a:off x="6172200" y="2646363"/>
            <a:ext cx="401638" cy="227012"/>
          </a:xfrm>
          <a:custGeom>
            <a:avLst/>
            <a:gdLst>
              <a:gd name="T0" fmla="*/ 7108 w 19198"/>
              <a:gd name="T1" fmla="*/ 25 h 10845"/>
              <a:gd name="T2" fmla="*/ 6229 w 19198"/>
              <a:gd name="T3" fmla="*/ 196 h 10845"/>
              <a:gd name="T4" fmla="*/ 5423 w 19198"/>
              <a:gd name="T5" fmla="*/ 538 h 10845"/>
              <a:gd name="T6" fmla="*/ 4714 w 19198"/>
              <a:gd name="T7" fmla="*/ 1026 h 10845"/>
              <a:gd name="T8" fmla="*/ 4104 w 19198"/>
              <a:gd name="T9" fmla="*/ 1637 h 10845"/>
              <a:gd name="T10" fmla="*/ 3615 w 19198"/>
              <a:gd name="T11" fmla="*/ 2345 h 10845"/>
              <a:gd name="T12" fmla="*/ 3273 w 19198"/>
              <a:gd name="T13" fmla="*/ 3151 h 10845"/>
              <a:gd name="T14" fmla="*/ 3102 w 19198"/>
              <a:gd name="T15" fmla="*/ 4030 h 10845"/>
              <a:gd name="T16" fmla="*/ 3078 w 19198"/>
              <a:gd name="T17" fmla="*/ 4788 h 10845"/>
              <a:gd name="T18" fmla="*/ 2419 w 19198"/>
              <a:gd name="T19" fmla="*/ 4836 h 10845"/>
              <a:gd name="T20" fmla="*/ 1832 w 19198"/>
              <a:gd name="T21" fmla="*/ 5032 h 10845"/>
              <a:gd name="T22" fmla="*/ 1320 w 19198"/>
              <a:gd name="T23" fmla="*/ 5300 h 10845"/>
              <a:gd name="T24" fmla="*/ 880 w 19198"/>
              <a:gd name="T25" fmla="*/ 5667 h 10845"/>
              <a:gd name="T26" fmla="*/ 514 w 19198"/>
              <a:gd name="T27" fmla="*/ 6131 h 10845"/>
              <a:gd name="T28" fmla="*/ 220 w 19198"/>
              <a:gd name="T29" fmla="*/ 6644 h 10845"/>
              <a:gd name="T30" fmla="*/ 50 w 19198"/>
              <a:gd name="T31" fmla="*/ 7205 h 10845"/>
              <a:gd name="T32" fmla="*/ 1 w 19198"/>
              <a:gd name="T33" fmla="*/ 7816 h 10845"/>
              <a:gd name="T34" fmla="*/ 50 w 19198"/>
              <a:gd name="T35" fmla="*/ 8427 h 10845"/>
              <a:gd name="T36" fmla="*/ 220 w 19198"/>
              <a:gd name="T37" fmla="*/ 8988 h 10845"/>
              <a:gd name="T38" fmla="*/ 514 w 19198"/>
              <a:gd name="T39" fmla="*/ 9501 h 10845"/>
              <a:gd name="T40" fmla="*/ 880 w 19198"/>
              <a:gd name="T41" fmla="*/ 9965 h 10845"/>
              <a:gd name="T42" fmla="*/ 1320 w 19198"/>
              <a:gd name="T43" fmla="*/ 10332 h 10845"/>
              <a:gd name="T44" fmla="*/ 1832 w 19198"/>
              <a:gd name="T45" fmla="*/ 10600 h 10845"/>
              <a:gd name="T46" fmla="*/ 2419 w 19198"/>
              <a:gd name="T47" fmla="*/ 10796 h 10845"/>
              <a:gd name="T48" fmla="*/ 16486 w 19198"/>
              <a:gd name="T49" fmla="*/ 10844 h 10845"/>
              <a:gd name="T50" fmla="*/ 17072 w 19198"/>
              <a:gd name="T51" fmla="*/ 10722 h 10845"/>
              <a:gd name="T52" fmla="*/ 17610 w 19198"/>
              <a:gd name="T53" fmla="*/ 10478 h 10845"/>
              <a:gd name="T54" fmla="*/ 18098 w 19198"/>
              <a:gd name="T55" fmla="*/ 10161 h 10845"/>
              <a:gd name="T56" fmla="*/ 18513 w 19198"/>
              <a:gd name="T57" fmla="*/ 9745 h 10845"/>
              <a:gd name="T58" fmla="*/ 18831 w 19198"/>
              <a:gd name="T59" fmla="*/ 9257 h 10845"/>
              <a:gd name="T60" fmla="*/ 19075 w 19198"/>
              <a:gd name="T61" fmla="*/ 8720 h 10845"/>
              <a:gd name="T62" fmla="*/ 19197 w 19198"/>
              <a:gd name="T63" fmla="*/ 8134 h 10845"/>
              <a:gd name="T64" fmla="*/ 19197 w 19198"/>
              <a:gd name="T65" fmla="*/ 7499 h 10845"/>
              <a:gd name="T66" fmla="*/ 19075 w 19198"/>
              <a:gd name="T67" fmla="*/ 6912 h 10845"/>
              <a:gd name="T68" fmla="*/ 18831 w 19198"/>
              <a:gd name="T69" fmla="*/ 6375 h 10845"/>
              <a:gd name="T70" fmla="*/ 18513 w 19198"/>
              <a:gd name="T71" fmla="*/ 5887 h 10845"/>
              <a:gd name="T72" fmla="*/ 18098 w 19198"/>
              <a:gd name="T73" fmla="*/ 5471 h 10845"/>
              <a:gd name="T74" fmla="*/ 17610 w 19198"/>
              <a:gd name="T75" fmla="*/ 5154 h 10845"/>
              <a:gd name="T76" fmla="*/ 17072 w 19198"/>
              <a:gd name="T77" fmla="*/ 4910 h 10845"/>
              <a:gd name="T78" fmla="*/ 16486 w 19198"/>
              <a:gd name="T79" fmla="*/ 4788 h 10845"/>
              <a:gd name="T80" fmla="*/ 15436 w 19198"/>
              <a:gd name="T81" fmla="*/ 4494 h 10845"/>
              <a:gd name="T82" fmla="*/ 15387 w 19198"/>
              <a:gd name="T83" fmla="*/ 3933 h 10845"/>
              <a:gd name="T84" fmla="*/ 15216 w 19198"/>
              <a:gd name="T85" fmla="*/ 3420 h 10845"/>
              <a:gd name="T86" fmla="*/ 14972 w 19198"/>
              <a:gd name="T87" fmla="*/ 2956 h 10845"/>
              <a:gd name="T88" fmla="*/ 14630 w 19198"/>
              <a:gd name="T89" fmla="*/ 2541 h 10845"/>
              <a:gd name="T90" fmla="*/ 14215 w 19198"/>
              <a:gd name="T91" fmla="*/ 2199 h 10845"/>
              <a:gd name="T92" fmla="*/ 13751 w 19198"/>
              <a:gd name="T93" fmla="*/ 1954 h 10845"/>
              <a:gd name="T94" fmla="*/ 13238 w 19198"/>
              <a:gd name="T95" fmla="*/ 1784 h 10845"/>
              <a:gd name="T96" fmla="*/ 12676 w 19198"/>
              <a:gd name="T97" fmla="*/ 1735 h 10845"/>
              <a:gd name="T98" fmla="*/ 11992 w 19198"/>
              <a:gd name="T99" fmla="*/ 1832 h 10845"/>
              <a:gd name="T100" fmla="*/ 11357 w 19198"/>
              <a:gd name="T101" fmla="*/ 2077 h 10845"/>
              <a:gd name="T102" fmla="*/ 11015 w 19198"/>
              <a:gd name="T103" fmla="*/ 1637 h 10845"/>
              <a:gd name="T104" fmla="*/ 10649 w 19198"/>
              <a:gd name="T105" fmla="*/ 1222 h 10845"/>
              <a:gd name="T106" fmla="*/ 10234 w 19198"/>
              <a:gd name="T107" fmla="*/ 880 h 10845"/>
              <a:gd name="T108" fmla="*/ 9745 w 19198"/>
              <a:gd name="T109" fmla="*/ 562 h 10845"/>
              <a:gd name="T110" fmla="*/ 9257 w 19198"/>
              <a:gd name="T111" fmla="*/ 318 h 10845"/>
              <a:gd name="T112" fmla="*/ 8720 w 19198"/>
              <a:gd name="T113" fmla="*/ 147 h 10845"/>
              <a:gd name="T114" fmla="*/ 8158 w 19198"/>
              <a:gd name="T115" fmla="*/ 25 h 10845"/>
              <a:gd name="T116" fmla="*/ 7572 w 19198"/>
              <a:gd name="T117" fmla="*/ 1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lnTo>
                  <a:pt x="7572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308" name="Google Shape;536;p31">
            <a:extLst>
              <a:ext uri="{FF2B5EF4-FFF2-40B4-BE49-F238E27FC236}">
                <a16:creationId xmlns:a16="http://schemas.microsoft.com/office/drawing/2014/main" id="{A4F8ABE2-23C4-DD4D-A425-CA6FE202EB60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2390775"/>
            <a:ext cx="431800" cy="420688"/>
            <a:chOff x="5926225" y="921350"/>
            <a:chExt cx="517800" cy="504350"/>
          </a:xfrm>
        </p:grpSpPr>
        <p:sp>
          <p:nvSpPr>
            <p:cNvPr id="52316" name="Google Shape;537;p31">
              <a:extLst>
                <a:ext uri="{FF2B5EF4-FFF2-40B4-BE49-F238E27FC236}">
                  <a16:creationId xmlns:a16="http://schemas.microsoft.com/office/drawing/2014/main" id="{033B7A70-4430-694D-A685-127D1C46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225" y="921350"/>
              <a:ext cx="517800" cy="504350"/>
            </a:xfrm>
            <a:custGeom>
              <a:avLst/>
              <a:gdLst>
                <a:gd name="T0" fmla="*/ 11089 w 20712"/>
                <a:gd name="T1" fmla="*/ 2907 h 20174"/>
                <a:gd name="T2" fmla="*/ 12163 w 20712"/>
                <a:gd name="T3" fmla="*/ 3102 h 20174"/>
                <a:gd name="T4" fmla="*/ 13165 w 20712"/>
                <a:gd name="T5" fmla="*/ 3444 h 20174"/>
                <a:gd name="T6" fmla="*/ 14093 w 20712"/>
                <a:gd name="T7" fmla="*/ 3908 h 20174"/>
                <a:gd name="T8" fmla="*/ 14948 w 20712"/>
                <a:gd name="T9" fmla="*/ 4519 h 20174"/>
                <a:gd name="T10" fmla="*/ 15705 w 20712"/>
                <a:gd name="T11" fmla="*/ 5227 h 20174"/>
                <a:gd name="T12" fmla="*/ 16340 w 20712"/>
                <a:gd name="T13" fmla="*/ 6057 h 20174"/>
                <a:gd name="T14" fmla="*/ 16853 w 20712"/>
                <a:gd name="T15" fmla="*/ 6961 h 20174"/>
                <a:gd name="T16" fmla="*/ 17243 w 20712"/>
                <a:gd name="T17" fmla="*/ 7938 h 20174"/>
                <a:gd name="T18" fmla="*/ 17488 w 20712"/>
                <a:gd name="T19" fmla="*/ 8988 h 20174"/>
                <a:gd name="T20" fmla="*/ 17585 w 20712"/>
                <a:gd name="T21" fmla="*/ 10087 h 20174"/>
                <a:gd name="T22" fmla="*/ 17488 w 20712"/>
                <a:gd name="T23" fmla="*/ 11186 h 20174"/>
                <a:gd name="T24" fmla="*/ 17243 w 20712"/>
                <a:gd name="T25" fmla="*/ 12236 h 20174"/>
                <a:gd name="T26" fmla="*/ 16853 w 20712"/>
                <a:gd name="T27" fmla="*/ 13213 h 20174"/>
                <a:gd name="T28" fmla="*/ 16340 w 20712"/>
                <a:gd name="T29" fmla="*/ 14117 h 20174"/>
                <a:gd name="T30" fmla="*/ 15705 w 20712"/>
                <a:gd name="T31" fmla="*/ 14947 h 20174"/>
                <a:gd name="T32" fmla="*/ 14948 w 20712"/>
                <a:gd name="T33" fmla="*/ 15656 h 20174"/>
                <a:gd name="T34" fmla="*/ 14093 w 20712"/>
                <a:gd name="T35" fmla="*/ 16266 h 20174"/>
                <a:gd name="T36" fmla="*/ 13165 w 20712"/>
                <a:gd name="T37" fmla="*/ 16730 h 20174"/>
                <a:gd name="T38" fmla="*/ 12163 w 20712"/>
                <a:gd name="T39" fmla="*/ 17072 h 20174"/>
                <a:gd name="T40" fmla="*/ 11089 w 20712"/>
                <a:gd name="T41" fmla="*/ 17268 h 20174"/>
                <a:gd name="T42" fmla="*/ 9990 w 20712"/>
                <a:gd name="T43" fmla="*/ 17292 h 20174"/>
                <a:gd name="T44" fmla="*/ 8891 w 20712"/>
                <a:gd name="T45" fmla="*/ 17170 h 20174"/>
                <a:gd name="T46" fmla="*/ 7865 w 20712"/>
                <a:gd name="T47" fmla="*/ 16877 h 20174"/>
                <a:gd name="T48" fmla="*/ 6912 w 20712"/>
                <a:gd name="T49" fmla="*/ 16437 h 20174"/>
                <a:gd name="T50" fmla="*/ 6033 w 20712"/>
                <a:gd name="T51" fmla="*/ 15875 h 20174"/>
                <a:gd name="T52" fmla="*/ 5252 w 20712"/>
                <a:gd name="T53" fmla="*/ 15192 h 20174"/>
                <a:gd name="T54" fmla="*/ 4568 w 20712"/>
                <a:gd name="T55" fmla="*/ 14410 h 20174"/>
                <a:gd name="T56" fmla="*/ 4006 w 20712"/>
                <a:gd name="T57" fmla="*/ 13531 h 20174"/>
                <a:gd name="T58" fmla="*/ 3566 w 20712"/>
                <a:gd name="T59" fmla="*/ 12578 h 20174"/>
                <a:gd name="T60" fmla="*/ 3273 w 20712"/>
                <a:gd name="T61" fmla="*/ 11553 h 20174"/>
                <a:gd name="T62" fmla="*/ 3151 w 20712"/>
                <a:gd name="T63" fmla="*/ 10454 h 20174"/>
                <a:gd name="T64" fmla="*/ 3176 w 20712"/>
                <a:gd name="T65" fmla="*/ 9354 h 20174"/>
                <a:gd name="T66" fmla="*/ 3371 w 20712"/>
                <a:gd name="T67" fmla="*/ 8280 h 20174"/>
                <a:gd name="T68" fmla="*/ 3713 w 20712"/>
                <a:gd name="T69" fmla="*/ 7279 h 20174"/>
                <a:gd name="T70" fmla="*/ 4177 w 20712"/>
                <a:gd name="T71" fmla="*/ 6350 h 20174"/>
                <a:gd name="T72" fmla="*/ 4788 w 20712"/>
                <a:gd name="T73" fmla="*/ 5496 h 20174"/>
                <a:gd name="T74" fmla="*/ 5496 w 20712"/>
                <a:gd name="T75" fmla="*/ 4739 h 20174"/>
                <a:gd name="T76" fmla="*/ 6326 w 20712"/>
                <a:gd name="T77" fmla="*/ 4104 h 20174"/>
                <a:gd name="T78" fmla="*/ 7230 w 20712"/>
                <a:gd name="T79" fmla="*/ 3591 h 20174"/>
                <a:gd name="T80" fmla="*/ 8207 w 20712"/>
                <a:gd name="T81" fmla="*/ 3200 h 20174"/>
                <a:gd name="T82" fmla="*/ 9257 w 20712"/>
                <a:gd name="T83" fmla="*/ 2956 h 20174"/>
                <a:gd name="T84" fmla="*/ 10356 w 20712"/>
                <a:gd name="T85" fmla="*/ 2858 h 20174"/>
                <a:gd name="T86" fmla="*/ 3908 w 20712"/>
                <a:gd name="T87" fmla="*/ 2003 h 20174"/>
                <a:gd name="T88" fmla="*/ 2174 w 20712"/>
                <a:gd name="T89" fmla="*/ 8207 h 20174"/>
                <a:gd name="T90" fmla="*/ 1026 w 20712"/>
                <a:gd name="T91" fmla="*/ 14581 h 20174"/>
                <a:gd name="T92" fmla="*/ 6717 w 20712"/>
                <a:gd name="T93" fmla="*/ 17658 h 20174"/>
                <a:gd name="T94" fmla="*/ 12652 w 20712"/>
                <a:gd name="T95" fmla="*/ 20174 h 20174"/>
                <a:gd name="T96" fmla="*/ 16926 w 20712"/>
                <a:gd name="T97" fmla="*/ 15314 h 20174"/>
                <a:gd name="T98" fmla="*/ 20711 w 20712"/>
                <a:gd name="T99" fmla="*/ 10087 h 20174"/>
                <a:gd name="T100" fmla="*/ 16926 w 20712"/>
                <a:gd name="T101" fmla="*/ 4861 h 20174"/>
                <a:gd name="T102" fmla="*/ 12652 w 20712"/>
                <a:gd name="T103" fmla="*/ 0 h 20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17" name="Google Shape;538;p31">
              <a:extLst>
                <a:ext uri="{FF2B5EF4-FFF2-40B4-BE49-F238E27FC236}">
                  <a16:creationId xmlns:a16="http://schemas.microsoft.com/office/drawing/2014/main" id="{8894814A-82C5-2843-99EC-197C182EF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00" y="1005000"/>
              <a:ext cx="337050" cy="337050"/>
            </a:xfrm>
            <a:custGeom>
              <a:avLst/>
              <a:gdLst>
                <a:gd name="T0" fmla="*/ 6057 w 13482"/>
                <a:gd name="T1" fmla="*/ 49 h 13482"/>
                <a:gd name="T2" fmla="*/ 5056 w 13482"/>
                <a:gd name="T3" fmla="*/ 220 h 13482"/>
                <a:gd name="T4" fmla="*/ 4128 w 13482"/>
                <a:gd name="T5" fmla="*/ 538 h 13482"/>
                <a:gd name="T6" fmla="*/ 3249 w 13482"/>
                <a:gd name="T7" fmla="*/ 977 h 13482"/>
                <a:gd name="T8" fmla="*/ 2467 w 13482"/>
                <a:gd name="T9" fmla="*/ 1539 h 13482"/>
                <a:gd name="T10" fmla="*/ 1759 w 13482"/>
                <a:gd name="T11" fmla="*/ 2223 h 13482"/>
                <a:gd name="T12" fmla="*/ 1173 w 13482"/>
                <a:gd name="T13" fmla="*/ 2980 h 13482"/>
                <a:gd name="T14" fmla="*/ 684 w 13482"/>
                <a:gd name="T15" fmla="*/ 3835 h 13482"/>
                <a:gd name="T16" fmla="*/ 318 w 13482"/>
                <a:gd name="T17" fmla="*/ 4738 h 13482"/>
                <a:gd name="T18" fmla="*/ 98 w 13482"/>
                <a:gd name="T19" fmla="*/ 5715 h 13482"/>
                <a:gd name="T20" fmla="*/ 0 w 13482"/>
                <a:gd name="T21" fmla="*/ 6741 h 13482"/>
                <a:gd name="T22" fmla="*/ 98 w 13482"/>
                <a:gd name="T23" fmla="*/ 7767 h 13482"/>
                <a:gd name="T24" fmla="*/ 318 w 13482"/>
                <a:gd name="T25" fmla="*/ 8744 h 13482"/>
                <a:gd name="T26" fmla="*/ 684 w 13482"/>
                <a:gd name="T27" fmla="*/ 9648 h 13482"/>
                <a:gd name="T28" fmla="*/ 1173 w 13482"/>
                <a:gd name="T29" fmla="*/ 10502 h 13482"/>
                <a:gd name="T30" fmla="*/ 1759 w 13482"/>
                <a:gd name="T31" fmla="*/ 11259 h 13482"/>
                <a:gd name="T32" fmla="*/ 2467 w 13482"/>
                <a:gd name="T33" fmla="*/ 11943 h 13482"/>
                <a:gd name="T34" fmla="*/ 3249 w 13482"/>
                <a:gd name="T35" fmla="*/ 12505 h 13482"/>
                <a:gd name="T36" fmla="*/ 4128 w 13482"/>
                <a:gd name="T37" fmla="*/ 12945 h 13482"/>
                <a:gd name="T38" fmla="*/ 5056 w 13482"/>
                <a:gd name="T39" fmla="*/ 13262 h 13482"/>
                <a:gd name="T40" fmla="*/ 6057 w 13482"/>
                <a:gd name="T41" fmla="*/ 13433 h 13482"/>
                <a:gd name="T42" fmla="*/ 7083 w 13482"/>
                <a:gd name="T43" fmla="*/ 13458 h 13482"/>
                <a:gd name="T44" fmla="*/ 8084 w 13482"/>
                <a:gd name="T45" fmla="*/ 13335 h 13482"/>
                <a:gd name="T46" fmla="*/ 9061 w 13482"/>
                <a:gd name="T47" fmla="*/ 13067 h 13482"/>
                <a:gd name="T48" fmla="*/ 9940 w 13482"/>
                <a:gd name="T49" fmla="*/ 12652 h 13482"/>
                <a:gd name="T50" fmla="*/ 10771 w 13482"/>
                <a:gd name="T51" fmla="*/ 12139 h 13482"/>
                <a:gd name="T52" fmla="*/ 11504 w 13482"/>
                <a:gd name="T53" fmla="*/ 11504 h 13482"/>
                <a:gd name="T54" fmla="*/ 12139 w 13482"/>
                <a:gd name="T55" fmla="*/ 10771 h 13482"/>
                <a:gd name="T56" fmla="*/ 12651 w 13482"/>
                <a:gd name="T57" fmla="*/ 9941 h 13482"/>
                <a:gd name="T58" fmla="*/ 13067 w 13482"/>
                <a:gd name="T59" fmla="*/ 9061 h 13482"/>
                <a:gd name="T60" fmla="*/ 13335 w 13482"/>
                <a:gd name="T61" fmla="*/ 8084 h 13482"/>
                <a:gd name="T62" fmla="*/ 13457 w 13482"/>
                <a:gd name="T63" fmla="*/ 7083 h 13482"/>
                <a:gd name="T64" fmla="*/ 13433 w 13482"/>
                <a:gd name="T65" fmla="*/ 6057 h 13482"/>
                <a:gd name="T66" fmla="*/ 13262 w 13482"/>
                <a:gd name="T67" fmla="*/ 5056 h 13482"/>
                <a:gd name="T68" fmla="*/ 12945 w 13482"/>
                <a:gd name="T69" fmla="*/ 4128 h 13482"/>
                <a:gd name="T70" fmla="*/ 12505 w 13482"/>
                <a:gd name="T71" fmla="*/ 3249 h 13482"/>
                <a:gd name="T72" fmla="*/ 11943 w 13482"/>
                <a:gd name="T73" fmla="*/ 2467 h 13482"/>
                <a:gd name="T74" fmla="*/ 11259 w 13482"/>
                <a:gd name="T75" fmla="*/ 1759 h 13482"/>
                <a:gd name="T76" fmla="*/ 10502 w 13482"/>
                <a:gd name="T77" fmla="*/ 1173 h 13482"/>
                <a:gd name="T78" fmla="*/ 9647 w 13482"/>
                <a:gd name="T79" fmla="*/ 684 h 13482"/>
                <a:gd name="T80" fmla="*/ 8744 w 13482"/>
                <a:gd name="T81" fmla="*/ 318 h 13482"/>
                <a:gd name="T82" fmla="*/ 7767 w 13482"/>
                <a:gd name="T83" fmla="*/ 98 h 13482"/>
                <a:gd name="T84" fmla="*/ 6741 w 13482"/>
                <a:gd name="T85" fmla="*/ 0 h 13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309" name="Google Shape;539;p31">
            <a:extLst>
              <a:ext uri="{FF2B5EF4-FFF2-40B4-BE49-F238E27FC236}">
                <a16:creationId xmlns:a16="http://schemas.microsoft.com/office/drawing/2014/main" id="{A9C55EA1-9C8E-BE4F-96B1-6C2E50B48A75}"/>
              </a:ext>
            </a:extLst>
          </p:cNvPr>
          <p:cNvSpPr>
            <a:spLocks/>
          </p:cNvSpPr>
          <p:nvPr/>
        </p:nvSpPr>
        <p:spPr bwMode="auto">
          <a:xfrm>
            <a:off x="7058025" y="2625725"/>
            <a:ext cx="400050" cy="227013"/>
          </a:xfrm>
          <a:custGeom>
            <a:avLst/>
            <a:gdLst>
              <a:gd name="T0" fmla="*/ 7108 w 19198"/>
              <a:gd name="T1" fmla="*/ 25 h 10845"/>
              <a:gd name="T2" fmla="*/ 6229 w 19198"/>
              <a:gd name="T3" fmla="*/ 196 h 10845"/>
              <a:gd name="T4" fmla="*/ 5423 w 19198"/>
              <a:gd name="T5" fmla="*/ 538 h 10845"/>
              <a:gd name="T6" fmla="*/ 4714 w 19198"/>
              <a:gd name="T7" fmla="*/ 1026 h 10845"/>
              <a:gd name="T8" fmla="*/ 4104 w 19198"/>
              <a:gd name="T9" fmla="*/ 1637 h 10845"/>
              <a:gd name="T10" fmla="*/ 3615 w 19198"/>
              <a:gd name="T11" fmla="*/ 2345 h 10845"/>
              <a:gd name="T12" fmla="*/ 3273 w 19198"/>
              <a:gd name="T13" fmla="*/ 3151 h 10845"/>
              <a:gd name="T14" fmla="*/ 3102 w 19198"/>
              <a:gd name="T15" fmla="*/ 4030 h 10845"/>
              <a:gd name="T16" fmla="*/ 3078 w 19198"/>
              <a:gd name="T17" fmla="*/ 4788 h 10845"/>
              <a:gd name="T18" fmla="*/ 2419 w 19198"/>
              <a:gd name="T19" fmla="*/ 4836 h 10845"/>
              <a:gd name="T20" fmla="*/ 1832 w 19198"/>
              <a:gd name="T21" fmla="*/ 5032 h 10845"/>
              <a:gd name="T22" fmla="*/ 1320 w 19198"/>
              <a:gd name="T23" fmla="*/ 5300 h 10845"/>
              <a:gd name="T24" fmla="*/ 880 w 19198"/>
              <a:gd name="T25" fmla="*/ 5667 h 10845"/>
              <a:gd name="T26" fmla="*/ 514 w 19198"/>
              <a:gd name="T27" fmla="*/ 6131 h 10845"/>
              <a:gd name="T28" fmla="*/ 220 w 19198"/>
              <a:gd name="T29" fmla="*/ 6644 h 10845"/>
              <a:gd name="T30" fmla="*/ 50 w 19198"/>
              <a:gd name="T31" fmla="*/ 7205 h 10845"/>
              <a:gd name="T32" fmla="*/ 1 w 19198"/>
              <a:gd name="T33" fmla="*/ 7816 h 10845"/>
              <a:gd name="T34" fmla="*/ 50 w 19198"/>
              <a:gd name="T35" fmla="*/ 8427 h 10845"/>
              <a:gd name="T36" fmla="*/ 220 w 19198"/>
              <a:gd name="T37" fmla="*/ 8988 h 10845"/>
              <a:gd name="T38" fmla="*/ 514 w 19198"/>
              <a:gd name="T39" fmla="*/ 9501 h 10845"/>
              <a:gd name="T40" fmla="*/ 880 w 19198"/>
              <a:gd name="T41" fmla="*/ 9965 h 10845"/>
              <a:gd name="T42" fmla="*/ 1320 w 19198"/>
              <a:gd name="T43" fmla="*/ 10332 h 10845"/>
              <a:gd name="T44" fmla="*/ 1832 w 19198"/>
              <a:gd name="T45" fmla="*/ 10600 h 10845"/>
              <a:gd name="T46" fmla="*/ 2419 w 19198"/>
              <a:gd name="T47" fmla="*/ 10796 h 10845"/>
              <a:gd name="T48" fmla="*/ 16486 w 19198"/>
              <a:gd name="T49" fmla="*/ 10844 h 10845"/>
              <a:gd name="T50" fmla="*/ 17072 w 19198"/>
              <a:gd name="T51" fmla="*/ 10722 h 10845"/>
              <a:gd name="T52" fmla="*/ 17610 w 19198"/>
              <a:gd name="T53" fmla="*/ 10478 h 10845"/>
              <a:gd name="T54" fmla="*/ 18098 w 19198"/>
              <a:gd name="T55" fmla="*/ 10161 h 10845"/>
              <a:gd name="T56" fmla="*/ 18513 w 19198"/>
              <a:gd name="T57" fmla="*/ 9745 h 10845"/>
              <a:gd name="T58" fmla="*/ 18831 w 19198"/>
              <a:gd name="T59" fmla="*/ 9257 h 10845"/>
              <a:gd name="T60" fmla="*/ 19075 w 19198"/>
              <a:gd name="T61" fmla="*/ 8720 h 10845"/>
              <a:gd name="T62" fmla="*/ 19197 w 19198"/>
              <a:gd name="T63" fmla="*/ 8134 h 10845"/>
              <a:gd name="T64" fmla="*/ 19197 w 19198"/>
              <a:gd name="T65" fmla="*/ 7499 h 10845"/>
              <a:gd name="T66" fmla="*/ 19075 w 19198"/>
              <a:gd name="T67" fmla="*/ 6912 h 10845"/>
              <a:gd name="T68" fmla="*/ 18831 w 19198"/>
              <a:gd name="T69" fmla="*/ 6375 h 10845"/>
              <a:gd name="T70" fmla="*/ 18513 w 19198"/>
              <a:gd name="T71" fmla="*/ 5887 h 10845"/>
              <a:gd name="T72" fmla="*/ 18098 w 19198"/>
              <a:gd name="T73" fmla="*/ 5471 h 10845"/>
              <a:gd name="T74" fmla="*/ 17610 w 19198"/>
              <a:gd name="T75" fmla="*/ 5154 h 10845"/>
              <a:gd name="T76" fmla="*/ 17072 w 19198"/>
              <a:gd name="T77" fmla="*/ 4910 h 10845"/>
              <a:gd name="T78" fmla="*/ 16486 w 19198"/>
              <a:gd name="T79" fmla="*/ 4788 h 10845"/>
              <a:gd name="T80" fmla="*/ 15436 w 19198"/>
              <a:gd name="T81" fmla="*/ 4494 h 10845"/>
              <a:gd name="T82" fmla="*/ 15387 w 19198"/>
              <a:gd name="T83" fmla="*/ 3933 h 10845"/>
              <a:gd name="T84" fmla="*/ 15216 w 19198"/>
              <a:gd name="T85" fmla="*/ 3420 h 10845"/>
              <a:gd name="T86" fmla="*/ 14972 w 19198"/>
              <a:gd name="T87" fmla="*/ 2956 h 10845"/>
              <a:gd name="T88" fmla="*/ 14630 w 19198"/>
              <a:gd name="T89" fmla="*/ 2541 h 10845"/>
              <a:gd name="T90" fmla="*/ 14215 w 19198"/>
              <a:gd name="T91" fmla="*/ 2199 h 10845"/>
              <a:gd name="T92" fmla="*/ 13751 w 19198"/>
              <a:gd name="T93" fmla="*/ 1954 h 10845"/>
              <a:gd name="T94" fmla="*/ 13238 w 19198"/>
              <a:gd name="T95" fmla="*/ 1784 h 10845"/>
              <a:gd name="T96" fmla="*/ 12676 w 19198"/>
              <a:gd name="T97" fmla="*/ 1735 h 10845"/>
              <a:gd name="T98" fmla="*/ 11992 w 19198"/>
              <a:gd name="T99" fmla="*/ 1832 h 10845"/>
              <a:gd name="T100" fmla="*/ 11357 w 19198"/>
              <a:gd name="T101" fmla="*/ 2077 h 10845"/>
              <a:gd name="T102" fmla="*/ 11015 w 19198"/>
              <a:gd name="T103" fmla="*/ 1637 h 10845"/>
              <a:gd name="T104" fmla="*/ 10649 w 19198"/>
              <a:gd name="T105" fmla="*/ 1222 h 10845"/>
              <a:gd name="T106" fmla="*/ 10234 w 19198"/>
              <a:gd name="T107" fmla="*/ 880 h 10845"/>
              <a:gd name="T108" fmla="*/ 9745 w 19198"/>
              <a:gd name="T109" fmla="*/ 562 h 10845"/>
              <a:gd name="T110" fmla="*/ 9257 w 19198"/>
              <a:gd name="T111" fmla="*/ 318 h 10845"/>
              <a:gd name="T112" fmla="*/ 8720 w 19198"/>
              <a:gd name="T113" fmla="*/ 147 h 10845"/>
              <a:gd name="T114" fmla="*/ 8158 w 19198"/>
              <a:gd name="T115" fmla="*/ 25 h 10845"/>
              <a:gd name="T116" fmla="*/ 7572 w 19198"/>
              <a:gd name="T117" fmla="*/ 1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lnTo>
                  <a:pt x="7572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52310" name="Google Shape;540;p31">
            <a:extLst>
              <a:ext uri="{FF2B5EF4-FFF2-40B4-BE49-F238E27FC236}">
                <a16:creationId xmlns:a16="http://schemas.microsoft.com/office/drawing/2014/main" id="{698AE6B0-E04C-9D4A-B220-95FD9E618EA4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3140075"/>
            <a:ext cx="1076325" cy="1047750"/>
            <a:chOff x="5926225" y="921350"/>
            <a:chExt cx="517800" cy="504350"/>
          </a:xfrm>
        </p:grpSpPr>
        <p:sp>
          <p:nvSpPr>
            <p:cNvPr id="52314" name="Google Shape;541;p31">
              <a:extLst>
                <a:ext uri="{FF2B5EF4-FFF2-40B4-BE49-F238E27FC236}">
                  <a16:creationId xmlns:a16="http://schemas.microsoft.com/office/drawing/2014/main" id="{CEB8BE3B-1972-9C4F-88FC-D4F298C65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225" y="921350"/>
              <a:ext cx="517800" cy="504350"/>
            </a:xfrm>
            <a:custGeom>
              <a:avLst/>
              <a:gdLst>
                <a:gd name="T0" fmla="*/ 11089 w 20712"/>
                <a:gd name="T1" fmla="*/ 2907 h 20174"/>
                <a:gd name="T2" fmla="*/ 12163 w 20712"/>
                <a:gd name="T3" fmla="*/ 3102 h 20174"/>
                <a:gd name="T4" fmla="*/ 13165 w 20712"/>
                <a:gd name="T5" fmla="*/ 3444 h 20174"/>
                <a:gd name="T6" fmla="*/ 14093 w 20712"/>
                <a:gd name="T7" fmla="*/ 3908 h 20174"/>
                <a:gd name="T8" fmla="*/ 14948 w 20712"/>
                <a:gd name="T9" fmla="*/ 4519 h 20174"/>
                <a:gd name="T10" fmla="*/ 15705 w 20712"/>
                <a:gd name="T11" fmla="*/ 5227 h 20174"/>
                <a:gd name="T12" fmla="*/ 16340 w 20712"/>
                <a:gd name="T13" fmla="*/ 6057 h 20174"/>
                <a:gd name="T14" fmla="*/ 16853 w 20712"/>
                <a:gd name="T15" fmla="*/ 6961 h 20174"/>
                <a:gd name="T16" fmla="*/ 17243 w 20712"/>
                <a:gd name="T17" fmla="*/ 7938 h 20174"/>
                <a:gd name="T18" fmla="*/ 17488 w 20712"/>
                <a:gd name="T19" fmla="*/ 8988 h 20174"/>
                <a:gd name="T20" fmla="*/ 17585 w 20712"/>
                <a:gd name="T21" fmla="*/ 10087 h 20174"/>
                <a:gd name="T22" fmla="*/ 17488 w 20712"/>
                <a:gd name="T23" fmla="*/ 11186 h 20174"/>
                <a:gd name="T24" fmla="*/ 17243 w 20712"/>
                <a:gd name="T25" fmla="*/ 12236 h 20174"/>
                <a:gd name="T26" fmla="*/ 16853 w 20712"/>
                <a:gd name="T27" fmla="*/ 13213 h 20174"/>
                <a:gd name="T28" fmla="*/ 16340 w 20712"/>
                <a:gd name="T29" fmla="*/ 14117 h 20174"/>
                <a:gd name="T30" fmla="*/ 15705 w 20712"/>
                <a:gd name="T31" fmla="*/ 14947 h 20174"/>
                <a:gd name="T32" fmla="*/ 14948 w 20712"/>
                <a:gd name="T33" fmla="*/ 15656 h 20174"/>
                <a:gd name="T34" fmla="*/ 14093 w 20712"/>
                <a:gd name="T35" fmla="*/ 16266 h 20174"/>
                <a:gd name="T36" fmla="*/ 13165 w 20712"/>
                <a:gd name="T37" fmla="*/ 16730 h 20174"/>
                <a:gd name="T38" fmla="*/ 12163 w 20712"/>
                <a:gd name="T39" fmla="*/ 17072 h 20174"/>
                <a:gd name="T40" fmla="*/ 11089 w 20712"/>
                <a:gd name="T41" fmla="*/ 17268 h 20174"/>
                <a:gd name="T42" fmla="*/ 9990 w 20712"/>
                <a:gd name="T43" fmla="*/ 17292 h 20174"/>
                <a:gd name="T44" fmla="*/ 8891 w 20712"/>
                <a:gd name="T45" fmla="*/ 17170 h 20174"/>
                <a:gd name="T46" fmla="*/ 7865 w 20712"/>
                <a:gd name="T47" fmla="*/ 16877 h 20174"/>
                <a:gd name="T48" fmla="*/ 6912 w 20712"/>
                <a:gd name="T49" fmla="*/ 16437 h 20174"/>
                <a:gd name="T50" fmla="*/ 6033 w 20712"/>
                <a:gd name="T51" fmla="*/ 15875 h 20174"/>
                <a:gd name="T52" fmla="*/ 5252 w 20712"/>
                <a:gd name="T53" fmla="*/ 15192 h 20174"/>
                <a:gd name="T54" fmla="*/ 4568 w 20712"/>
                <a:gd name="T55" fmla="*/ 14410 h 20174"/>
                <a:gd name="T56" fmla="*/ 4006 w 20712"/>
                <a:gd name="T57" fmla="*/ 13531 h 20174"/>
                <a:gd name="T58" fmla="*/ 3566 w 20712"/>
                <a:gd name="T59" fmla="*/ 12578 h 20174"/>
                <a:gd name="T60" fmla="*/ 3273 w 20712"/>
                <a:gd name="T61" fmla="*/ 11553 h 20174"/>
                <a:gd name="T62" fmla="*/ 3151 w 20712"/>
                <a:gd name="T63" fmla="*/ 10454 h 20174"/>
                <a:gd name="T64" fmla="*/ 3176 w 20712"/>
                <a:gd name="T65" fmla="*/ 9354 h 20174"/>
                <a:gd name="T66" fmla="*/ 3371 w 20712"/>
                <a:gd name="T67" fmla="*/ 8280 h 20174"/>
                <a:gd name="T68" fmla="*/ 3713 w 20712"/>
                <a:gd name="T69" fmla="*/ 7279 h 20174"/>
                <a:gd name="T70" fmla="*/ 4177 w 20712"/>
                <a:gd name="T71" fmla="*/ 6350 h 20174"/>
                <a:gd name="T72" fmla="*/ 4788 w 20712"/>
                <a:gd name="T73" fmla="*/ 5496 h 20174"/>
                <a:gd name="T74" fmla="*/ 5496 w 20712"/>
                <a:gd name="T75" fmla="*/ 4739 h 20174"/>
                <a:gd name="T76" fmla="*/ 6326 w 20712"/>
                <a:gd name="T77" fmla="*/ 4104 h 20174"/>
                <a:gd name="T78" fmla="*/ 7230 w 20712"/>
                <a:gd name="T79" fmla="*/ 3591 h 20174"/>
                <a:gd name="T80" fmla="*/ 8207 w 20712"/>
                <a:gd name="T81" fmla="*/ 3200 h 20174"/>
                <a:gd name="T82" fmla="*/ 9257 w 20712"/>
                <a:gd name="T83" fmla="*/ 2956 h 20174"/>
                <a:gd name="T84" fmla="*/ 10356 w 20712"/>
                <a:gd name="T85" fmla="*/ 2858 h 20174"/>
                <a:gd name="T86" fmla="*/ 3908 w 20712"/>
                <a:gd name="T87" fmla="*/ 2003 h 20174"/>
                <a:gd name="T88" fmla="*/ 2174 w 20712"/>
                <a:gd name="T89" fmla="*/ 8207 h 20174"/>
                <a:gd name="T90" fmla="*/ 1026 w 20712"/>
                <a:gd name="T91" fmla="*/ 14581 h 20174"/>
                <a:gd name="T92" fmla="*/ 6717 w 20712"/>
                <a:gd name="T93" fmla="*/ 17658 h 20174"/>
                <a:gd name="T94" fmla="*/ 12652 w 20712"/>
                <a:gd name="T95" fmla="*/ 20174 h 20174"/>
                <a:gd name="T96" fmla="*/ 16926 w 20712"/>
                <a:gd name="T97" fmla="*/ 15314 h 20174"/>
                <a:gd name="T98" fmla="*/ 20711 w 20712"/>
                <a:gd name="T99" fmla="*/ 10087 h 20174"/>
                <a:gd name="T100" fmla="*/ 16926 w 20712"/>
                <a:gd name="T101" fmla="*/ 4861 h 20174"/>
                <a:gd name="T102" fmla="*/ 12652 w 20712"/>
                <a:gd name="T103" fmla="*/ 0 h 20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tx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52315" name="Google Shape;542;p31">
              <a:extLst>
                <a:ext uri="{FF2B5EF4-FFF2-40B4-BE49-F238E27FC236}">
                  <a16:creationId xmlns:a16="http://schemas.microsoft.com/office/drawing/2014/main" id="{66EE3590-7994-2344-844C-2D971F315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00" y="1005000"/>
              <a:ext cx="337050" cy="337050"/>
            </a:xfrm>
            <a:custGeom>
              <a:avLst/>
              <a:gdLst>
                <a:gd name="T0" fmla="*/ 6057 w 13482"/>
                <a:gd name="T1" fmla="*/ 49 h 13482"/>
                <a:gd name="T2" fmla="*/ 5056 w 13482"/>
                <a:gd name="T3" fmla="*/ 220 h 13482"/>
                <a:gd name="T4" fmla="*/ 4128 w 13482"/>
                <a:gd name="T5" fmla="*/ 538 h 13482"/>
                <a:gd name="T6" fmla="*/ 3249 w 13482"/>
                <a:gd name="T7" fmla="*/ 977 h 13482"/>
                <a:gd name="T8" fmla="*/ 2467 w 13482"/>
                <a:gd name="T9" fmla="*/ 1539 h 13482"/>
                <a:gd name="T10" fmla="*/ 1759 w 13482"/>
                <a:gd name="T11" fmla="*/ 2223 h 13482"/>
                <a:gd name="T12" fmla="*/ 1173 w 13482"/>
                <a:gd name="T13" fmla="*/ 2980 h 13482"/>
                <a:gd name="T14" fmla="*/ 684 w 13482"/>
                <a:gd name="T15" fmla="*/ 3835 h 13482"/>
                <a:gd name="T16" fmla="*/ 318 w 13482"/>
                <a:gd name="T17" fmla="*/ 4738 h 13482"/>
                <a:gd name="T18" fmla="*/ 98 w 13482"/>
                <a:gd name="T19" fmla="*/ 5715 h 13482"/>
                <a:gd name="T20" fmla="*/ 0 w 13482"/>
                <a:gd name="T21" fmla="*/ 6741 h 13482"/>
                <a:gd name="T22" fmla="*/ 98 w 13482"/>
                <a:gd name="T23" fmla="*/ 7767 h 13482"/>
                <a:gd name="T24" fmla="*/ 318 w 13482"/>
                <a:gd name="T25" fmla="*/ 8744 h 13482"/>
                <a:gd name="T26" fmla="*/ 684 w 13482"/>
                <a:gd name="T27" fmla="*/ 9648 h 13482"/>
                <a:gd name="T28" fmla="*/ 1173 w 13482"/>
                <a:gd name="T29" fmla="*/ 10502 h 13482"/>
                <a:gd name="T30" fmla="*/ 1759 w 13482"/>
                <a:gd name="T31" fmla="*/ 11259 h 13482"/>
                <a:gd name="T32" fmla="*/ 2467 w 13482"/>
                <a:gd name="T33" fmla="*/ 11943 h 13482"/>
                <a:gd name="T34" fmla="*/ 3249 w 13482"/>
                <a:gd name="T35" fmla="*/ 12505 h 13482"/>
                <a:gd name="T36" fmla="*/ 4128 w 13482"/>
                <a:gd name="T37" fmla="*/ 12945 h 13482"/>
                <a:gd name="T38" fmla="*/ 5056 w 13482"/>
                <a:gd name="T39" fmla="*/ 13262 h 13482"/>
                <a:gd name="T40" fmla="*/ 6057 w 13482"/>
                <a:gd name="T41" fmla="*/ 13433 h 13482"/>
                <a:gd name="T42" fmla="*/ 7083 w 13482"/>
                <a:gd name="T43" fmla="*/ 13458 h 13482"/>
                <a:gd name="T44" fmla="*/ 8084 w 13482"/>
                <a:gd name="T45" fmla="*/ 13335 h 13482"/>
                <a:gd name="T46" fmla="*/ 9061 w 13482"/>
                <a:gd name="T47" fmla="*/ 13067 h 13482"/>
                <a:gd name="T48" fmla="*/ 9940 w 13482"/>
                <a:gd name="T49" fmla="*/ 12652 h 13482"/>
                <a:gd name="T50" fmla="*/ 10771 w 13482"/>
                <a:gd name="T51" fmla="*/ 12139 h 13482"/>
                <a:gd name="T52" fmla="*/ 11504 w 13482"/>
                <a:gd name="T53" fmla="*/ 11504 h 13482"/>
                <a:gd name="T54" fmla="*/ 12139 w 13482"/>
                <a:gd name="T55" fmla="*/ 10771 h 13482"/>
                <a:gd name="T56" fmla="*/ 12651 w 13482"/>
                <a:gd name="T57" fmla="*/ 9941 h 13482"/>
                <a:gd name="T58" fmla="*/ 13067 w 13482"/>
                <a:gd name="T59" fmla="*/ 9061 h 13482"/>
                <a:gd name="T60" fmla="*/ 13335 w 13482"/>
                <a:gd name="T61" fmla="*/ 8084 h 13482"/>
                <a:gd name="T62" fmla="*/ 13457 w 13482"/>
                <a:gd name="T63" fmla="*/ 7083 h 13482"/>
                <a:gd name="T64" fmla="*/ 13433 w 13482"/>
                <a:gd name="T65" fmla="*/ 6057 h 13482"/>
                <a:gd name="T66" fmla="*/ 13262 w 13482"/>
                <a:gd name="T67" fmla="*/ 5056 h 13482"/>
                <a:gd name="T68" fmla="*/ 12945 w 13482"/>
                <a:gd name="T69" fmla="*/ 4128 h 13482"/>
                <a:gd name="T70" fmla="*/ 12505 w 13482"/>
                <a:gd name="T71" fmla="*/ 3249 h 13482"/>
                <a:gd name="T72" fmla="*/ 11943 w 13482"/>
                <a:gd name="T73" fmla="*/ 2467 h 13482"/>
                <a:gd name="T74" fmla="*/ 11259 w 13482"/>
                <a:gd name="T75" fmla="*/ 1759 h 13482"/>
                <a:gd name="T76" fmla="*/ 10502 w 13482"/>
                <a:gd name="T77" fmla="*/ 1173 h 13482"/>
                <a:gd name="T78" fmla="*/ 9647 w 13482"/>
                <a:gd name="T79" fmla="*/ 684 h 13482"/>
                <a:gd name="T80" fmla="*/ 8744 w 13482"/>
                <a:gd name="T81" fmla="*/ 318 h 13482"/>
                <a:gd name="T82" fmla="*/ 7767 w 13482"/>
                <a:gd name="T83" fmla="*/ 98 h 13482"/>
                <a:gd name="T84" fmla="*/ 6741 w 13482"/>
                <a:gd name="T85" fmla="*/ 0 h 13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chemeClr val="tx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52311" name="Google Shape;543;p31">
            <a:extLst>
              <a:ext uri="{FF2B5EF4-FFF2-40B4-BE49-F238E27FC236}">
                <a16:creationId xmlns:a16="http://schemas.microsoft.com/office/drawing/2014/main" id="{2D73BCB0-F695-5E46-B490-93C64A5BC8FE}"/>
              </a:ext>
            </a:extLst>
          </p:cNvPr>
          <p:cNvSpPr>
            <a:spLocks/>
          </p:cNvSpPr>
          <p:nvPr/>
        </p:nvSpPr>
        <p:spPr bwMode="auto">
          <a:xfrm>
            <a:off x="6461125" y="3725863"/>
            <a:ext cx="996950" cy="563562"/>
          </a:xfrm>
          <a:custGeom>
            <a:avLst/>
            <a:gdLst>
              <a:gd name="T0" fmla="*/ 7108 w 19198"/>
              <a:gd name="T1" fmla="*/ 25 h 10845"/>
              <a:gd name="T2" fmla="*/ 6229 w 19198"/>
              <a:gd name="T3" fmla="*/ 196 h 10845"/>
              <a:gd name="T4" fmla="*/ 5423 w 19198"/>
              <a:gd name="T5" fmla="*/ 538 h 10845"/>
              <a:gd name="T6" fmla="*/ 4714 w 19198"/>
              <a:gd name="T7" fmla="*/ 1026 h 10845"/>
              <a:gd name="T8" fmla="*/ 4104 w 19198"/>
              <a:gd name="T9" fmla="*/ 1637 h 10845"/>
              <a:gd name="T10" fmla="*/ 3615 w 19198"/>
              <a:gd name="T11" fmla="*/ 2345 h 10845"/>
              <a:gd name="T12" fmla="*/ 3273 w 19198"/>
              <a:gd name="T13" fmla="*/ 3151 h 10845"/>
              <a:gd name="T14" fmla="*/ 3102 w 19198"/>
              <a:gd name="T15" fmla="*/ 4030 h 10845"/>
              <a:gd name="T16" fmla="*/ 3078 w 19198"/>
              <a:gd name="T17" fmla="*/ 4788 h 10845"/>
              <a:gd name="T18" fmla="*/ 2419 w 19198"/>
              <a:gd name="T19" fmla="*/ 4836 h 10845"/>
              <a:gd name="T20" fmla="*/ 1832 w 19198"/>
              <a:gd name="T21" fmla="*/ 5032 h 10845"/>
              <a:gd name="T22" fmla="*/ 1320 w 19198"/>
              <a:gd name="T23" fmla="*/ 5300 h 10845"/>
              <a:gd name="T24" fmla="*/ 880 w 19198"/>
              <a:gd name="T25" fmla="*/ 5667 h 10845"/>
              <a:gd name="T26" fmla="*/ 514 w 19198"/>
              <a:gd name="T27" fmla="*/ 6131 h 10845"/>
              <a:gd name="T28" fmla="*/ 220 w 19198"/>
              <a:gd name="T29" fmla="*/ 6644 h 10845"/>
              <a:gd name="T30" fmla="*/ 50 w 19198"/>
              <a:gd name="T31" fmla="*/ 7205 h 10845"/>
              <a:gd name="T32" fmla="*/ 1 w 19198"/>
              <a:gd name="T33" fmla="*/ 7816 h 10845"/>
              <a:gd name="T34" fmla="*/ 50 w 19198"/>
              <a:gd name="T35" fmla="*/ 8427 h 10845"/>
              <a:gd name="T36" fmla="*/ 220 w 19198"/>
              <a:gd name="T37" fmla="*/ 8988 h 10845"/>
              <a:gd name="T38" fmla="*/ 514 w 19198"/>
              <a:gd name="T39" fmla="*/ 9501 h 10845"/>
              <a:gd name="T40" fmla="*/ 880 w 19198"/>
              <a:gd name="T41" fmla="*/ 9965 h 10845"/>
              <a:gd name="T42" fmla="*/ 1320 w 19198"/>
              <a:gd name="T43" fmla="*/ 10332 h 10845"/>
              <a:gd name="T44" fmla="*/ 1832 w 19198"/>
              <a:gd name="T45" fmla="*/ 10600 h 10845"/>
              <a:gd name="T46" fmla="*/ 2419 w 19198"/>
              <a:gd name="T47" fmla="*/ 10796 h 10845"/>
              <a:gd name="T48" fmla="*/ 16486 w 19198"/>
              <a:gd name="T49" fmla="*/ 10844 h 10845"/>
              <a:gd name="T50" fmla="*/ 17072 w 19198"/>
              <a:gd name="T51" fmla="*/ 10722 h 10845"/>
              <a:gd name="T52" fmla="*/ 17610 w 19198"/>
              <a:gd name="T53" fmla="*/ 10478 h 10845"/>
              <a:gd name="T54" fmla="*/ 18098 w 19198"/>
              <a:gd name="T55" fmla="*/ 10161 h 10845"/>
              <a:gd name="T56" fmla="*/ 18513 w 19198"/>
              <a:gd name="T57" fmla="*/ 9745 h 10845"/>
              <a:gd name="T58" fmla="*/ 18831 w 19198"/>
              <a:gd name="T59" fmla="*/ 9257 h 10845"/>
              <a:gd name="T60" fmla="*/ 19075 w 19198"/>
              <a:gd name="T61" fmla="*/ 8720 h 10845"/>
              <a:gd name="T62" fmla="*/ 19197 w 19198"/>
              <a:gd name="T63" fmla="*/ 8134 h 10845"/>
              <a:gd name="T64" fmla="*/ 19197 w 19198"/>
              <a:gd name="T65" fmla="*/ 7499 h 10845"/>
              <a:gd name="T66" fmla="*/ 19075 w 19198"/>
              <a:gd name="T67" fmla="*/ 6912 h 10845"/>
              <a:gd name="T68" fmla="*/ 18831 w 19198"/>
              <a:gd name="T69" fmla="*/ 6375 h 10845"/>
              <a:gd name="T70" fmla="*/ 18513 w 19198"/>
              <a:gd name="T71" fmla="*/ 5887 h 10845"/>
              <a:gd name="T72" fmla="*/ 18098 w 19198"/>
              <a:gd name="T73" fmla="*/ 5471 h 10845"/>
              <a:gd name="T74" fmla="*/ 17610 w 19198"/>
              <a:gd name="T75" fmla="*/ 5154 h 10845"/>
              <a:gd name="T76" fmla="*/ 17072 w 19198"/>
              <a:gd name="T77" fmla="*/ 4910 h 10845"/>
              <a:gd name="T78" fmla="*/ 16486 w 19198"/>
              <a:gd name="T79" fmla="*/ 4788 h 10845"/>
              <a:gd name="T80" fmla="*/ 15436 w 19198"/>
              <a:gd name="T81" fmla="*/ 4494 h 10845"/>
              <a:gd name="T82" fmla="*/ 15387 w 19198"/>
              <a:gd name="T83" fmla="*/ 3933 h 10845"/>
              <a:gd name="T84" fmla="*/ 15216 w 19198"/>
              <a:gd name="T85" fmla="*/ 3420 h 10845"/>
              <a:gd name="T86" fmla="*/ 14972 w 19198"/>
              <a:gd name="T87" fmla="*/ 2956 h 10845"/>
              <a:gd name="T88" fmla="*/ 14630 w 19198"/>
              <a:gd name="T89" fmla="*/ 2541 h 10845"/>
              <a:gd name="T90" fmla="*/ 14215 w 19198"/>
              <a:gd name="T91" fmla="*/ 2199 h 10845"/>
              <a:gd name="T92" fmla="*/ 13751 w 19198"/>
              <a:gd name="T93" fmla="*/ 1954 h 10845"/>
              <a:gd name="T94" fmla="*/ 13238 w 19198"/>
              <a:gd name="T95" fmla="*/ 1784 h 10845"/>
              <a:gd name="T96" fmla="*/ 12676 w 19198"/>
              <a:gd name="T97" fmla="*/ 1735 h 10845"/>
              <a:gd name="T98" fmla="*/ 11992 w 19198"/>
              <a:gd name="T99" fmla="*/ 1832 h 10845"/>
              <a:gd name="T100" fmla="*/ 11357 w 19198"/>
              <a:gd name="T101" fmla="*/ 2077 h 10845"/>
              <a:gd name="T102" fmla="*/ 11015 w 19198"/>
              <a:gd name="T103" fmla="*/ 1637 h 10845"/>
              <a:gd name="T104" fmla="*/ 10649 w 19198"/>
              <a:gd name="T105" fmla="*/ 1222 h 10845"/>
              <a:gd name="T106" fmla="*/ 10234 w 19198"/>
              <a:gd name="T107" fmla="*/ 880 h 10845"/>
              <a:gd name="T108" fmla="*/ 9745 w 19198"/>
              <a:gd name="T109" fmla="*/ 562 h 10845"/>
              <a:gd name="T110" fmla="*/ 9257 w 19198"/>
              <a:gd name="T111" fmla="*/ 318 h 10845"/>
              <a:gd name="T112" fmla="*/ 8720 w 19198"/>
              <a:gd name="T113" fmla="*/ 147 h 10845"/>
              <a:gd name="T114" fmla="*/ 8158 w 19198"/>
              <a:gd name="T115" fmla="*/ 25 h 10845"/>
              <a:gd name="T116" fmla="*/ 7572 w 19198"/>
              <a:gd name="T117" fmla="*/ 1 h 10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lnTo>
                  <a:pt x="7572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53829D7A-0849-5B47-AFA7-7673656AEB89}"/>
              </a:ext>
            </a:extLst>
          </p:cNvPr>
          <p:cNvSpPr txBox="1"/>
          <p:nvPr/>
        </p:nvSpPr>
        <p:spPr>
          <a:xfrm>
            <a:off x="5867400" y="693738"/>
            <a:ext cx="2592388" cy="1525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zh-CN" altLang="zh-CN" sz="900" b="1">
                <a:latin typeface="Work Sans" pitchFamily="2" charset="0"/>
                <a:sym typeface="Work Sans" pitchFamily="2" charset="0"/>
              </a:rPr>
              <a:t>SlidesCarnival icons are editable shapes</a:t>
            </a:r>
            <a:r>
              <a:rPr lang="zh-CN" altLang="zh-CN" sz="900">
                <a:latin typeface="Work Sans" pitchFamily="2" charset="0"/>
                <a:sym typeface="Work Sans" pitchFamily="2" charset="0"/>
              </a:rPr>
              <a:t>. </a:t>
            </a:r>
          </a:p>
          <a:p>
            <a:pPr eaLnBrk="1" hangingPunct="1">
              <a:buSzPts val="1100"/>
            </a:pPr>
            <a:endParaRPr lang="zh-CN" altLang="zh-CN" sz="900">
              <a:latin typeface="Work Sans" pitchFamily="2" charset="0"/>
              <a:sym typeface="Work Sans" pitchFamily="2" charset="0"/>
            </a:endParaRPr>
          </a:p>
          <a:p>
            <a:pPr eaLnBrk="1" hangingPunct="1">
              <a:buSzPts val="1100"/>
            </a:pPr>
            <a:r>
              <a:rPr lang="zh-CN" altLang="zh-CN" sz="900">
                <a:latin typeface="Work Sans" pitchFamily="2" charset="0"/>
                <a:sym typeface="Work Sans" pitchFamily="2" charset="0"/>
              </a:rPr>
              <a:t>This means that you can:</a:t>
            </a:r>
          </a:p>
          <a:p>
            <a:pPr eaLnBrk="1" hangingPunct="1">
              <a:buSzPts val="900"/>
              <a:buFont typeface="Work Sans" pitchFamily="2" charset="0"/>
              <a:buChar char="●"/>
            </a:pPr>
            <a:r>
              <a:rPr lang="zh-CN" altLang="zh-CN" sz="900">
                <a:latin typeface="Work Sans" pitchFamily="2" charset="0"/>
                <a:sym typeface="Work Sans" pitchFamily="2" charset="0"/>
              </a:rPr>
              <a:t>Resize them without losing quality.</a:t>
            </a:r>
          </a:p>
          <a:p>
            <a:pPr eaLnBrk="1" hangingPunct="1">
              <a:buSzPts val="900"/>
              <a:buFont typeface="Work Sans" pitchFamily="2" charset="0"/>
              <a:buChar char="●"/>
            </a:pPr>
            <a:r>
              <a:rPr lang="zh-CN" altLang="zh-CN" sz="900">
                <a:latin typeface="Work Sans" pitchFamily="2" charset="0"/>
                <a:sym typeface="Work Sans" pitchFamily="2" charset="0"/>
              </a:rPr>
              <a:t>Change fill color and opacity.</a:t>
            </a:r>
          </a:p>
          <a:p>
            <a:pPr eaLnBrk="1" hangingPunct="1">
              <a:buSzPts val="900"/>
              <a:buFont typeface="Work Sans" pitchFamily="2" charset="0"/>
              <a:buChar char="●"/>
            </a:pPr>
            <a:r>
              <a:rPr lang="zh-CN" altLang="zh-CN" sz="900">
                <a:latin typeface="Work Sans" pitchFamily="2" charset="0"/>
                <a:sym typeface="Work Sans" pitchFamily="2" charset="0"/>
              </a:rPr>
              <a:t>Change line color, width and style.</a:t>
            </a:r>
          </a:p>
          <a:p>
            <a:pPr eaLnBrk="1" hangingPunct="1"/>
            <a:endParaRPr lang="zh-CN" altLang="zh-CN" sz="900">
              <a:latin typeface="Work Sans" pitchFamily="2" charset="0"/>
              <a:sym typeface="Work Sans" pitchFamily="2" charset="0"/>
            </a:endParaRPr>
          </a:p>
          <a:p>
            <a:pPr eaLnBrk="1" hangingPunct="1"/>
            <a:r>
              <a:rPr lang="zh-CN" altLang="zh-CN" sz="900">
                <a:latin typeface="Work Sans" pitchFamily="2" charset="0"/>
                <a:sym typeface="Work Sans" pitchFamily="2" charset="0"/>
              </a:rPr>
              <a:t>Isn’t that nice? :)</a:t>
            </a:r>
          </a:p>
          <a:p>
            <a:pPr eaLnBrk="1" hangingPunct="1"/>
            <a:endParaRPr lang="zh-CN" altLang="zh-CN" sz="900">
              <a:latin typeface="Work Sans" pitchFamily="2" charset="0"/>
              <a:sym typeface="Work Sans" pitchFamily="2" charset="0"/>
            </a:endParaRPr>
          </a:p>
          <a:p>
            <a:pPr eaLnBrk="1" hangingPunct="1"/>
            <a:r>
              <a:rPr lang="zh-CN" altLang="zh-CN" sz="900">
                <a:latin typeface="Work Sans" pitchFamily="2" charset="0"/>
                <a:sym typeface="Work Sans" pitchFamily="2" charset="0"/>
              </a:rPr>
              <a:t>Examples:</a:t>
            </a:r>
          </a:p>
          <a:p>
            <a:pPr eaLnBrk="1" hangingPunct="1">
              <a:buSzPts val="1100"/>
            </a:pPr>
            <a:endParaRPr lang="zh-CN" altLang="zh-CN" sz="900">
              <a:latin typeface="Work Sans" pitchFamily="2" charset="0"/>
              <a:sym typeface="Work Sans" pitchFamily="2" charset="0"/>
            </a:endParaRPr>
          </a:p>
          <a:p>
            <a:pPr eaLnBrk="1" hangingPunct="1"/>
            <a:endParaRPr lang="zh-CN" altLang="zh-CN" sz="900">
              <a:latin typeface="Work Sans" pitchFamily="2" charset="0"/>
              <a:sym typeface="Work Sans" pitchFamily="2" charset="0"/>
            </a:endParaRPr>
          </a:p>
        </p:txBody>
      </p:sp>
      <p:sp>
        <p:nvSpPr>
          <p:cNvPr id="52313" name="Google Shape;545;p31">
            <a:extLst>
              <a:ext uri="{FF2B5EF4-FFF2-40B4-BE49-F238E27FC236}">
                <a16:creationId xmlns:a16="http://schemas.microsoft.com/office/drawing/2014/main" id="{02B10A3E-725A-F14D-B6EE-B4845B219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7D5307D-571B-DA4B-B607-6B8C8AD20D1A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20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550;p32">
            <a:extLst>
              <a:ext uri="{FF2B5EF4-FFF2-40B4-BE49-F238E27FC236}">
                <a16:creationId xmlns:a16="http://schemas.microsoft.com/office/drawing/2014/main" id="{0471CAA7-337F-7047-81FB-AAD8A7DE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914400"/>
            <a:ext cx="66770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zh-CN" altLang="zh-CN">
                <a:latin typeface="Work Sans Light" pitchFamily="2" charset="0"/>
                <a:sym typeface="Work Sans Light" pitchFamily="2" charset="0"/>
              </a:rPr>
              <a:t>Now you can use any emoji as an icon!</a:t>
            </a:r>
          </a:p>
          <a:p>
            <a:pPr eaLnBrk="1" hangingPunct="1">
              <a:buSzPts val="1100"/>
            </a:pPr>
            <a:r>
              <a:rPr lang="zh-CN" altLang="zh-CN">
                <a:latin typeface="Work Sans Light" pitchFamily="2" charset="0"/>
                <a:sym typeface="Work Sans Light" pitchFamily="2" charset="0"/>
              </a:rPr>
              <a:t>And of course it resizes without losing quality and you can change the color.</a:t>
            </a:r>
          </a:p>
          <a:p>
            <a:pPr eaLnBrk="1" hangingPunct="1"/>
            <a:endParaRPr lang="zh-CN" altLang="zh-CN">
              <a:latin typeface="Work Sans Light" pitchFamily="2" charset="0"/>
              <a:sym typeface="Work Sans Light" pitchFamily="2" charset="0"/>
            </a:endParaRPr>
          </a:p>
          <a:p>
            <a:pPr eaLnBrk="1" hangingPunct="1"/>
            <a:r>
              <a:rPr lang="zh-CN" altLang="zh-CN">
                <a:latin typeface="Work Sans Light" pitchFamily="2" charset="0"/>
                <a:sym typeface="Work Sans Light" pitchFamily="2" charset="0"/>
              </a:rPr>
              <a:t>How? Follow Google instructions </a:t>
            </a:r>
            <a:r>
              <a:rPr lang="zh-CN" altLang="zh-CN" u="sng">
                <a:latin typeface="Work Sans Light" pitchFamily="2" charset="0"/>
                <a:sym typeface="Work Sans Light" pitchFamily="2" charset="0"/>
                <a:hlinkClick r:id="rId3"/>
              </a:rPr>
              <a:t>https://twitter.com/googledocs/status/730087240156643328</a:t>
            </a:r>
            <a:endParaRPr lang="zh-CN" altLang="zh-CN">
              <a:latin typeface="Work Sans Light" pitchFamily="2" charset="0"/>
              <a:sym typeface="Work Sans Light" pitchFamily="2" charset="0"/>
            </a:endParaRPr>
          </a:p>
          <a:p>
            <a:pPr eaLnBrk="1" hangingPunct="1"/>
            <a:endParaRPr lang="zh-CN" altLang="zh-CN">
              <a:latin typeface="Work Sans Light" pitchFamily="2" charset="0"/>
              <a:sym typeface="Work Sans Light" pitchFamily="2" charset="0"/>
            </a:endParaRPr>
          </a:p>
          <a:p>
            <a:pPr eaLnBrk="1" hangingPunct="1"/>
            <a:endParaRPr lang="zh-CN" altLang="zh-CN">
              <a:latin typeface="Work Sans Light" pitchFamily="2" charset="0"/>
              <a:sym typeface="Work Sans Light" pitchFamily="2" charset="0"/>
            </a:endParaRPr>
          </a:p>
          <a:p>
            <a:pPr eaLnBrk="1" hangingPunct="1">
              <a:buSzPts val="1100"/>
            </a:pPr>
            <a:endParaRPr lang="zh-CN" altLang="zh-CN">
              <a:latin typeface="Work Sans Light" pitchFamily="2" charset="0"/>
              <a:sym typeface="Work Sans Light" pitchFamily="2" charset="0"/>
            </a:endParaRPr>
          </a:p>
          <a:p>
            <a:pPr eaLnBrk="1" hangingPunct="1"/>
            <a:endParaRPr lang="zh-CN" altLang="zh-CN">
              <a:latin typeface="Work Sans Light" pitchFamily="2" charset="0"/>
              <a:sym typeface="Work Sans Light" pitchFamily="2" charset="0"/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9B45BAF7-E5DE-D745-87AB-BFAD6E948714}"/>
              </a:ext>
            </a:extLst>
          </p:cNvPr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" sz="3600" kern="0">
                <a:latin typeface="Arial"/>
                <a:ea typeface="Arial"/>
                <a:cs typeface="Arial"/>
                <a:sym typeface="Arial"/>
              </a:rPr>
              <a:t>✋👆👉👍👤👦👧👨👩👪💃🏃💑❤😂😉😋😒😭👶😸🐟🍒🍔💣📌📖🔨🎃🎈🎨🏈🏰🌏🔌🔑</a:t>
            </a:r>
            <a:r>
              <a:rPr lang="en" sz="2400" b="1" kern="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sz="2400" b="1" kern="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276" name="Google Shape;552;p32">
            <a:extLst>
              <a:ext uri="{FF2B5EF4-FFF2-40B4-BE49-F238E27FC236}">
                <a16:creationId xmlns:a16="http://schemas.microsoft.com/office/drawing/2014/main" id="{66130387-DC88-2440-9109-FC90B25D1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855663"/>
            <a:ext cx="14398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zh-CN" altLang="zh-CN" sz="9600"/>
              <a:t>😉</a:t>
            </a:r>
          </a:p>
        </p:txBody>
      </p:sp>
      <p:sp>
        <p:nvSpPr>
          <p:cNvPr id="54277" name="Google Shape;553;p32">
            <a:extLst>
              <a:ext uri="{FF2B5EF4-FFF2-40B4-BE49-F238E27FC236}">
                <a16:creationId xmlns:a16="http://schemas.microsoft.com/office/drawing/2014/main" id="{03EFC34E-E3E2-834E-B633-FBC350D386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B48281C-E3C8-694F-888B-54F388395787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21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Google Shape;72;p14">
            <a:extLst>
              <a:ext uri="{FF2B5EF4-FFF2-40B4-BE49-F238E27FC236}">
                <a16:creationId xmlns:a16="http://schemas.microsoft.com/office/drawing/2014/main" id="{6AA292EC-699C-1D4D-BEB4-C402DE1E546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012825" y="2497138"/>
            <a:ext cx="4949825" cy="11604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Transition headline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17410" name="Google Shape;73;p14">
            <a:extLst>
              <a:ext uri="{FF2B5EF4-FFF2-40B4-BE49-F238E27FC236}">
                <a16:creationId xmlns:a16="http://schemas.microsoft.com/office/drawing/2014/main" id="{632129FC-DF2F-F145-BFAD-2AC4E1B1C549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012825" y="3678238"/>
            <a:ext cx="4949825" cy="7842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Let’s start with the first set of slides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17411" name="Google Shape;74;p14">
            <a:extLst>
              <a:ext uri="{FF2B5EF4-FFF2-40B4-BE49-F238E27FC236}">
                <a16:creationId xmlns:a16="http://schemas.microsoft.com/office/drawing/2014/main" id="{6545DBB8-8D23-9C44-9E2E-F9EB5045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38138"/>
            <a:ext cx="223043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SzPts val="1100"/>
            </a:pPr>
            <a:r>
              <a:rPr lang="zh-CN" altLang="zh-CN" sz="12000" b="1">
                <a:latin typeface="Work Sans" pitchFamily="2" charset="0"/>
                <a:sym typeface="Work Sans" pitchFamily="2" charset="0"/>
              </a:rPr>
              <a:t>1</a:t>
            </a:r>
            <a:r>
              <a:rPr lang="zh-CN" altLang="zh-CN" sz="9600" b="1">
                <a:latin typeface="Work Sans" pitchFamily="2" charset="0"/>
                <a:sym typeface="Work Sans" pitchFamily="2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Google Shape;79;p15">
            <a:extLst>
              <a:ext uri="{FF2B5EF4-FFF2-40B4-BE49-F238E27FC236}">
                <a16:creationId xmlns:a16="http://schemas.microsoft.com/office/drawing/2014/main" id="{7E3454CE-007A-9C46-8787-F91A3161EA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804988" y="854075"/>
            <a:ext cx="5151437" cy="35052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Quotations are commonly printed as a means of inspiration and to invoke philosophical thoughts from the reader.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19458" name="Google Shape;80;p15">
            <a:extLst>
              <a:ext uri="{FF2B5EF4-FFF2-40B4-BE49-F238E27FC236}">
                <a16:creationId xmlns:a16="http://schemas.microsoft.com/office/drawing/2014/main" id="{EC493638-B291-3446-85D4-408254F951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A4C6634-8731-0846-A9E7-1A6CC340615A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4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Google Shape;85;p16">
            <a:extLst>
              <a:ext uri="{FF2B5EF4-FFF2-40B4-BE49-F238E27FC236}">
                <a16:creationId xmlns:a16="http://schemas.microsoft.com/office/drawing/2014/main" id="{DDDD08E3-B95F-5C48-9803-71A0EBAE8C0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This is a slide title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1AB12D54-026F-4141-A212-2F6CE9EA9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8363" y="2312988"/>
            <a:ext cx="7407275" cy="2003425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ork Sans Light" pitchFamily="2" charset="0"/>
              <a:buChar char="▪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Here you have a list of items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 Light" pitchFamily="2" charset="0"/>
              <a:buChar char="▪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And some text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 Light" pitchFamily="2" charset="0"/>
              <a:buChar char="▪"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But remember not to overload your slides with content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sz="2000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Your audience will listen to you or read the content, but won’t do both. </a:t>
            </a:r>
            <a:endParaRPr lang="zh-CN" altLang="zh-CN" sz="2000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21507" name="Google Shape;87;p16">
            <a:extLst>
              <a:ext uri="{FF2B5EF4-FFF2-40B4-BE49-F238E27FC236}">
                <a16:creationId xmlns:a16="http://schemas.microsoft.com/office/drawing/2014/main" id="{9C5F4A35-2468-BD4A-AFD6-5981F835BEFC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711200"/>
            <a:ext cx="903287" cy="903288"/>
            <a:chOff x="2594325" y="1627175"/>
            <a:chExt cx="440850" cy="440850"/>
          </a:xfrm>
        </p:grpSpPr>
        <p:sp>
          <p:nvSpPr>
            <p:cNvPr id="21509" name="Google Shape;88;p16">
              <a:extLst>
                <a:ext uri="{FF2B5EF4-FFF2-40B4-BE49-F238E27FC236}">
                  <a16:creationId xmlns:a16="http://schemas.microsoft.com/office/drawing/2014/main" id="{4B4A45A2-3CB9-2240-9954-9EE8428E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325" y="1890950"/>
              <a:ext cx="177075" cy="177075"/>
            </a:xfrm>
            <a:custGeom>
              <a:avLst/>
              <a:gdLst>
                <a:gd name="T0" fmla="*/ 5544 w 7083"/>
                <a:gd name="T1" fmla="*/ 0 h 7083"/>
                <a:gd name="T2" fmla="*/ 538 w 7083"/>
                <a:gd name="T3" fmla="*/ 5984 h 7083"/>
                <a:gd name="T4" fmla="*/ 0 w 7083"/>
                <a:gd name="T5" fmla="*/ 7083 h 7083"/>
                <a:gd name="T6" fmla="*/ 1099 w 7083"/>
                <a:gd name="T7" fmla="*/ 6546 h 7083"/>
                <a:gd name="T8" fmla="*/ 7083 w 7083"/>
                <a:gd name="T9" fmla="*/ 1539 h 7083"/>
                <a:gd name="T10" fmla="*/ 5544 w 7083"/>
                <a:gd name="T11" fmla="*/ 0 h 7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1510" name="Google Shape;89;p16">
              <a:extLst>
                <a:ext uri="{FF2B5EF4-FFF2-40B4-BE49-F238E27FC236}">
                  <a16:creationId xmlns:a16="http://schemas.microsoft.com/office/drawing/2014/main" id="{8F2762A5-E308-134C-AF8E-B9EDEFF18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700" y="1627175"/>
              <a:ext cx="176475" cy="176475"/>
            </a:xfrm>
            <a:custGeom>
              <a:avLst/>
              <a:gdLst>
                <a:gd name="T0" fmla="*/ 904 w 7059"/>
                <a:gd name="T1" fmla="*/ 1 h 7059"/>
                <a:gd name="T2" fmla="*/ 782 w 7059"/>
                <a:gd name="T3" fmla="*/ 25 h 7059"/>
                <a:gd name="T4" fmla="*/ 684 w 7059"/>
                <a:gd name="T5" fmla="*/ 98 h 7059"/>
                <a:gd name="T6" fmla="*/ 611 w 7059"/>
                <a:gd name="T7" fmla="*/ 147 h 7059"/>
                <a:gd name="T8" fmla="*/ 489 w 7059"/>
                <a:gd name="T9" fmla="*/ 294 h 7059"/>
                <a:gd name="T10" fmla="*/ 367 w 7059"/>
                <a:gd name="T11" fmla="*/ 440 h 7059"/>
                <a:gd name="T12" fmla="*/ 294 w 7059"/>
                <a:gd name="T13" fmla="*/ 587 h 7059"/>
                <a:gd name="T14" fmla="*/ 196 w 7059"/>
                <a:gd name="T15" fmla="*/ 733 h 7059"/>
                <a:gd name="T16" fmla="*/ 74 w 7059"/>
                <a:gd name="T17" fmla="*/ 1051 h 7059"/>
                <a:gd name="T18" fmla="*/ 0 w 7059"/>
                <a:gd name="T19" fmla="*/ 1393 h 7059"/>
                <a:gd name="T20" fmla="*/ 0 w 7059"/>
                <a:gd name="T21" fmla="*/ 1735 h 7059"/>
                <a:gd name="T22" fmla="*/ 25 w 7059"/>
                <a:gd name="T23" fmla="*/ 2052 h 7059"/>
                <a:gd name="T24" fmla="*/ 123 w 7059"/>
                <a:gd name="T25" fmla="*/ 2394 h 7059"/>
                <a:gd name="T26" fmla="*/ 269 w 7059"/>
                <a:gd name="T27" fmla="*/ 2711 h 7059"/>
                <a:gd name="T28" fmla="*/ 4348 w 7059"/>
                <a:gd name="T29" fmla="*/ 6790 h 7059"/>
                <a:gd name="T30" fmla="*/ 4665 w 7059"/>
                <a:gd name="T31" fmla="*/ 6937 h 7059"/>
                <a:gd name="T32" fmla="*/ 5007 w 7059"/>
                <a:gd name="T33" fmla="*/ 7034 h 7059"/>
                <a:gd name="T34" fmla="*/ 5325 w 7059"/>
                <a:gd name="T35" fmla="*/ 7059 h 7059"/>
                <a:gd name="T36" fmla="*/ 5667 w 7059"/>
                <a:gd name="T37" fmla="*/ 7059 h 7059"/>
                <a:gd name="T38" fmla="*/ 6008 w 7059"/>
                <a:gd name="T39" fmla="*/ 6986 h 7059"/>
                <a:gd name="T40" fmla="*/ 6326 w 7059"/>
                <a:gd name="T41" fmla="*/ 6863 h 7059"/>
                <a:gd name="T42" fmla="*/ 6473 w 7059"/>
                <a:gd name="T43" fmla="*/ 6766 h 7059"/>
                <a:gd name="T44" fmla="*/ 6619 w 7059"/>
                <a:gd name="T45" fmla="*/ 6692 h 7059"/>
                <a:gd name="T46" fmla="*/ 6766 w 7059"/>
                <a:gd name="T47" fmla="*/ 6570 h 7059"/>
                <a:gd name="T48" fmla="*/ 6912 w 7059"/>
                <a:gd name="T49" fmla="*/ 6448 h 7059"/>
                <a:gd name="T50" fmla="*/ 6961 w 7059"/>
                <a:gd name="T51" fmla="*/ 6375 h 7059"/>
                <a:gd name="T52" fmla="*/ 7034 w 7059"/>
                <a:gd name="T53" fmla="*/ 6277 h 7059"/>
                <a:gd name="T54" fmla="*/ 7059 w 7059"/>
                <a:gd name="T55" fmla="*/ 6155 h 7059"/>
                <a:gd name="T56" fmla="*/ 7059 w 7059"/>
                <a:gd name="T57" fmla="*/ 6057 h 7059"/>
                <a:gd name="T58" fmla="*/ 7059 w 7059"/>
                <a:gd name="T59" fmla="*/ 5960 h 7059"/>
                <a:gd name="T60" fmla="*/ 7034 w 7059"/>
                <a:gd name="T61" fmla="*/ 5862 h 7059"/>
                <a:gd name="T62" fmla="*/ 6961 w 7059"/>
                <a:gd name="T63" fmla="*/ 5764 h 7059"/>
                <a:gd name="T64" fmla="*/ 6912 w 7059"/>
                <a:gd name="T65" fmla="*/ 5667 h 7059"/>
                <a:gd name="T66" fmla="*/ 1393 w 7059"/>
                <a:gd name="T67" fmla="*/ 147 h 7059"/>
                <a:gd name="T68" fmla="*/ 1295 w 7059"/>
                <a:gd name="T69" fmla="*/ 98 h 7059"/>
                <a:gd name="T70" fmla="*/ 1197 w 7059"/>
                <a:gd name="T71" fmla="*/ 25 h 7059"/>
                <a:gd name="T72" fmla="*/ 1099 w 7059"/>
                <a:gd name="T73" fmla="*/ 1 h 7059"/>
                <a:gd name="T74" fmla="*/ 904 w 7059"/>
                <a:gd name="T75" fmla="*/ 1 h 7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1511" name="Google Shape;90;p16">
              <a:extLst>
                <a:ext uri="{FF2B5EF4-FFF2-40B4-BE49-F238E27FC236}">
                  <a16:creationId xmlns:a16="http://schemas.microsoft.com/office/drawing/2014/main" id="{76B6E365-0E21-D846-B665-3EFF2F66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325" y="1702275"/>
              <a:ext cx="296750" cy="296775"/>
            </a:xfrm>
            <a:custGeom>
              <a:avLst/>
              <a:gdLst>
                <a:gd name="T0" fmla="*/ 7815 w 11870"/>
                <a:gd name="T1" fmla="*/ 1319 h 11871"/>
                <a:gd name="T2" fmla="*/ 7938 w 11870"/>
                <a:gd name="T3" fmla="*/ 1442 h 11871"/>
                <a:gd name="T4" fmla="*/ 7938 w 11870"/>
                <a:gd name="T5" fmla="*/ 1588 h 11871"/>
                <a:gd name="T6" fmla="*/ 5862 w 11870"/>
                <a:gd name="T7" fmla="*/ 3664 h 11871"/>
                <a:gd name="T8" fmla="*/ 5715 w 11870"/>
                <a:gd name="T9" fmla="*/ 3737 h 11871"/>
                <a:gd name="T10" fmla="*/ 5569 w 11870"/>
                <a:gd name="T11" fmla="*/ 3664 h 11871"/>
                <a:gd name="T12" fmla="*/ 5495 w 11870"/>
                <a:gd name="T13" fmla="*/ 3517 h 11871"/>
                <a:gd name="T14" fmla="*/ 5569 w 11870"/>
                <a:gd name="T15" fmla="*/ 3371 h 11871"/>
                <a:gd name="T16" fmla="*/ 7644 w 11870"/>
                <a:gd name="T17" fmla="*/ 1319 h 11871"/>
                <a:gd name="T18" fmla="*/ 7767 w 11870"/>
                <a:gd name="T19" fmla="*/ 1 h 11871"/>
                <a:gd name="T20" fmla="*/ 4640 w 11870"/>
                <a:gd name="T21" fmla="*/ 2809 h 11871"/>
                <a:gd name="T22" fmla="*/ 4103 w 11870"/>
                <a:gd name="T23" fmla="*/ 2614 h 11871"/>
                <a:gd name="T24" fmla="*/ 3493 w 11870"/>
                <a:gd name="T25" fmla="*/ 2492 h 11871"/>
                <a:gd name="T26" fmla="*/ 2858 w 11870"/>
                <a:gd name="T27" fmla="*/ 2418 h 11871"/>
                <a:gd name="T28" fmla="*/ 1954 w 11870"/>
                <a:gd name="T29" fmla="*/ 2443 h 11871"/>
                <a:gd name="T30" fmla="*/ 1319 w 11870"/>
                <a:gd name="T31" fmla="*/ 2565 h 11871"/>
                <a:gd name="T32" fmla="*/ 708 w 11870"/>
                <a:gd name="T33" fmla="*/ 2809 h 11871"/>
                <a:gd name="T34" fmla="*/ 147 w 11870"/>
                <a:gd name="T35" fmla="*/ 3224 h 11871"/>
                <a:gd name="T36" fmla="*/ 24 w 11870"/>
                <a:gd name="T37" fmla="*/ 3395 h 11871"/>
                <a:gd name="T38" fmla="*/ 0 w 11870"/>
                <a:gd name="T39" fmla="*/ 3615 h 11871"/>
                <a:gd name="T40" fmla="*/ 24 w 11870"/>
                <a:gd name="T41" fmla="*/ 3811 h 11871"/>
                <a:gd name="T42" fmla="*/ 147 w 11870"/>
                <a:gd name="T43" fmla="*/ 4006 h 11871"/>
                <a:gd name="T44" fmla="*/ 7962 w 11870"/>
                <a:gd name="T45" fmla="*/ 11797 h 11871"/>
                <a:gd name="T46" fmla="*/ 8157 w 11870"/>
                <a:gd name="T47" fmla="*/ 11870 h 11871"/>
                <a:gd name="T48" fmla="*/ 8475 w 11870"/>
                <a:gd name="T49" fmla="*/ 11846 h 11871"/>
                <a:gd name="T50" fmla="*/ 8646 w 11870"/>
                <a:gd name="T51" fmla="*/ 11724 h 11871"/>
                <a:gd name="T52" fmla="*/ 9061 w 11870"/>
                <a:gd name="T53" fmla="*/ 11162 h 11871"/>
                <a:gd name="T54" fmla="*/ 9305 w 11870"/>
                <a:gd name="T55" fmla="*/ 10551 h 11871"/>
                <a:gd name="T56" fmla="*/ 9427 w 11870"/>
                <a:gd name="T57" fmla="*/ 9916 h 11871"/>
                <a:gd name="T58" fmla="*/ 9452 w 11870"/>
                <a:gd name="T59" fmla="*/ 9330 h 11871"/>
                <a:gd name="T60" fmla="*/ 9427 w 11870"/>
                <a:gd name="T61" fmla="*/ 8695 h 11871"/>
                <a:gd name="T62" fmla="*/ 9305 w 11870"/>
                <a:gd name="T63" fmla="*/ 8060 h 11871"/>
                <a:gd name="T64" fmla="*/ 9159 w 11870"/>
                <a:gd name="T65" fmla="*/ 7474 h 11871"/>
                <a:gd name="T66" fmla="*/ 8963 w 11870"/>
                <a:gd name="T67" fmla="*/ 6986 h 11871"/>
                <a:gd name="T68" fmla="*/ 7767 w 11870"/>
                <a:gd name="T69" fmla="*/ 1 h 1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21508" name="Google Shape;91;p16">
            <a:extLst>
              <a:ext uri="{FF2B5EF4-FFF2-40B4-BE49-F238E27FC236}">
                <a16:creationId xmlns:a16="http://schemas.microsoft.com/office/drawing/2014/main" id="{1555B5F2-2878-AE4B-998F-BE2D8C4FF7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3C6B9EB-3919-D14F-8372-EFD106DE28BC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5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Google Shape;96;p17">
            <a:extLst>
              <a:ext uri="{FF2B5EF4-FFF2-40B4-BE49-F238E27FC236}">
                <a16:creationId xmlns:a16="http://schemas.microsoft.com/office/drawing/2014/main" id="{583D41D3-7E46-EA4E-AABE-449766FDDB02}"/>
              </a:ext>
            </a:extLst>
          </p:cNvPr>
          <p:cNvSpPr txBox="1">
            <a:spLocks noGrp="1" noChangeArrowheads="1"/>
          </p:cNvSpPr>
          <p:nvPr>
            <p:ph type="ctrTitle" idx="4294967295"/>
          </p:nvPr>
        </p:nvSpPr>
        <p:spPr>
          <a:xfrm>
            <a:off x="685800" y="2573338"/>
            <a:ext cx="5089525" cy="1160462"/>
          </a:xfrm>
        </p:spPr>
        <p:txBody>
          <a:bodyPr/>
          <a:lstStyle/>
          <a:p>
            <a:pPr eaLnBrk="1" hangingPunct="1">
              <a:buSzPts val="4000"/>
              <a:buFont typeface="Work Sans" pitchFamily="2" charset="0"/>
              <a:buNone/>
            </a:pPr>
            <a:r>
              <a:rPr lang="zh-CN" altLang="zh-CN" sz="8000" b="1">
                <a:solidFill>
                  <a:srgbClr val="FFFFFF"/>
                </a:solidFill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BIG CONCEPT</a:t>
            </a:r>
            <a:endParaRPr lang="zh-CN" altLang="zh-CN" sz="8000" b="1">
              <a:solidFill>
                <a:srgbClr val="FFFFFF"/>
              </a:solidFill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3554" name="Google Shape;97;p17">
            <a:extLst>
              <a:ext uri="{FF2B5EF4-FFF2-40B4-BE49-F238E27FC236}">
                <a16:creationId xmlns:a16="http://schemas.microsoft.com/office/drawing/2014/main" id="{81619F3B-A71B-974D-A1C0-ECBB8F32B565}"/>
              </a:ext>
            </a:extLst>
          </p:cNvPr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685800" y="3411538"/>
            <a:ext cx="5089525" cy="7842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SzPts val="2000"/>
              <a:buFont typeface="Work Sans Light" pitchFamily="2" charset="0"/>
              <a:buNone/>
            </a:pPr>
            <a:r>
              <a:rPr lang="zh-CN" altLang="zh-CN" sz="2000">
                <a:solidFill>
                  <a:srgbClr val="FFFFFF"/>
                </a:solidFill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Bring the attention of your audience over a key concept using icons or illustrations</a:t>
            </a:r>
            <a:endParaRPr lang="zh-CN" altLang="zh-CN" sz="2000">
              <a:solidFill>
                <a:srgbClr val="FFFFFF"/>
              </a:solidFill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23555" name="Google Shape;98;p17">
            <a:extLst>
              <a:ext uri="{FF2B5EF4-FFF2-40B4-BE49-F238E27FC236}">
                <a16:creationId xmlns:a16="http://schemas.microsoft.com/office/drawing/2014/main" id="{A7A6D036-B542-EA4B-ABEE-F031A44D3EE0}"/>
              </a:ext>
            </a:extLst>
          </p:cNvPr>
          <p:cNvSpPr>
            <a:spLocks/>
          </p:cNvSpPr>
          <p:nvPr/>
        </p:nvSpPr>
        <p:spPr bwMode="auto">
          <a:xfrm>
            <a:off x="7415213" y="2689225"/>
            <a:ext cx="257175" cy="244475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grpSp>
        <p:nvGrpSpPr>
          <p:cNvPr id="23556" name="Google Shape;99;p17">
            <a:extLst>
              <a:ext uri="{FF2B5EF4-FFF2-40B4-BE49-F238E27FC236}">
                <a16:creationId xmlns:a16="http://schemas.microsoft.com/office/drawing/2014/main" id="{2B5E672A-03E6-F840-843C-81E88DDC9026}"/>
              </a:ext>
            </a:extLst>
          </p:cNvPr>
          <p:cNvGrpSpPr>
            <a:grpSpLocks/>
          </p:cNvGrpSpPr>
          <p:nvPr/>
        </p:nvGrpSpPr>
        <p:grpSpPr bwMode="auto">
          <a:xfrm>
            <a:off x="7096125" y="1308100"/>
            <a:ext cx="1101725" cy="1103313"/>
            <a:chOff x="6654650" y="3665275"/>
            <a:chExt cx="409100" cy="409125"/>
          </a:xfrm>
        </p:grpSpPr>
        <p:sp>
          <p:nvSpPr>
            <p:cNvPr id="23567" name="Google Shape;100;p17">
              <a:extLst>
                <a:ext uri="{FF2B5EF4-FFF2-40B4-BE49-F238E27FC236}">
                  <a16:creationId xmlns:a16="http://schemas.microsoft.com/office/drawing/2014/main" id="{0AEF8148-B984-DE4F-BF24-7BF6AA2FA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525" y="3819150"/>
              <a:ext cx="211875" cy="211900"/>
            </a:xfrm>
            <a:custGeom>
              <a:avLst/>
              <a:gdLst>
                <a:gd name="T0" fmla="*/ 8157 w 8475"/>
                <a:gd name="T1" fmla="*/ 0 h 8476"/>
                <a:gd name="T2" fmla="*/ 7327 w 8475"/>
                <a:gd name="T3" fmla="*/ 1075 h 8476"/>
                <a:gd name="T4" fmla="*/ 6399 w 8475"/>
                <a:gd name="T5" fmla="*/ 2150 h 8476"/>
                <a:gd name="T6" fmla="*/ 5422 w 8475"/>
                <a:gd name="T7" fmla="*/ 3249 h 8476"/>
                <a:gd name="T8" fmla="*/ 4347 w 8475"/>
                <a:gd name="T9" fmla="*/ 4348 h 8476"/>
                <a:gd name="T10" fmla="*/ 3248 w 8475"/>
                <a:gd name="T11" fmla="*/ 5422 h 8476"/>
                <a:gd name="T12" fmla="*/ 2149 w 8475"/>
                <a:gd name="T13" fmla="*/ 6399 h 8476"/>
                <a:gd name="T14" fmla="*/ 1075 w 8475"/>
                <a:gd name="T15" fmla="*/ 7327 h 8476"/>
                <a:gd name="T16" fmla="*/ 0 w 8475"/>
                <a:gd name="T17" fmla="*/ 8158 h 8476"/>
                <a:gd name="T18" fmla="*/ 440 w 8475"/>
                <a:gd name="T19" fmla="*/ 8280 h 8476"/>
                <a:gd name="T20" fmla="*/ 855 w 8475"/>
                <a:gd name="T21" fmla="*/ 8377 h 8476"/>
                <a:gd name="T22" fmla="*/ 1294 w 8475"/>
                <a:gd name="T23" fmla="*/ 8426 h 8476"/>
                <a:gd name="T24" fmla="*/ 1734 w 8475"/>
                <a:gd name="T25" fmla="*/ 8475 h 8476"/>
                <a:gd name="T26" fmla="*/ 2174 w 8475"/>
                <a:gd name="T27" fmla="*/ 8475 h 8476"/>
                <a:gd name="T28" fmla="*/ 2613 w 8475"/>
                <a:gd name="T29" fmla="*/ 8451 h 8476"/>
                <a:gd name="T30" fmla="*/ 3028 w 8475"/>
                <a:gd name="T31" fmla="*/ 8402 h 8476"/>
                <a:gd name="T32" fmla="*/ 3468 w 8475"/>
                <a:gd name="T33" fmla="*/ 8304 h 8476"/>
                <a:gd name="T34" fmla="*/ 3883 w 8475"/>
                <a:gd name="T35" fmla="*/ 8207 h 8476"/>
                <a:gd name="T36" fmla="*/ 4323 w 8475"/>
                <a:gd name="T37" fmla="*/ 8060 h 8476"/>
                <a:gd name="T38" fmla="*/ 4714 w 8475"/>
                <a:gd name="T39" fmla="*/ 7889 h 8476"/>
                <a:gd name="T40" fmla="*/ 5129 w 8475"/>
                <a:gd name="T41" fmla="*/ 7694 h 8476"/>
                <a:gd name="T42" fmla="*/ 5520 w 8475"/>
                <a:gd name="T43" fmla="*/ 7449 h 8476"/>
                <a:gd name="T44" fmla="*/ 5886 w 8475"/>
                <a:gd name="T45" fmla="*/ 7205 h 8476"/>
                <a:gd name="T46" fmla="*/ 6252 w 8475"/>
                <a:gd name="T47" fmla="*/ 6912 h 8476"/>
                <a:gd name="T48" fmla="*/ 6594 w 8475"/>
                <a:gd name="T49" fmla="*/ 6595 h 8476"/>
                <a:gd name="T50" fmla="*/ 6912 w 8475"/>
                <a:gd name="T51" fmla="*/ 6253 h 8476"/>
                <a:gd name="T52" fmla="*/ 7205 w 8475"/>
                <a:gd name="T53" fmla="*/ 5886 h 8476"/>
                <a:gd name="T54" fmla="*/ 7449 w 8475"/>
                <a:gd name="T55" fmla="*/ 5520 h 8476"/>
                <a:gd name="T56" fmla="*/ 7693 w 8475"/>
                <a:gd name="T57" fmla="*/ 5129 h 8476"/>
                <a:gd name="T58" fmla="*/ 7889 w 8475"/>
                <a:gd name="T59" fmla="*/ 4714 h 8476"/>
                <a:gd name="T60" fmla="*/ 8060 w 8475"/>
                <a:gd name="T61" fmla="*/ 4323 h 8476"/>
                <a:gd name="T62" fmla="*/ 8206 w 8475"/>
                <a:gd name="T63" fmla="*/ 3884 h 8476"/>
                <a:gd name="T64" fmla="*/ 8304 w 8475"/>
                <a:gd name="T65" fmla="*/ 3468 h 8476"/>
                <a:gd name="T66" fmla="*/ 8402 w 8475"/>
                <a:gd name="T67" fmla="*/ 3029 h 8476"/>
                <a:gd name="T68" fmla="*/ 8450 w 8475"/>
                <a:gd name="T69" fmla="*/ 2614 h 8476"/>
                <a:gd name="T70" fmla="*/ 8475 w 8475"/>
                <a:gd name="T71" fmla="*/ 2174 h 8476"/>
                <a:gd name="T72" fmla="*/ 8475 w 8475"/>
                <a:gd name="T73" fmla="*/ 1734 h 8476"/>
                <a:gd name="T74" fmla="*/ 8426 w 8475"/>
                <a:gd name="T75" fmla="*/ 1295 h 8476"/>
                <a:gd name="T76" fmla="*/ 8377 w 8475"/>
                <a:gd name="T77" fmla="*/ 855 h 8476"/>
                <a:gd name="T78" fmla="*/ 8279 w 8475"/>
                <a:gd name="T79" fmla="*/ 440 h 8476"/>
                <a:gd name="T80" fmla="*/ 8157 w 8475"/>
                <a:gd name="T81" fmla="*/ 0 h 8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3568" name="Google Shape;101;p17">
              <a:extLst>
                <a:ext uri="{FF2B5EF4-FFF2-40B4-BE49-F238E27FC236}">
                  <a16:creationId xmlns:a16="http://schemas.microsoft.com/office/drawing/2014/main" id="{36F98F92-FA8D-7842-BE73-CBAD3E91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650" y="3665275"/>
              <a:ext cx="409100" cy="409125"/>
            </a:xfrm>
            <a:custGeom>
              <a:avLst/>
              <a:gdLst>
                <a:gd name="T0" fmla="*/ 13848 w 16364"/>
                <a:gd name="T1" fmla="*/ 1832 h 16365"/>
                <a:gd name="T2" fmla="*/ 13995 w 16364"/>
                <a:gd name="T3" fmla="*/ 2174 h 16365"/>
                <a:gd name="T4" fmla="*/ 13677 w 16364"/>
                <a:gd name="T5" fmla="*/ 3371 h 16365"/>
                <a:gd name="T6" fmla="*/ 12749 w 16364"/>
                <a:gd name="T7" fmla="*/ 3615 h 16365"/>
                <a:gd name="T8" fmla="*/ 11308 w 16364"/>
                <a:gd name="T9" fmla="*/ 2541 h 16365"/>
                <a:gd name="T10" fmla="*/ 12920 w 16364"/>
                <a:gd name="T11" fmla="*/ 1759 h 16365"/>
                <a:gd name="T12" fmla="*/ 9794 w 16364"/>
                <a:gd name="T13" fmla="*/ 3615 h 16365"/>
                <a:gd name="T14" fmla="*/ 10038 w 16364"/>
                <a:gd name="T15" fmla="*/ 3982 h 16365"/>
                <a:gd name="T16" fmla="*/ 9794 w 16364"/>
                <a:gd name="T17" fmla="*/ 4348 h 16365"/>
                <a:gd name="T18" fmla="*/ 9379 w 16364"/>
                <a:gd name="T19" fmla="*/ 4250 h 16365"/>
                <a:gd name="T20" fmla="*/ 9257 w 16364"/>
                <a:gd name="T21" fmla="*/ 3908 h 16365"/>
                <a:gd name="T22" fmla="*/ 9574 w 16364"/>
                <a:gd name="T23" fmla="*/ 3591 h 16365"/>
                <a:gd name="T24" fmla="*/ 8402 w 16364"/>
                <a:gd name="T25" fmla="*/ 3371 h 16365"/>
                <a:gd name="T26" fmla="*/ 8719 w 16364"/>
                <a:gd name="T27" fmla="*/ 3689 h 16365"/>
                <a:gd name="T28" fmla="*/ 8719 w 16364"/>
                <a:gd name="T29" fmla="*/ 4153 h 16365"/>
                <a:gd name="T30" fmla="*/ 8402 w 16364"/>
                <a:gd name="T31" fmla="*/ 4446 h 16365"/>
                <a:gd name="T32" fmla="*/ 7865 w 16364"/>
                <a:gd name="T33" fmla="*/ 4397 h 16365"/>
                <a:gd name="T34" fmla="*/ 7596 w 16364"/>
                <a:gd name="T35" fmla="*/ 4031 h 16365"/>
                <a:gd name="T36" fmla="*/ 7694 w 16364"/>
                <a:gd name="T37" fmla="*/ 3591 h 16365"/>
                <a:gd name="T38" fmla="*/ 8060 w 16364"/>
                <a:gd name="T39" fmla="*/ 3347 h 16365"/>
                <a:gd name="T40" fmla="*/ 9281 w 16364"/>
                <a:gd name="T41" fmla="*/ 4885 h 16365"/>
                <a:gd name="T42" fmla="*/ 9379 w 16364"/>
                <a:gd name="T43" fmla="*/ 5227 h 16365"/>
                <a:gd name="T44" fmla="*/ 9086 w 16364"/>
                <a:gd name="T45" fmla="*/ 5545 h 16365"/>
                <a:gd name="T46" fmla="*/ 8646 w 16364"/>
                <a:gd name="T47" fmla="*/ 5301 h 16365"/>
                <a:gd name="T48" fmla="*/ 8646 w 16364"/>
                <a:gd name="T49" fmla="*/ 5007 h 16365"/>
                <a:gd name="T50" fmla="*/ 9086 w 16364"/>
                <a:gd name="T51" fmla="*/ 4763 h 16365"/>
                <a:gd name="T52" fmla="*/ 3298 w 16364"/>
                <a:gd name="T53" fmla="*/ 12408 h 16365"/>
                <a:gd name="T54" fmla="*/ 3762 w 16364"/>
                <a:gd name="T55" fmla="*/ 13482 h 16365"/>
                <a:gd name="T56" fmla="*/ 2418 w 16364"/>
                <a:gd name="T57" fmla="*/ 13995 h 16365"/>
                <a:gd name="T58" fmla="*/ 1905 w 16364"/>
                <a:gd name="T59" fmla="*/ 13897 h 16365"/>
                <a:gd name="T60" fmla="*/ 1686 w 16364"/>
                <a:gd name="T61" fmla="*/ 13580 h 16365"/>
                <a:gd name="T62" fmla="*/ 1881 w 16364"/>
                <a:gd name="T63" fmla="*/ 12554 h 16365"/>
                <a:gd name="T64" fmla="*/ 15362 w 16364"/>
                <a:gd name="T65" fmla="*/ 1 h 16365"/>
                <a:gd name="T66" fmla="*/ 14141 w 16364"/>
                <a:gd name="T67" fmla="*/ 294 h 16365"/>
                <a:gd name="T68" fmla="*/ 12578 w 16364"/>
                <a:gd name="T69" fmla="*/ 1051 h 16365"/>
                <a:gd name="T70" fmla="*/ 9843 w 16364"/>
                <a:gd name="T71" fmla="*/ 1955 h 16365"/>
                <a:gd name="T72" fmla="*/ 7962 w 16364"/>
                <a:gd name="T73" fmla="*/ 1735 h 16365"/>
                <a:gd name="T74" fmla="*/ 6106 w 16364"/>
                <a:gd name="T75" fmla="*/ 2077 h 16365"/>
                <a:gd name="T76" fmla="*/ 4397 w 16364"/>
                <a:gd name="T77" fmla="*/ 2980 h 16365"/>
                <a:gd name="T78" fmla="*/ 2980 w 16364"/>
                <a:gd name="T79" fmla="*/ 4397 h 16365"/>
                <a:gd name="T80" fmla="*/ 2076 w 16364"/>
                <a:gd name="T81" fmla="*/ 6107 h 16365"/>
                <a:gd name="T82" fmla="*/ 1734 w 16364"/>
                <a:gd name="T83" fmla="*/ 7963 h 16365"/>
                <a:gd name="T84" fmla="*/ 1954 w 16364"/>
                <a:gd name="T85" fmla="*/ 9843 h 16365"/>
                <a:gd name="T86" fmla="*/ 1051 w 16364"/>
                <a:gd name="T87" fmla="*/ 12579 h 16365"/>
                <a:gd name="T88" fmla="*/ 293 w 16364"/>
                <a:gd name="T89" fmla="*/ 14142 h 16365"/>
                <a:gd name="T90" fmla="*/ 0 w 16364"/>
                <a:gd name="T91" fmla="*/ 15363 h 16365"/>
                <a:gd name="T92" fmla="*/ 245 w 16364"/>
                <a:gd name="T93" fmla="*/ 16120 h 16365"/>
                <a:gd name="T94" fmla="*/ 806 w 16364"/>
                <a:gd name="T95" fmla="*/ 16364 h 16365"/>
                <a:gd name="T96" fmla="*/ 2150 w 16364"/>
                <a:gd name="T97" fmla="*/ 16120 h 16365"/>
                <a:gd name="T98" fmla="*/ 4665 w 16364"/>
                <a:gd name="T99" fmla="*/ 14752 h 16365"/>
                <a:gd name="T100" fmla="*/ 7718 w 16364"/>
                <a:gd name="T101" fmla="*/ 12432 h 16365"/>
                <a:gd name="T102" fmla="*/ 10966 w 16364"/>
                <a:gd name="T103" fmla="*/ 9330 h 16365"/>
                <a:gd name="T104" fmla="*/ 13702 w 16364"/>
                <a:gd name="T105" fmla="*/ 6131 h 16365"/>
                <a:gd name="T106" fmla="*/ 15582 w 16364"/>
                <a:gd name="T107" fmla="*/ 3322 h 16365"/>
                <a:gd name="T108" fmla="*/ 16315 w 16364"/>
                <a:gd name="T109" fmla="*/ 1393 h 16365"/>
                <a:gd name="T110" fmla="*/ 16339 w 16364"/>
                <a:gd name="T111" fmla="*/ 636 h 16365"/>
                <a:gd name="T112" fmla="*/ 15973 w 16364"/>
                <a:gd name="T113" fmla="*/ 123 h 1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lnTo>
                    <a:pt x="13580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lnTo>
                    <a:pt x="9721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lnTo>
                    <a:pt x="9086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lnTo>
                    <a:pt x="15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grpSp>
        <p:nvGrpSpPr>
          <p:cNvPr id="23557" name="Google Shape;102;p17">
            <a:extLst>
              <a:ext uri="{FF2B5EF4-FFF2-40B4-BE49-F238E27FC236}">
                <a16:creationId xmlns:a16="http://schemas.microsoft.com/office/drawing/2014/main" id="{EC7DA302-58C4-5549-8FF6-745CB48CB020}"/>
              </a:ext>
            </a:extLst>
          </p:cNvPr>
          <p:cNvGrpSpPr>
            <a:grpSpLocks/>
          </p:cNvGrpSpPr>
          <p:nvPr/>
        </p:nvGrpSpPr>
        <p:grpSpPr bwMode="auto">
          <a:xfrm rot="2580127">
            <a:off x="5934075" y="1589088"/>
            <a:ext cx="727075" cy="728662"/>
            <a:chOff x="570875" y="4322250"/>
            <a:chExt cx="443300" cy="443325"/>
          </a:xfrm>
        </p:grpSpPr>
        <p:sp>
          <p:nvSpPr>
            <p:cNvPr id="23563" name="Google Shape;103;p17">
              <a:extLst>
                <a:ext uri="{FF2B5EF4-FFF2-40B4-BE49-F238E27FC236}">
                  <a16:creationId xmlns:a16="http://schemas.microsoft.com/office/drawing/2014/main" id="{C003D583-B67E-7348-BD70-96E5D714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75" y="4322250"/>
              <a:ext cx="443300" cy="443325"/>
            </a:xfrm>
            <a:custGeom>
              <a:avLst/>
              <a:gdLst>
                <a:gd name="T0" fmla="*/ 13506 w 17732"/>
                <a:gd name="T1" fmla="*/ 2785 h 17733"/>
                <a:gd name="T2" fmla="*/ 14068 w 17732"/>
                <a:gd name="T3" fmla="*/ 3054 h 17733"/>
                <a:gd name="T4" fmla="*/ 14556 w 17732"/>
                <a:gd name="T5" fmla="*/ 3493 h 17733"/>
                <a:gd name="T6" fmla="*/ 14874 w 17732"/>
                <a:gd name="T7" fmla="*/ 4031 h 17733"/>
                <a:gd name="T8" fmla="*/ 15021 w 17732"/>
                <a:gd name="T9" fmla="*/ 4641 h 17733"/>
                <a:gd name="T10" fmla="*/ 14996 w 17732"/>
                <a:gd name="T11" fmla="*/ 5252 h 17733"/>
                <a:gd name="T12" fmla="*/ 14776 w 17732"/>
                <a:gd name="T13" fmla="*/ 5838 h 17733"/>
                <a:gd name="T14" fmla="*/ 14410 w 17732"/>
                <a:gd name="T15" fmla="*/ 6375 h 17733"/>
                <a:gd name="T16" fmla="*/ 13189 w 17732"/>
                <a:gd name="T17" fmla="*/ 7499 h 17733"/>
                <a:gd name="T18" fmla="*/ 12725 w 17732"/>
                <a:gd name="T19" fmla="*/ 7548 h 17733"/>
                <a:gd name="T20" fmla="*/ 12334 w 17732"/>
                <a:gd name="T21" fmla="*/ 7328 h 17733"/>
                <a:gd name="T22" fmla="*/ 10234 w 17732"/>
                <a:gd name="T23" fmla="*/ 5154 h 17733"/>
                <a:gd name="T24" fmla="*/ 10185 w 17732"/>
                <a:gd name="T25" fmla="*/ 4690 h 17733"/>
                <a:gd name="T26" fmla="*/ 10405 w 17732"/>
                <a:gd name="T27" fmla="*/ 4299 h 17733"/>
                <a:gd name="T28" fmla="*/ 11699 w 17732"/>
                <a:gd name="T29" fmla="*/ 3054 h 17733"/>
                <a:gd name="T30" fmla="*/ 12261 w 17732"/>
                <a:gd name="T31" fmla="*/ 2785 h 17733"/>
                <a:gd name="T32" fmla="*/ 13091 w 17732"/>
                <a:gd name="T33" fmla="*/ 2712 h 17733"/>
                <a:gd name="T34" fmla="*/ 8548 w 17732"/>
                <a:gd name="T35" fmla="*/ 8915 h 17733"/>
                <a:gd name="T36" fmla="*/ 8768 w 17732"/>
                <a:gd name="T37" fmla="*/ 9086 h 17733"/>
                <a:gd name="T38" fmla="*/ 8866 w 17732"/>
                <a:gd name="T39" fmla="*/ 9355 h 17733"/>
                <a:gd name="T40" fmla="*/ 8768 w 17732"/>
                <a:gd name="T41" fmla="*/ 9624 h 17733"/>
                <a:gd name="T42" fmla="*/ 6106 w 17732"/>
                <a:gd name="T43" fmla="*/ 12310 h 17733"/>
                <a:gd name="T44" fmla="*/ 5740 w 17732"/>
                <a:gd name="T45" fmla="*/ 12383 h 17733"/>
                <a:gd name="T46" fmla="*/ 5496 w 17732"/>
                <a:gd name="T47" fmla="*/ 12237 h 17733"/>
                <a:gd name="T48" fmla="*/ 5349 w 17732"/>
                <a:gd name="T49" fmla="*/ 11993 h 17733"/>
                <a:gd name="T50" fmla="*/ 5373 w 17732"/>
                <a:gd name="T51" fmla="*/ 11700 h 17733"/>
                <a:gd name="T52" fmla="*/ 8036 w 17732"/>
                <a:gd name="T53" fmla="*/ 9013 h 17733"/>
                <a:gd name="T54" fmla="*/ 8280 w 17732"/>
                <a:gd name="T55" fmla="*/ 8891 h 17733"/>
                <a:gd name="T56" fmla="*/ 14288 w 17732"/>
                <a:gd name="T57" fmla="*/ 25 h 17733"/>
                <a:gd name="T58" fmla="*/ 12676 w 17732"/>
                <a:gd name="T59" fmla="*/ 245 h 17733"/>
                <a:gd name="T60" fmla="*/ 11235 w 17732"/>
                <a:gd name="T61" fmla="*/ 758 h 17733"/>
                <a:gd name="T62" fmla="*/ 10649 w 17732"/>
                <a:gd name="T63" fmla="*/ 1124 h 17733"/>
                <a:gd name="T64" fmla="*/ 391 w 17732"/>
                <a:gd name="T65" fmla="*/ 6229 h 17733"/>
                <a:gd name="T66" fmla="*/ 49 w 17732"/>
                <a:gd name="T67" fmla="*/ 6327 h 17733"/>
                <a:gd name="T68" fmla="*/ 25 w 17732"/>
                <a:gd name="T69" fmla="*/ 6571 h 17733"/>
                <a:gd name="T70" fmla="*/ 2589 w 17732"/>
                <a:gd name="T71" fmla="*/ 9184 h 17733"/>
                <a:gd name="T72" fmla="*/ 806 w 17732"/>
                <a:gd name="T73" fmla="*/ 9795 h 17733"/>
                <a:gd name="T74" fmla="*/ 562 w 17732"/>
                <a:gd name="T75" fmla="*/ 10014 h 17733"/>
                <a:gd name="T76" fmla="*/ 635 w 17732"/>
                <a:gd name="T77" fmla="*/ 10332 h 17733"/>
                <a:gd name="T78" fmla="*/ 7401 w 17732"/>
                <a:gd name="T79" fmla="*/ 17097 h 17733"/>
                <a:gd name="T80" fmla="*/ 7718 w 17732"/>
                <a:gd name="T81" fmla="*/ 17170 h 17733"/>
                <a:gd name="T82" fmla="*/ 7938 w 17732"/>
                <a:gd name="T83" fmla="*/ 16926 h 17733"/>
                <a:gd name="T84" fmla="*/ 8548 w 17732"/>
                <a:gd name="T85" fmla="*/ 15143 h 17733"/>
                <a:gd name="T86" fmla="*/ 11162 w 17732"/>
                <a:gd name="T87" fmla="*/ 17708 h 17733"/>
                <a:gd name="T88" fmla="*/ 11406 w 17732"/>
                <a:gd name="T89" fmla="*/ 17683 h 17733"/>
                <a:gd name="T90" fmla="*/ 11504 w 17732"/>
                <a:gd name="T91" fmla="*/ 17341 h 17733"/>
                <a:gd name="T92" fmla="*/ 16608 w 17732"/>
                <a:gd name="T93" fmla="*/ 7084 h 17733"/>
                <a:gd name="T94" fmla="*/ 16974 w 17732"/>
                <a:gd name="T95" fmla="*/ 6498 h 17733"/>
                <a:gd name="T96" fmla="*/ 17487 w 17732"/>
                <a:gd name="T97" fmla="*/ 5057 h 17733"/>
                <a:gd name="T98" fmla="*/ 17707 w 17732"/>
                <a:gd name="T99" fmla="*/ 3445 h 17733"/>
                <a:gd name="T100" fmla="*/ 17707 w 17732"/>
                <a:gd name="T101" fmla="*/ 1955 h 17733"/>
                <a:gd name="T102" fmla="*/ 17512 w 17732"/>
                <a:gd name="T103" fmla="*/ 831 h 17733"/>
                <a:gd name="T104" fmla="*/ 17292 w 17732"/>
                <a:gd name="T105" fmla="*/ 441 h 17733"/>
                <a:gd name="T106" fmla="*/ 16901 w 17732"/>
                <a:gd name="T107" fmla="*/ 221 h 17733"/>
                <a:gd name="T108" fmla="*/ 15778 w 17732"/>
                <a:gd name="T109" fmla="*/ 25 h 17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lnTo>
                    <a:pt x="13091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lnTo>
                    <a:pt x="148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3564" name="Google Shape;104;p17">
              <a:extLst>
                <a:ext uri="{FF2B5EF4-FFF2-40B4-BE49-F238E27FC236}">
                  <a16:creationId xmlns:a16="http://schemas.microsoft.com/office/drawing/2014/main" id="{63FEA347-E662-744D-961A-A55D3B13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25" y="4665400"/>
              <a:ext cx="73300" cy="73300"/>
            </a:xfrm>
            <a:custGeom>
              <a:avLst/>
              <a:gdLst>
                <a:gd name="T0" fmla="*/ 2028 w 2932"/>
                <a:gd name="T1" fmla="*/ 1 h 2932"/>
                <a:gd name="T2" fmla="*/ 1857 w 2932"/>
                <a:gd name="T3" fmla="*/ 25 h 2932"/>
                <a:gd name="T4" fmla="*/ 1686 w 2932"/>
                <a:gd name="T5" fmla="*/ 74 h 2932"/>
                <a:gd name="T6" fmla="*/ 1515 w 2932"/>
                <a:gd name="T7" fmla="*/ 147 h 2932"/>
                <a:gd name="T8" fmla="*/ 1369 w 2932"/>
                <a:gd name="T9" fmla="*/ 269 h 2932"/>
                <a:gd name="T10" fmla="*/ 1222 w 2932"/>
                <a:gd name="T11" fmla="*/ 489 h 2932"/>
                <a:gd name="T12" fmla="*/ 1002 w 2932"/>
                <a:gd name="T13" fmla="*/ 831 h 2932"/>
                <a:gd name="T14" fmla="*/ 563 w 2932"/>
                <a:gd name="T15" fmla="*/ 1735 h 2932"/>
                <a:gd name="T16" fmla="*/ 172 w 2932"/>
                <a:gd name="T17" fmla="*/ 2565 h 2932"/>
                <a:gd name="T18" fmla="*/ 1 w 2932"/>
                <a:gd name="T19" fmla="*/ 2932 h 2932"/>
                <a:gd name="T20" fmla="*/ 1 w 2932"/>
                <a:gd name="T21" fmla="*/ 2932 h 2932"/>
                <a:gd name="T22" fmla="*/ 367 w 2932"/>
                <a:gd name="T23" fmla="*/ 2761 h 2932"/>
                <a:gd name="T24" fmla="*/ 1198 w 2932"/>
                <a:gd name="T25" fmla="*/ 2370 h 2932"/>
                <a:gd name="T26" fmla="*/ 2101 w 2932"/>
                <a:gd name="T27" fmla="*/ 1930 h 2932"/>
                <a:gd name="T28" fmla="*/ 2443 w 2932"/>
                <a:gd name="T29" fmla="*/ 1710 h 2932"/>
                <a:gd name="T30" fmla="*/ 2663 w 2932"/>
                <a:gd name="T31" fmla="*/ 1564 h 2932"/>
                <a:gd name="T32" fmla="*/ 2785 w 2932"/>
                <a:gd name="T33" fmla="*/ 1417 h 2932"/>
                <a:gd name="T34" fmla="*/ 2858 w 2932"/>
                <a:gd name="T35" fmla="*/ 1246 h 2932"/>
                <a:gd name="T36" fmla="*/ 2907 w 2932"/>
                <a:gd name="T37" fmla="*/ 1075 h 2932"/>
                <a:gd name="T38" fmla="*/ 2932 w 2932"/>
                <a:gd name="T39" fmla="*/ 904 h 2932"/>
                <a:gd name="T40" fmla="*/ 2907 w 2932"/>
                <a:gd name="T41" fmla="*/ 733 h 2932"/>
                <a:gd name="T42" fmla="*/ 2858 w 2932"/>
                <a:gd name="T43" fmla="*/ 562 h 2932"/>
                <a:gd name="T44" fmla="*/ 2785 w 2932"/>
                <a:gd name="T45" fmla="*/ 416 h 2932"/>
                <a:gd name="T46" fmla="*/ 2663 w 2932"/>
                <a:gd name="T47" fmla="*/ 269 h 2932"/>
                <a:gd name="T48" fmla="*/ 2517 w 2932"/>
                <a:gd name="T49" fmla="*/ 147 h 2932"/>
                <a:gd name="T50" fmla="*/ 2370 w 2932"/>
                <a:gd name="T51" fmla="*/ 74 h 2932"/>
                <a:gd name="T52" fmla="*/ 2199 w 2932"/>
                <a:gd name="T53" fmla="*/ 25 h 2932"/>
                <a:gd name="T54" fmla="*/ 2028 w 2932"/>
                <a:gd name="T55" fmla="*/ 1 h 2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3565" name="Google Shape;105;p17">
              <a:extLst>
                <a:ext uri="{FF2B5EF4-FFF2-40B4-BE49-F238E27FC236}">
                  <a16:creationId xmlns:a16="http://schemas.microsoft.com/office/drawing/2014/main" id="{796B3F8F-5A0C-B449-A0B5-CFC900E3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5" y="4708150"/>
              <a:ext cx="47025" cy="47025"/>
            </a:xfrm>
            <a:custGeom>
              <a:avLst/>
              <a:gdLst>
                <a:gd name="T0" fmla="*/ 1124 w 1881"/>
                <a:gd name="T1" fmla="*/ 0 h 1881"/>
                <a:gd name="T2" fmla="*/ 977 w 1881"/>
                <a:gd name="T3" fmla="*/ 25 h 1881"/>
                <a:gd name="T4" fmla="*/ 831 w 1881"/>
                <a:gd name="T5" fmla="*/ 74 h 1881"/>
                <a:gd name="T6" fmla="*/ 709 w 1881"/>
                <a:gd name="T7" fmla="*/ 147 h 1881"/>
                <a:gd name="T8" fmla="*/ 586 w 1881"/>
                <a:gd name="T9" fmla="*/ 245 h 1881"/>
                <a:gd name="T10" fmla="*/ 464 w 1881"/>
                <a:gd name="T11" fmla="*/ 391 h 1881"/>
                <a:gd name="T12" fmla="*/ 367 w 1881"/>
                <a:gd name="T13" fmla="*/ 611 h 1881"/>
                <a:gd name="T14" fmla="*/ 269 w 1881"/>
                <a:gd name="T15" fmla="*/ 880 h 1881"/>
                <a:gd name="T16" fmla="*/ 171 w 1881"/>
                <a:gd name="T17" fmla="*/ 1173 h 1881"/>
                <a:gd name="T18" fmla="*/ 49 w 1881"/>
                <a:gd name="T19" fmla="*/ 1686 h 1881"/>
                <a:gd name="T20" fmla="*/ 0 w 1881"/>
                <a:gd name="T21" fmla="*/ 1881 h 1881"/>
                <a:gd name="T22" fmla="*/ 0 w 1881"/>
                <a:gd name="T23" fmla="*/ 1881 h 1881"/>
                <a:gd name="T24" fmla="*/ 220 w 1881"/>
                <a:gd name="T25" fmla="*/ 1857 h 1881"/>
                <a:gd name="T26" fmla="*/ 733 w 1881"/>
                <a:gd name="T27" fmla="*/ 1710 h 1881"/>
                <a:gd name="T28" fmla="*/ 1002 w 1881"/>
                <a:gd name="T29" fmla="*/ 1637 h 1881"/>
                <a:gd name="T30" fmla="*/ 1270 w 1881"/>
                <a:gd name="T31" fmla="*/ 1539 h 1881"/>
                <a:gd name="T32" fmla="*/ 1515 w 1881"/>
                <a:gd name="T33" fmla="*/ 1417 h 1881"/>
                <a:gd name="T34" fmla="*/ 1661 w 1881"/>
                <a:gd name="T35" fmla="*/ 1319 h 1881"/>
                <a:gd name="T36" fmla="*/ 1759 w 1881"/>
                <a:gd name="T37" fmla="*/ 1197 h 1881"/>
                <a:gd name="T38" fmla="*/ 1832 w 1881"/>
                <a:gd name="T39" fmla="*/ 1051 h 1881"/>
                <a:gd name="T40" fmla="*/ 1881 w 1881"/>
                <a:gd name="T41" fmla="*/ 928 h 1881"/>
                <a:gd name="T42" fmla="*/ 1881 w 1881"/>
                <a:gd name="T43" fmla="*/ 782 h 1881"/>
                <a:gd name="T44" fmla="*/ 1881 w 1881"/>
                <a:gd name="T45" fmla="*/ 635 h 1881"/>
                <a:gd name="T46" fmla="*/ 1832 w 1881"/>
                <a:gd name="T47" fmla="*/ 489 h 1881"/>
                <a:gd name="T48" fmla="*/ 1759 w 1881"/>
                <a:gd name="T49" fmla="*/ 367 h 1881"/>
                <a:gd name="T50" fmla="*/ 1661 w 1881"/>
                <a:gd name="T51" fmla="*/ 245 h 1881"/>
                <a:gd name="T52" fmla="*/ 1539 w 1881"/>
                <a:gd name="T53" fmla="*/ 147 h 1881"/>
                <a:gd name="T54" fmla="*/ 1417 w 1881"/>
                <a:gd name="T55" fmla="*/ 74 h 1881"/>
                <a:gd name="T56" fmla="*/ 1270 w 1881"/>
                <a:gd name="T57" fmla="*/ 25 h 1881"/>
                <a:gd name="T58" fmla="*/ 1124 w 1881"/>
                <a:gd name="T59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3566" name="Google Shape;106;p17">
              <a:extLst>
                <a:ext uri="{FF2B5EF4-FFF2-40B4-BE49-F238E27FC236}">
                  <a16:creationId xmlns:a16="http://schemas.microsoft.com/office/drawing/2014/main" id="{15EE52D5-2515-714D-BAA9-3F33BB408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50" y="4634875"/>
              <a:ext cx="47050" cy="47050"/>
            </a:xfrm>
            <a:custGeom>
              <a:avLst/>
              <a:gdLst>
                <a:gd name="T0" fmla="*/ 953 w 1882"/>
                <a:gd name="T1" fmla="*/ 1 h 1882"/>
                <a:gd name="T2" fmla="*/ 831 w 1882"/>
                <a:gd name="T3" fmla="*/ 49 h 1882"/>
                <a:gd name="T4" fmla="*/ 684 w 1882"/>
                <a:gd name="T5" fmla="*/ 123 h 1882"/>
                <a:gd name="T6" fmla="*/ 562 w 1882"/>
                <a:gd name="T7" fmla="*/ 220 h 1882"/>
                <a:gd name="T8" fmla="*/ 465 w 1882"/>
                <a:gd name="T9" fmla="*/ 367 h 1882"/>
                <a:gd name="T10" fmla="*/ 342 w 1882"/>
                <a:gd name="T11" fmla="*/ 611 h 1882"/>
                <a:gd name="T12" fmla="*/ 245 w 1882"/>
                <a:gd name="T13" fmla="*/ 880 h 1882"/>
                <a:gd name="T14" fmla="*/ 171 w 1882"/>
                <a:gd name="T15" fmla="*/ 1148 h 1882"/>
                <a:gd name="T16" fmla="*/ 25 w 1882"/>
                <a:gd name="T17" fmla="*/ 1661 h 1882"/>
                <a:gd name="T18" fmla="*/ 1 w 1882"/>
                <a:gd name="T19" fmla="*/ 1881 h 1882"/>
                <a:gd name="T20" fmla="*/ 196 w 1882"/>
                <a:gd name="T21" fmla="*/ 1832 h 1882"/>
                <a:gd name="T22" fmla="*/ 709 w 1882"/>
                <a:gd name="T23" fmla="*/ 1710 h 1882"/>
                <a:gd name="T24" fmla="*/ 1002 w 1882"/>
                <a:gd name="T25" fmla="*/ 1613 h 1882"/>
                <a:gd name="T26" fmla="*/ 1271 w 1882"/>
                <a:gd name="T27" fmla="*/ 1515 h 1882"/>
                <a:gd name="T28" fmla="*/ 1490 w 1882"/>
                <a:gd name="T29" fmla="*/ 1417 h 1882"/>
                <a:gd name="T30" fmla="*/ 1637 w 1882"/>
                <a:gd name="T31" fmla="*/ 1295 h 1882"/>
                <a:gd name="T32" fmla="*/ 1735 w 1882"/>
                <a:gd name="T33" fmla="*/ 1173 h 1882"/>
                <a:gd name="T34" fmla="*/ 1808 w 1882"/>
                <a:gd name="T35" fmla="*/ 1051 h 1882"/>
                <a:gd name="T36" fmla="*/ 1857 w 1882"/>
                <a:gd name="T37" fmla="*/ 904 h 1882"/>
                <a:gd name="T38" fmla="*/ 1881 w 1882"/>
                <a:gd name="T39" fmla="*/ 758 h 1882"/>
                <a:gd name="T40" fmla="*/ 1857 w 1882"/>
                <a:gd name="T41" fmla="*/ 611 h 1882"/>
                <a:gd name="T42" fmla="*/ 1808 w 1882"/>
                <a:gd name="T43" fmla="*/ 465 h 1882"/>
                <a:gd name="T44" fmla="*/ 1735 w 1882"/>
                <a:gd name="T45" fmla="*/ 343 h 1882"/>
                <a:gd name="T46" fmla="*/ 1637 w 1882"/>
                <a:gd name="T47" fmla="*/ 220 h 1882"/>
                <a:gd name="T48" fmla="*/ 1515 w 1882"/>
                <a:gd name="T49" fmla="*/ 123 h 1882"/>
                <a:gd name="T50" fmla="*/ 1393 w 1882"/>
                <a:gd name="T51" fmla="*/ 49 h 1882"/>
                <a:gd name="T52" fmla="*/ 1246 w 1882"/>
                <a:gd name="T53" fmla="*/ 1 h 1882"/>
                <a:gd name="T54" fmla="*/ 953 w 1882"/>
                <a:gd name="T55" fmla="*/ 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23558" name="Google Shape;107;p17">
            <a:extLst>
              <a:ext uri="{FF2B5EF4-FFF2-40B4-BE49-F238E27FC236}">
                <a16:creationId xmlns:a16="http://schemas.microsoft.com/office/drawing/2014/main" id="{1543DC39-35FE-CC43-86B6-6B6D60E2821A}"/>
              </a:ext>
            </a:extLst>
          </p:cNvPr>
          <p:cNvSpPr>
            <a:spLocks/>
          </p:cNvSpPr>
          <p:nvPr/>
        </p:nvSpPr>
        <p:spPr bwMode="auto">
          <a:xfrm rot="2466840">
            <a:off x="6273800" y="908050"/>
            <a:ext cx="357188" cy="341313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23559" name="Google Shape;108;p17">
            <a:extLst>
              <a:ext uri="{FF2B5EF4-FFF2-40B4-BE49-F238E27FC236}">
                <a16:creationId xmlns:a16="http://schemas.microsoft.com/office/drawing/2014/main" id="{D45A9229-6521-FB42-999F-1BFCD2BFE6C6}"/>
              </a:ext>
            </a:extLst>
          </p:cNvPr>
          <p:cNvSpPr>
            <a:spLocks/>
          </p:cNvSpPr>
          <p:nvPr/>
        </p:nvSpPr>
        <p:spPr bwMode="auto">
          <a:xfrm rot="-1609288">
            <a:off x="6796088" y="1122363"/>
            <a:ext cx="257175" cy="246062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23560" name="Google Shape;109;p17">
            <a:extLst>
              <a:ext uri="{FF2B5EF4-FFF2-40B4-BE49-F238E27FC236}">
                <a16:creationId xmlns:a16="http://schemas.microsoft.com/office/drawing/2014/main" id="{E12ECD79-77FD-004B-B38D-EC9092182B18}"/>
              </a:ext>
            </a:extLst>
          </p:cNvPr>
          <p:cNvSpPr>
            <a:spLocks/>
          </p:cNvSpPr>
          <p:nvPr/>
        </p:nvSpPr>
        <p:spPr bwMode="auto">
          <a:xfrm rot="2926112">
            <a:off x="8197850" y="1931988"/>
            <a:ext cx="193675" cy="184150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23561" name="Google Shape;110;p17">
            <a:extLst>
              <a:ext uri="{FF2B5EF4-FFF2-40B4-BE49-F238E27FC236}">
                <a16:creationId xmlns:a16="http://schemas.microsoft.com/office/drawing/2014/main" id="{6784C34E-1E30-8041-926F-772D28E9218D}"/>
              </a:ext>
            </a:extLst>
          </p:cNvPr>
          <p:cNvSpPr>
            <a:spLocks/>
          </p:cNvSpPr>
          <p:nvPr/>
        </p:nvSpPr>
        <p:spPr bwMode="auto">
          <a:xfrm rot="-1609326">
            <a:off x="7396163" y="700088"/>
            <a:ext cx="173037" cy="165100"/>
          </a:xfrm>
          <a:custGeom>
            <a:avLst/>
            <a:gdLst>
              <a:gd name="T0" fmla="*/ 7499 w 15144"/>
              <a:gd name="T1" fmla="*/ 25 h 14460"/>
              <a:gd name="T2" fmla="*/ 7328 w 15144"/>
              <a:gd name="T3" fmla="*/ 172 h 14460"/>
              <a:gd name="T4" fmla="*/ 5594 w 15144"/>
              <a:gd name="T5" fmla="*/ 4104 h 14460"/>
              <a:gd name="T6" fmla="*/ 5398 w 15144"/>
              <a:gd name="T7" fmla="*/ 4373 h 14460"/>
              <a:gd name="T8" fmla="*/ 5130 w 15144"/>
              <a:gd name="T9" fmla="*/ 4617 h 14460"/>
              <a:gd name="T10" fmla="*/ 4812 w 15144"/>
              <a:gd name="T11" fmla="*/ 4788 h 14460"/>
              <a:gd name="T12" fmla="*/ 4495 w 15144"/>
              <a:gd name="T13" fmla="*/ 4886 h 14460"/>
              <a:gd name="T14" fmla="*/ 245 w 15144"/>
              <a:gd name="T15" fmla="*/ 5325 h 14460"/>
              <a:gd name="T16" fmla="*/ 50 w 15144"/>
              <a:gd name="T17" fmla="*/ 5423 h 14460"/>
              <a:gd name="T18" fmla="*/ 1 w 15144"/>
              <a:gd name="T19" fmla="*/ 5594 h 14460"/>
              <a:gd name="T20" fmla="*/ 74 w 15144"/>
              <a:gd name="T21" fmla="*/ 5789 h 14460"/>
              <a:gd name="T22" fmla="*/ 3274 w 15144"/>
              <a:gd name="T23" fmla="*/ 8647 h 14460"/>
              <a:gd name="T24" fmla="*/ 3493 w 15144"/>
              <a:gd name="T25" fmla="*/ 8915 h 14460"/>
              <a:gd name="T26" fmla="*/ 3640 w 15144"/>
              <a:gd name="T27" fmla="*/ 9257 h 14460"/>
              <a:gd name="T28" fmla="*/ 3713 w 15144"/>
              <a:gd name="T29" fmla="*/ 9599 h 14460"/>
              <a:gd name="T30" fmla="*/ 3689 w 15144"/>
              <a:gd name="T31" fmla="*/ 9941 h 14460"/>
              <a:gd name="T32" fmla="*/ 2785 w 15144"/>
              <a:gd name="T33" fmla="*/ 14142 h 14460"/>
              <a:gd name="T34" fmla="*/ 2834 w 15144"/>
              <a:gd name="T35" fmla="*/ 14337 h 14460"/>
              <a:gd name="T36" fmla="*/ 2981 w 15144"/>
              <a:gd name="T37" fmla="*/ 14435 h 14460"/>
              <a:gd name="T38" fmla="*/ 3200 w 15144"/>
              <a:gd name="T39" fmla="*/ 14411 h 14460"/>
              <a:gd name="T40" fmla="*/ 6888 w 15144"/>
              <a:gd name="T41" fmla="*/ 12261 h 14460"/>
              <a:gd name="T42" fmla="*/ 7206 w 15144"/>
              <a:gd name="T43" fmla="*/ 12139 h 14460"/>
              <a:gd name="T44" fmla="*/ 7743 w 15144"/>
              <a:gd name="T45" fmla="*/ 12115 h 14460"/>
              <a:gd name="T46" fmla="*/ 8109 w 15144"/>
              <a:gd name="T47" fmla="*/ 12188 h 14460"/>
              <a:gd name="T48" fmla="*/ 11822 w 15144"/>
              <a:gd name="T49" fmla="*/ 14362 h 14460"/>
              <a:gd name="T50" fmla="*/ 12066 w 15144"/>
              <a:gd name="T51" fmla="*/ 14459 h 14460"/>
              <a:gd name="T52" fmla="*/ 12261 w 15144"/>
              <a:gd name="T53" fmla="*/ 14411 h 14460"/>
              <a:gd name="T54" fmla="*/ 12335 w 15144"/>
              <a:gd name="T55" fmla="*/ 14240 h 14460"/>
              <a:gd name="T56" fmla="*/ 12335 w 15144"/>
              <a:gd name="T57" fmla="*/ 13995 h 14460"/>
              <a:gd name="T58" fmla="*/ 11431 w 15144"/>
              <a:gd name="T59" fmla="*/ 9770 h 14460"/>
              <a:gd name="T60" fmla="*/ 11455 w 15144"/>
              <a:gd name="T61" fmla="*/ 9428 h 14460"/>
              <a:gd name="T62" fmla="*/ 11577 w 15144"/>
              <a:gd name="T63" fmla="*/ 9086 h 14460"/>
              <a:gd name="T64" fmla="*/ 11748 w 15144"/>
              <a:gd name="T65" fmla="*/ 8769 h 14460"/>
              <a:gd name="T66" fmla="*/ 14948 w 15144"/>
              <a:gd name="T67" fmla="*/ 5911 h 14460"/>
              <a:gd name="T68" fmla="*/ 15119 w 15144"/>
              <a:gd name="T69" fmla="*/ 5692 h 14460"/>
              <a:gd name="T70" fmla="*/ 15143 w 15144"/>
              <a:gd name="T71" fmla="*/ 5521 h 14460"/>
              <a:gd name="T72" fmla="*/ 15021 w 15144"/>
              <a:gd name="T73" fmla="*/ 5374 h 14460"/>
              <a:gd name="T74" fmla="*/ 14752 w 15144"/>
              <a:gd name="T75" fmla="*/ 5301 h 14460"/>
              <a:gd name="T76" fmla="*/ 10478 w 15144"/>
              <a:gd name="T77" fmla="*/ 4861 h 14460"/>
              <a:gd name="T78" fmla="*/ 10161 w 15144"/>
              <a:gd name="T79" fmla="*/ 4715 h 14460"/>
              <a:gd name="T80" fmla="*/ 9868 w 15144"/>
              <a:gd name="T81" fmla="*/ 4495 h 14460"/>
              <a:gd name="T82" fmla="*/ 9624 w 15144"/>
              <a:gd name="T83" fmla="*/ 4226 h 14460"/>
              <a:gd name="T84" fmla="*/ 7890 w 15144"/>
              <a:gd name="T85" fmla="*/ 294 h 14460"/>
              <a:gd name="T86" fmla="*/ 7743 w 15144"/>
              <a:gd name="T87" fmla="*/ 74 h 14460"/>
              <a:gd name="T88" fmla="*/ 7572 w 15144"/>
              <a:gd name="T89" fmla="*/ 1 h 1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zh-CN" altLang="en-US"/>
          </a:p>
        </p:txBody>
      </p:sp>
      <p:sp>
        <p:nvSpPr>
          <p:cNvPr id="23562" name="Google Shape;111;p17">
            <a:extLst>
              <a:ext uri="{FF2B5EF4-FFF2-40B4-BE49-F238E27FC236}">
                <a16:creationId xmlns:a16="http://schemas.microsoft.com/office/drawing/2014/main" id="{C1136F3B-9578-7447-9873-0A1EE63AEA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EA4795A-EAA5-9740-878F-ADAE50EE16AD}" type="slidenum">
              <a:rPr lang="zh-CN" altLang="zh-CN" sz="1300">
                <a:solidFill>
                  <a:srgbClr val="FFFFFF"/>
                </a:solidFill>
                <a:latin typeface="Work Sans" pitchFamily="2" charset="0"/>
                <a:sym typeface="Work Sans" pitchFamily="2" charset="0"/>
              </a:rPr>
              <a:pPr/>
              <a:t>6</a:t>
            </a:fld>
            <a:endParaRPr lang="zh-CN" altLang="zh-CN" sz="1300">
              <a:solidFill>
                <a:srgbClr val="FFFFFF"/>
              </a:solidFill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Google Shape;116;p18">
            <a:extLst>
              <a:ext uri="{FF2B5EF4-FFF2-40B4-BE49-F238E27FC236}">
                <a16:creationId xmlns:a16="http://schemas.microsoft.com/office/drawing/2014/main" id="{428A8F19-D062-AA47-B4D8-B238A139F7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68363" y="2312988"/>
            <a:ext cx="3595687" cy="21336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White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milk and fresh snow, the color produced by the combination of all the colors of the visible spectrum.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25602" name="Google Shape;117;p18">
            <a:extLst>
              <a:ext uri="{FF2B5EF4-FFF2-40B4-BE49-F238E27FC236}">
                <a16:creationId xmlns:a16="http://schemas.microsoft.com/office/drawing/2014/main" id="{9F0412E4-E91D-5A4A-B855-A7E393A6C8D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You can also split your content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5603" name="Google Shape;118;p18">
            <a:extLst>
              <a:ext uri="{FF2B5EF4-FFF2-40B4-BE49-F238E27FC236}">
                <a16:creationId xmlns:a16="http://schemas.microsoft.com/office/drawing/2014/main" id="{E49B5A1F-C199-4840-89EC-C7EBAE808FFE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4679950" y="2312988"/>
            <a:ext cx="3594100" cy="21336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Black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coal, ebony, and of outer space. It is the darkest color, the result of the absence of or complete absorption of light.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25604" name="Google Shape;119;p18">
            <a:extLst>
              <a:ext uri="{FF2B5EF4-FFF2-40B4-BE49-F238E27FC236}">
                <a16:creationId xmlns:a16="http://schemas.microsoft.com/office/drawing/2014/main" id="{6032AB3E-DC67-C345-9301-43CC28736642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711200"/>
            <a:ext cx="903287" cy="903288"/>
            <a:chOff x="2594325" y="1627175"/>
            <a:chExt cx="440850" cy="440850"/>
          </a:xfrm>
        </p:grpSpPr>
        <p:sp>
          <p:nvSpPr>
            <p:cNvPr id="25606" name="Google Shape;120;p18">
              <a:extLst>
                <a:ext uri="{FF2B5EF4-FFF2-40B4-BE49-F238E27FC236}">
                  <a16:creationId xmlns:a16="http://schemas.microsoft.com/office/drawing/2014/main" id="{582DEDFA-685A-9B47-9F78-5ED5571BD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325" y="1890950"/>
              <a:ext cx="177075" cy="177075"/>
            </a:xfrm>
            <a:custGeom>
              <a:avLst/>
              <a:gdLst>
                <a:gd name="T0" fmla="*/ 5544 w 7083"/>
                <a:gd name="T1" fmla="*/ 0 h 7083"/>
                <a:gd name="T2" fmla="*/ 538 w 7083"/>
                <a:gd name="T3" fmla="*/ 5984 h 7083"/>
                <a:gd name="T4" fmla="*/ 0 w 7083"/>
                <a:gd name="T5" fmla="*/ 7083 h 7083"/>
                <a:gd name="T6" fmla="*/ 1099 w 7083"/>
                <a:gd name="T7" fmla="*/ 6546 h 7083"/>
                <a:gd name="T8" fmla="*/ 7083 w 7083"/>
                <a:gd name="T9" fmla="*/ 1539 h 7083"/>
                <a:gd name="T10" fmla="*/ 5544 w 7083"/>
                <a:gd name="T11" fmla="*/ 0 h 7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5607" name="Google Shape;121;p18">
              <a:extLst>
                <a:ext uri="{FF2B5EF4-FFF2-40B4-BE49-F238E27FC236}">
                  <a16:creationId xmlns:a16="http://schemas.microsoft.com/office/drawing/2014/main" id="{8E078525-C1D6-724F-A583-1AD6F0027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700" y="1627175"/>
              <a:ext cx="176475" cy="176475"/>
            </a:xfrm>
            <a:custGeom>
              <a:avLst/>
              <a:gdLst>
                <a:gd name="T0" fmla="*/ 904 w 7059"/>
                <a:gd name="T1" fmla="*/ 1 h 7059"/>
                <a:gd name="T2" fmla="*/ 782 w 7059"/>
                <a:gd name="T3" fmla="*/ 25 h 7059"/>
                <a:gd name="T4" fmla="*/ 684 w 7059"/>
                <a:gd name="T5" fmla="*/ 98 h 7059"/>
                <a:gd name="T6" fmla="*/ 611 w 7059"/>
                <a:gd name="T7" fmla="*/ 147 h 7059"/>
                <a:gd name="T8" fmla="*/ 489 w 7059"/>
                <a:gd name="T9" fmla="*/ 294 h 7059"/>
                <a:gd name="T10" fmla="*/ 367 w 7059"/>
                <a:gd name="T11" fmla="*/ 440 h 7059"/>
                <a:gd name="T12" fmla="*/ 294 w 7059"/>
                <a:gd name="T13" fmla="*/ 587 h 7059"/>
                <a:gd name="T14" fmla="*/ 196 w 7059"/>
                <a:gd name="T15" fmla="*/ 733 h 7059"/>
                <a:gd name="T16" fmla="*/ 74 w 7059"/>
                <a:gd name="T17" fmla="*/ 1051 h 7059"/>
                <a:gd name="T18" fmla="*/ 0 w 7059"/>
                <a:gd name="T19" fmla="*/ 1393 h 7059"/>
                <a:gd name="T20" fmla="*/ 0 w 7059"/>
                <a:gd name="T21" fmla="*/ 1735 h 7059"/>
                <a:gd name="T22" fmla="*/ 25 w 7059"/>
                <a:gd name="T23" fmla="*/ 2052 h 7059"/>
                <a:gd name="T24" fmla="*/ 123 w 7059"/>
                <a:gd name="T25" fmla="*/ 2394 h 7059"/>
                <a:gd name="T26" fmla="*/ 269 w 7059"/>
                <a:gd name="T27" fmla="*/ 2711 h 7059"/>
                <a:gd name="T28" fmla="*/ 4348 w 7059"/>
                <a:gd name="T29" fmla="*/ 6790 h 7059"/>
                <a:gd name="T30" fmla="*/ 4665 w 7059"/>
                <a:gd name="T31" fmla="*/ 6937 h 7059"/>
                <a:gd name="T32" fmla="*/ 5007 w 7059"/>
                <a:gd name="T33" fmla="*/ 7034 h 7059"/>
                <a:gd name="T34" fmla="*/ 5325 w 7059"/>
                <a:gd name="T35" fmla="*/ 7059 h 7059"/>
                <a:gd name="T36" fmla="*/ 5667 w 7059"/>
                <a:gd name="T37" fmla="*/ 7059 h 7059"/>
                <a:gd name="T38" fmla="*/ 6008 w 7059"/>
                <a:gd name="T39" fmla="*/ 6986 h 7059"/>
                <a:gd name="T40" fmla="*/ 6326 w 7059"/>
                <a:gd name="T41" fmla="*/ 6863 h 7059"/>
                <a:gd name="T42" fmla="*/ 6473 w 7059"/>
                <a:gd name="T43" fmla="*/ 6766 h 7059"/>
                <a:gd name="T44" fmla="*/ 6619 w 7059"/>
                <a:gd name="T45" fmla="*/ 6692 h 7059"/>
                <a:gd name="T46" fmla="*/ 6766 w 7059"/>
                <a:gd name="T47" fmla="*/ 6570 h 7059"/>
                <a:gd name="T48" fmla="*/ 6912 w 7059"/>
                <a:gd name="T49" fmla="*/ 6448 h 7059"/>
                <a:gd name="T50" fmla="*/ 6961 w 7059"/>
                <a:gd name="T51" fmla="*/ 6375 h 7059"/>
                <a:gd name="T52" fmla="*/ 7034 w 7059"/>
                <a:gd name="T53" fmla="*/ 6277 h 7059"/>
                <a:gd name="T54" fmla="*/ 7059 w 7059"/>
                <a:gd name="T55" fmla="*/ 6155 h 7059"/>
                <a:gd name="T56" fmla="*/ 7059 w 7059"/>
                <a:gd name="T57" fmla="*/ 6057 h 7059"/>
                <a:gd name="T58" fmla="*/ 7059 w 7059"/>
                <a:gd name="T59" fmla="*/ 5960 h 7059"/>
                <a:gd name="T60" fmla="*/ 7034 w 7059"/>
                <a:gd name="T61" fmla="*/ 5862 h 7059"/>
                <a:gd name="T62" fmla="*/ 6961 w 7059"/>
                <a:gd name="T63" fmla="*/ 5764 h 7059"/>
                <a:gd name="T64" fmla="*/ 6912 w 7059"/>
                <a:gd name="T65" fmla="*/ 5667 h 7059"/>
                <a:gd name="T66" fmla="*/ 1393 w 7059"/>
                <a:gd name="T67" fmla="*/ 147 h 7059"/>
                <a:gd name="T68" fmla="*/ 1295 w 7059"/>
                <a:gd name="T69" fmla="*/ 98 h 7059"/>
                <a:gd name="T70" fmla="*/ 1197 w 7059"/>
                <a:gd name="T71" fmla="*/ 25 h 7059"/>
                <a:gd name="T72" fmla="*/ 1099 w 7059"/>
                <a:gd name="T73" fmla="*/ 1 h 7059"/>
                <a:gd name="T74" fmla="*/ 904 w 7059"/>
                <a:gd name="T75" fmla="*/ 1 h 7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5608" name="Google Shape;122;p18">
              <a:extLst>
                <a:ext uri="{FF2B5EF4-FFF2-40B4-BE49-F238E27FC236}">
                  <a16:creationId xmlns:a16="http://schemas.microsoft.com/office/drawing/2014/main" id="{10C16EDE-E7FE-A340-B6F6-76D7FC7E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325" y="1702275"/>
              <a:ext cx="296750" cy="296775"/>
            </a:xfrm>
            <a:custGeom>
              <a:avLst/>
              <a:gdLst>
                <a:gd name="T0" fmla="*/ 7815 w 11870"/>
                <a:gd name="T1" fmla="*/ 1319 h 11871"/>
                <a:gd name="T2" fmla="*/ 7938 w 11870"/>
                <a:gd name="T3" fmla="*/ 1442 h 11871"/>
                <a:gd name="T4" fmla="*/ 7938 w 11870"/>
                <a:gd name="T5" fmla="*/ 1588 h 11871"/>
                <a:gd name="T6" fmla="*/ 5862 w 11870"/>
                <a:gd name="T7" fmla="*/ 3664 h 11871"/>
                <a:gd name="T8" fmla="*/ 5715 w 11870"/>
                <a:gd name="T9" fmla="*/ 3737 h 11871"/>
                <a:gd name="T10" fmla="*/ 5569 w 11870"/>
                <a:gd name="T11" fmla="*/ 3664 h 11871"/>
                <a:gd name="T12" fmla="*/ 5495 w 11870"/>
                <a:gd name="T13" fmla="*/ 3517 h 11871"/>
                <a:gd name="T14" fmla="*/ 5569 w 11870"/>
                <a:gd name="T15" fmla="*/ 3371 h 11871"/>
                <a:gd name="T16" fmla="*/ 7644 w 11870"/>
                <a:gd name="T17" fmla="*/ 1319 h 11871"/>
                <a:gd name="T18" fmla="*/ 7767 w 11870"/>
                <a:gd name="T19" fmla="*/ 1 h 11871"/>
                <a:gd name="T20" fmla="*/ 4640 w 11870"/>
                <a:gd name="T21" fmla="*/ 2809 h 11871"/>
                <a:gd name="T22" fmla="*/ 4103 w 11870"/>
                <a:gd name="T23" fmla="*/ 2614 h 11871"/>
                <a:gd name="T24" fmla="*/ 3493 w 11870"/>
                <a:gd name="T25" fmla="*/ 2492 h 11871"/>
                <a:gd name="T26" fmla="*/ 2858 w 11870"/>
                <a:gd name="T27" fmla="*/ 2418 h 11871"/>
                <a:gd name="T28" fmla="*/ 1954 w 11870"/>
                <a:gd name="T29" fmla="*/ 2443 h 11871"/>
                <a:gd name="T30" fmla="*/ 1319 w 11870"/>
                <a:gd name="T31" fmla="*/ 2565 h 11871"/>
                <a:gd name="T32" fmla="*/ 708 w 11870"/>
                <a:gd name="T33" fmla="*/ 2809 h 11871"/>
                <a:gd name="T34" fmla="*/ 147 w 11870"/>
                <a:gd name="T35" fmla="*/ 3224 h 11871"/>
                <a:gd name="T36" fmla="*/ 24 w 11870"/>
                <a:gd name="T37" fmla="*/ 3395 h 11871"/>
                <a:gd name="T38" fmla="*/ 0 w 11870"/>
                <a:gd name="T39" fmla="*/ 3615 h 11871"/>
                <a:gd name="T40" fmla="*/ 24 w 11870"/>
                <a:gd name="T41" fmla="*/ 3811 h 11871"/>
                <a:gd name="T42" fmla="*/ 147 w 11870"/>
                <a:gd name="T43" fmla="*/ 4006 h 11871"/>
                <a:gd name="T44" fmla="*/ 7962 w 11870"/>
                <a:gd name="T45" fmla="*/ 11797 h 11871"/>
                <a:gd name="T46" fmla="*/ 8157 w 11870"/>
                <a:gd name="T47" fmla="*/ 11870 h 11871"/>
                <a:gd name="T48" fmla="*/ 8475 w 11870"/>
                <a:gd name="T49" fmla="*/ 11846 h 11871"/>
                <a:gd name="T50" fmla="*/ 8646 w 11870"/>
                <a:gd name="T51" fmla="*/ 11724 h 11871"/>
                <a:gd name="T52" fmla="*/ 9061 w 11870"/>
                <a:gd name="T53" fmla="*/ 11162 h 11871"/>
                <a:gd name="T54" fmla="*/ 9305 w 11870"/>
                <a:gd name="T55" fmla="*/ 10551 h 11871"/>
                <a:gd name="T56" fmla="*/ 9427 w 11870"/>
                <a:gd name="T57" fmla="*/ 9916 h 11871"/>
                <a:gd name="T58" fmla="*/ 9452 w 11870"/>
                <a:gd name="T59" fmla="*/ 9330 h 11871"/>
                <a:gd name="T60" fmla="*/ 9427 w 11870"/>
                <a:gd name="T61" fmla="*/ 8695 h 11871"/>
                <a:gd name="T62" fmla="*/ 9305 w 11870"/>
                <a:gd name="T63" fmla="*/ 8060 h 11871"/>
                <a:gd name="T64" fmla="*/ 9159 w 11870"/>
                <a:gd name="T65" fmla="*/ 7474 h 11871"/>
                <a:gd name="T66" fmla="*/ 8963 w 11870"/>
                <a:gd name="T67" fmla="*/ 6986 h 11871"/>
                <a:gd name="T68" fmla="*/ 7767 w 11870"/>
                <a:gd name="T69" fmla="*/ 1 h 1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25605" name="Google Shape;123;p18">
            <a:extLst>
              <a:ext uri="{FF2B5EF4-FFF2-40B4-BE49-F238E27FC236}">
                <a16:creationId xmlns:a16="http://schemas.microsoft.com/office/drawing/2014/main" id="{A2B468B7-1864-9842-A43D-F32E42EC6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4F053F2-9643-FC44-B8C2-D49DE7B575D4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7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Google Shape;128;p19">
            <a:extLst>
              <a:ext uri="{FF2B5EF4-FFF2-40B4-BE49-F238E27FC236}">
                <a16:creationId xmlns:a16="http://schemas.microsoft.com/office/drawing/2014/main" id="{736B51B9-F351-964E-8993-E608742A66B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68363" y="847725"/>
            <a:ext cx="5092700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4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In two or three columns</a:t>
            </a:r>
            <a:endParaRPr lang="zh-CN" altLang="zh-CN" sz="4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7650" name="Google Shape;129;p19">
            <a:extLst>
              <a:ext uri="{FF2B5EF4-FFF2-40B4-BE49-F238E27FC236}">
                <a16:creationId xmlns:a16="http://schemas.microsoft.com/office/drawing/2014/main" id="{368CBE37-1EFB-1A47-BCB0-4410C64352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868363" y="2312988"/>
            <a:ext cx="2366962" cy="2039937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Yellow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gold, butter and ripe lemons. In the spectrum of visible light, yellow is found between green and orange.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27651" name="Google Shape;130;p19">
            <a:extLst>
              <a:ext uri="{FF2B5EF4-FFF2-40B4-BE49-F238E27FC236}">
                <a16:creationId xmlns:a16="http://schemas.microsoft.com/office/drawing/2014/main" id="{87AD682D-3AEA-184F-B72F-D79D6948E5C1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3355975" y="2312988"/>
            <a:ext cx="2366963" cy="2039937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Blue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colour of the clear sky and the deep sea. It is located between violet and green on the optical spectrum.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sp>
        <p:nvSpPr>
          <p:cNvPr id="27652" name="Google Shape;131;p19">
            <a:extLst>
              <a:ext uri="{FF2B5EF4-FFF2-40B4-BE49-F238E27FC236}">
                <a16:creationId xmlns:a16="http://schemas.microsoft.com/office/drawing/2014/main" id="{119D5546-B560-C142-91EF-12219D1D3791}"/>
              </a:ext>
            </a:extLst>
          </p:cNvPr>
          <p:cNvSpPr txBox="1">
            <a:spLocks noGrp="1" noChangeArrowheads="1"/>
          </p:cNvSpPr>
          <p:nvPr>
            <p:ph type="body" idx="3"/>
          </p:nvPr>
        </p:nvSpPr>
        <p:spPr>
          <a:xfrm>
            <a:off x="5843588" y="2312988"/>
            <a:ext cx="2366962" cy="2039937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Red</a:t>
            </a:r>
            <a:endParaRPr lang="zh-CN" altLang="zh-CN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Is the color of blood, and because of this it has historically been associated with sacrifice, danger and courage. 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27653" name="Google Shape;132;p19">
            <a:extLst>
              <a:ext uri="{FF2B5EF4-FFF2-40B4-BE49-F238E27FC236}">
                <a16:creationId xmlns:a16="http://schemas.microsoft.com/office/drawing/2014/main" id="{CD457D4A-282E-F447-8107-E4EA5E66EF53}"/>
              </a:ext>
            </a:extLst>
          </p:cNvPr>
          <p:cNvGrpSpPr>
            <a:grpSpLocks/>
          </p:cNvGrpSpPr>
          <p:nvPr/>
        </p:nvGrpSpPr>
        <p:grpSpPr bwMode="auto">
          <a:xfrm>
            <a:off x="7516813" y="711200"/>
            <a:ext cx="903287" cy="903288"/>
            <a:chOff x="2594325" y="1627175"/>
            <a:chExt cx="440850" cy="440850"/>
          </a:xfrm>
        </p:grpSpPr>
        <p:sp>
          <p:nvSpPr>
            <p:cNvPr id="27655" name="Google Shape;133;p19">
              <a:extLst>
                <a:ext uri="{FF2B5EF4-FFF2-40B4-BE49-F238E27FC236}">
                  <a16:creationId xmlns:a16="http://schemas.microsoft.com/office/drawing/2014/main" id="{546AB657-DBA0-6E49-A2B4-3C62D3529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325" y="1890950"/>
              <a:ext cx="177075" cy="177075"/>
            </a:xfrm>
            <a:custGeom>
              <a:avLst/>
              <a:gdLst>
                <a:gd name="T0" fmla="*/ 5544 w 7083"/>
                <a:gd name="T1" fmla="*/ 0 h 7083"/>
                <a:gd name="T2" fmla="*/ 538 w 7083"/>
                <a:gd name="T3" fmla="*/ 5984 h 7083"/>
                <a:gd name="T4" fmla="*/ 0 w 7083"/>
                <a:gd name="T5" fmla="*/ 7083 h 7083"/>
                <a:gd name="T6" fmla="*/ 1099 w 7083"/>
                <a:gd name="T7" fmla="*/ 6546 h 7083"/>
                <a:gd name="T8" fmla="*/ 7083 w 7083"/>
                <a:gd name="T9" fmla="*/ 1539 h 7083"/>
                <a:gd name="T10" fmla="*/ 5544 w 7083"/>
                <a:gd name="T11" fmla="*/ 0 h 7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7656" name="Google Shape;134;p19">
              <a:extLst>
                <a:ext uri="{FF2B5EF4-FFF2-40B4-BE49-F238E27FC236}">
                  <a16:creationId xmlns:a16="http://schemas.microsoft.com/office/drawing/2014/main" id="{5403F9E6-B3A4-6A4F-A073-50B2D992C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700" y="1627175"/>
              <a:ext cx="176475" cy="176475"/>
            </a:xfrm>
            <a:custGeom>
              <a:avLst/>
              <a:gdLst>
                <a:gd name="T0" fmla="*/ 904 w 7059"/>
                <a:gd name="T1" fmla="*/ 1 h 7059"/>
                <a:gd name="T2" fmla="*/ 782 w 7059"/>
                <a:gd name="T3" fmla="*/ 25 h 7059"/>
                <a:gd name="T4" fmla="*/ 684 w 7059"/>
                <a:gd name="T5" fmla="*/ 98 h 7059"/>
                <a:gd name="T6" fmla="*/ 611 w 7059"/>
                <a:gd name="T7" fmla="*/ 147 h 7059"/>
                <a:gd name="T8" fmla="*/ 489 w 7059"/>
                <a:gd name="T9" fmla="*/ 294 h 7059"/>
                <a:gd name="T10" fmla="*/ 367 w 7059"/>
                <a:gd name="T11" fmla="*/ 440 h 7059"/>
                <a:gd name="T12" fmla="*/ 294 w 7059"/>
                <a:gd name="T13" fmla="*/ 587 h 7059"/>
                <a:gd name="T14" fmla="*/ 196 w 7059"/>
                <a:gd name="T15" fmla="*/ 733 h 7059"/>
                <a:gd name="T16" fmla="*/ 74 w 7059"/>
                <a:gd name="T17" fmla="*/ 1051 h 7059"/>
                <a:gd name="T18" fmla="*/ 0 w 7059"/>
                <a:gd name="T19" fmla="*/ 1393 h 7059"/>
                <a:gd name="T20" fmla="*/ 0 w 7059"/>
                <a:gd name="T21" fmla="*/ 1735 h 7059"/>
                <a:gd name="T22" fmla="*/ 25 w 7059"/>
                <a:gd name="T23" fmla="*/ 2052 h 7059"/>
                <a:gd name="T24" fmla="*/ 123 w 7059"/>
                <a:gd name="T25" fmla="*/ 2394 h 7059"/>
                <a:gd name="T26" fmla="*/ 269 w 7059"/>
                <a:gd name="T27" fmla="*/ 2711 h 7059"/>
                <a:gd name="T28" fmla="*/ 4348 w 7059"/>
                <a:gd name="T29" fmla="*/ 6790 h 7059"/>
                <a:gd name="T30" fmla="*/ 4665 w 7059"/>
                <a:gd name="T31" fmla="*/ 6937 h 7059"/>
                <a:gd name="T32" fmla="*/ 5007 w 7059"/>
                <a:gd name="T33" fmla="*/ 7034 h 7059"/>
                <a:gd name="T34" fmla="*/ 5325 w 7059"/>
                <a:gd name="T35" fmla="*/ 7059 h 7059"/>
                <a:gd name="T36" fmla="*/ 5667 w 7059"/>
                <a:gd name="T37" fmla="*/ 7059 h 7059"/>
                <a:gd name="T38" fmla="*/ 6008 w 7059"/>
                <a:gd name="T39" fmla="*/ 6986 h 7059"/>
                <a:gd name="T40" fmla="*/ 6326 w 7059"/>
                <a:gd name="T41" fmla="*/ 6863 h 7059"/>
                <a:gd name="T42" fmla="*/ 6473 w 7059"/>
                <a:gd name="T43" fmla="*/ 6766 h 7059"/>
                <a:gd name="T44" fmla="*/ 6619 w 7059"/>
                <a:gd name="T45" fmla="*/ 6692 h 7059"/>
                <a:gd name="T46" fmla="*/ 6766 w 7059"/>
                <a:gd name="T47" fmla="*/ 6570 h 7059"/>
                <a:gd name="T48" fmla="*/ 6912 w 7059"/>
                <a:gd name="T49" fmla="*/ 6448 h 7059"/>
                <a:gd name="T50" fmla="*/ 6961 w 7059"/>
                <a:gd name="T51" fmla="*/ 6375 h 7059"/>
                <a:gd name="T52" fmla="*/ 7034 w 7059"/>
                <a:gd name="T53" fmla="*/ 6277 h 7059"/>
                <a:gd name="T54" fmla="*/ 7059 w 7059"/>
                <a:gd name="T55" fmla="*/ 6155 h 7059"/>
                <a:gd name="T56" fmla="*/ 7059 w 7059"/>
                <a:gd name="T57" fmla="*/ 6057 h 7059"/>
                <a:gd name="T58" fmla="*/ 7059 w 7059"/>
                <a:gd name="T59" fmla="*/ 5960 h 7059"/>
                <a:gd name="T60" fmla="*/ 7034 w 7059"/>
                <a:gd name="T61" fmla="*/ 5862 h 7059"/>
                <a:gd name="T62" fmla="*/ 6961 w 7059"/>
                <a:gd name="T63" fmla="*/ 5764 h 7059"/>
                <a:gd name="T64" fmla="*/ 6912 w 7059"/>
                <a:gd name="T65" fmla="*/ 5667 h 7059"/>
                <a:gd name="T66" fmla="*/ 1393 w 7059"/>
                <a:gd name="T67" fmla="*/ 147 h 7059"/>
                <a:gd name="T68" fmla="*/ 1295 w 7059"/>
                <a:gd name="T69" fmla="*/ 98 h 7059"/>
                <a:gd name="T70" fmla="*/ 1197 w 7059"/>
                <a:gd name="T71" fmla="*/ 25 h 7059"/>
                <a:gd name="T72" fmla="*/ 1099 w 7059"/>
                <a:gd name="T73" fmla="*/ 1 h 7059"/>
                <a:gd name="T74" fmla="*/ 904 w 7059"/>
                <a:gd name="T75" fmla="*/ 1 h 7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7657" name="Google Shape;135;p19">
              <a:extLst>
                <a:ext uri="{FF2B5EF4-FFF2-40B4-BE49-F238E27FC236}">
                  <a16:creationId xmlns:a16="http://schemas.microsoft.com/office/drawing/2014/main" id="{95B8466B-3FB1-414F-918B-788CEA58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325" y="1702275"/>
              <a:ext cx="296750" cy="296775"/>
            </a:xfrm>
            <a:custGeom>
              <a:avLst/>
              <a:gdLst>
                <a:gd name="T0" fmla="*/ 7815 w 11870"/>
                <a:gd name="T1" fmla="*/ 1319 h 11871"/>
                <a:gd name="T2" fmla="*/ 7938 w 11870"/>
                <a:gd name="T3" fmla="*/ 1442 h 11871"/>
                <a:gd name="T4" fmla="*/ 7938 w 11870"/>
                <a:gd name="T5" fmla="*/ 1588 h 11871"/>
                <a:gd name="T6" fmla="*/ 5862 w 11870"/>
                <a:gd name="T7" fmla="*/ 3664 h 11871"/>
                <a:gd name="T8" fmla="*/ 5715 w 11870"/>
                <a:gd name="T9" fmla="*/ 3737 h 11871"/>
                <a:gd name="T10" fmla="*/ 5569 w 11870"/>
                <a:gd name="T11" fmla="*/ 3664 h 11871"/>
                <a:gd name="T12" fmla="*/ 5495 w 11870"/>
                <a:gd name="T13" fmla="*/ 3517 h 11871"/>
                <a:gd name="T14" fmla="*/ 5569 w 11870"/>
                <a:gd name="T15" fmla="*/ 3371 h 11871"/>
                <a:gd name="T16" fmla="*/ 7644 w 11870"/>
                <a:gd name="T17" fmla="*/ 1319 h 11871"/>
                <a:gd name="T18" fmla="*/ 7767 w 11870"/>
                <a:gd name="T19" fmla="*/ 1 h 11871"/>
                <a:gd name="T20" fmla="*/ 4640 w 11870"/>
                <a:gd name="T21" fmla="*/ 2809 h 11871"/>
                <a:gd name="T22" fmla="*/ 4103 w 11870"/>
                <a:gd name="T23" fmla="*/ 2614 h 11871"/>
                <a:gd name="T24" fmla="*/ 3493 w 11870"/>
                <a:gd name="T25" fmla="*/ 2492 h 11871"/>
                <a:gd name="T26" fmla="*/ 2858 w 11870"/>
                <a:gd name="T27" fmla="*/ 2418 h 11871"/>
                <a:gd name="T28" fmla="*/ 1954 w 11870"/>
                <a:gd name="T29" fmla="*/ 2443 h 11871"/>
                <a:gd name="T30" fmla="*/ 1319 w 11870"/>
                <a:gd name="T31" fmla="*/ 2565 h 11871"/>
                <a:gd name="T32" fmla="*/ 708 w 11870"/>
                <a:gd name="T33" fmla="*/ 2809 h 11871"/>
                <a:gd name="T34" fmla="*/ 147 w 11870"/>
                <a:gd name="T35" fmla="*/ 3224 h 11871"/>
                <a:gd name="T36" fmla="*/ 24 w 11870"/>
                <a:gd name="T37" fmla="*/ 3395 h 11871"/>
                <a:gd name="T38" fmla="*/ 0 w 11870"/>
                <a:gd name="T39" fmla="*/ 3615 h 11871"/>
                <a:gd name="T40" fmla="*/ 24 w 11870"/>
                <a:gd name="T41" fmla="*/ 3811 h 11871"/>
                <a:gd name="T42" fmla="*/ 147 w 11870"/>
                <a:gd name="T43" fmla="*/ 4006 h 11871"/>
                <a:gd name="T44" fmla="*/ 7962 w 11870"/>
                <a:gd name="T45" fmla="*/ 11797 h 11871"/>
                <a:gd name="T46" fmla="*/ 8157 w 11870"/>
                <a:gd name="T47" fmla="*/ 11870 h 11871"/>
                <a:gd name="T48" fmla="*/ 8475 w 11870"/>
                <a:gd name="T49" fmla="*/ 11846 h 11871"/>
                <a:gd name="T50" fmla="*/ 8646 w 11870"/>
                <a:gd name="T51" fmla="*/ 11724 h 11871"/>
                <a:gd name="T52" fmla="*/ 9061 w 11870"/>
                <a:gd name="T53" fmla="*/ 11162 h 11871"/>
                <a:gd name="T54" fmla="*/ 9305 w 11870"/>
                <a:gd name="T55" fmla="*/ 10551 h 11871"/>
                <a:gd name="T56" fmla="*/ 9427 w 11870"/>
                <a:gd name="T57" fmla="*/ 9916 h 11871"/>
                <a:gd name="T58" fmla="*/ 9452 w 11870"/>
                <a:gd name="T59" fmla="*/ 9330 h 11871"/>
                <a:gd name="T60" fmla="*/ 9427 w 11870"/>
                <a:gd name="T61" fmla="*/ 8695 h 11871"/>
                <a:gd name="T62" fmla="*/ 9305 w 11870"/>
                <a:gd name="T63" fmla="*/ 8060 h 11871"/>
                <a:gd name="T64" fmla="*/ 9159 w 11870"/>
                <a:gd name="T65" fmla="*/ 7474 h 11871"/>
                <a:gd name="T66" fmla="*/ 8963 w 11870"/>
                <a:gd name="T67" fmla="*/ 6986 h 11871"/>
                <a:gd name="T68" fmla="*/ 7767 w 11870"/>
                <a:gd name="T69" fmla="*/ 1 h 1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27654" name="Google Shape;136;p19">
            <a:extLst>
              <a:ext uri="{FF2B5EF4-FFF2-40B4-BE49-F238E27FC236}">
                <a16:creationId xmlns:a16="http://schemas.microsoft.com/office/drawing/2014/main" id="{69C6E090-7206-1D4C-A333-D0DAF30F5A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FE552AC-DD64-D342-9137-34CC6978B7F5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8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Google Shape;141;p20">
            <a:extLst>
              <a:ext uri="{FF2B5EF4-FFF2-40B4-BE49-F238E27FC236}">
                <a16:creationId xmlns:a16="http://schemas.microsoft.com/office/drawing/2014/main" id="{465B2230-B653-F340-A3CE-1037D94C017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393700"/>
            <a:ext cx="43688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Google Shape;142;p20">
            <a:extLst>
              <a:ext uri="{FF2B5EF4-FFF2-40B4-BE49-F238E27FC236}">
                <a16:creationId xmlns:a16="http://schemas.microsoft.com/office/drawing/2014/main" id="{1620D46D-F38F-EA4E-8CCD-9131633CAAD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5963" y="1838325"/>
            <a:ext cx="3338512" cy="13604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ork Sans" pitchFamily="2" charset="0"/>
              <a:buNone/>
            </a:pPr>
            <a:r>
              <a:rPr lang="zh-CN" altLang="zh-CN" sz="3000" b="1">
                <a:latin typeface="Work Sans" pitchFamily="2" charset="0"/>
                <a:ea typeface="宋体" panose="02010600030101010101" pitchFamily="2" charset="-122"/>
                <a:cs typeface="Arial" panose="020B0604020202020204" pitchFamily="34" charset="0"/>
                <a:sym typeface="Work Sans" pitchFamily="2" charset="0"/>
              </a:rPr>
              <a:t>A picture is worth a thousand words</a:t>
            </a:r>
            <a:endParaRPr lang="zh-CN" altLang="zh-CN" sz="3000" b="1">
              <a:latin typeface="Work Sans" pitchFamily="2" charset="0"/>
              <a:cs typeface="Arial" panose="020B0604020202020204" pitchFamily="34" charset="0"/>
              <a:sym typeface="Work Sans" pitchFamily="2" charset="0"/>
            </a:endParaRPr>
          </a:p>
        </p:txBody>
      </p:sp>
      <p:sp>
        <p:nvSpPr>
          <p:cNvPr id="29699" name="Google Shape;143;p20">
            <a:extLst>
              <a:ext uri="{FF2B5EF4-FFF2-40B4-BE49-F238E27FC236}">
                <a16:creationId xmlns:a16="http://schemas.microsoft.com/office/drawing/2014/main" id="{3BCBCFA4-312E-8347-B3FE-BB3352AE39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15963" y="3303588"/>
            <a:ext cx="3338512" cy="1206500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Font typeface="Work Sans Light" pitchFamily="2" charset="0"/>
              <a:buNone/>
            </a:pPr>
            <a:r>
              <a:rPr lang="zh-CN" altLang="zh-CN">
                <a:latin typeface="Work Sans Light" pitchFamily="2" charset="0"/>
                <a:ea typeface="宋体" panose="02010600030101010101" pitchFamily="2" charset="-122"/>
                <a:cs typeface="Arial" panose="020B0604020202020204" pitchFamily="34" charset="0"/>
                <a:sym typeface="Work Sans Light" pitchFamily="2" charset="0"/>
              </a:rPr>
              <a:t>A complex idea can be conveyed with just a single still image, namely making it possible to absorb large amounts of data quickly.</a:t>
            </a:r>
            <a:endParaRPr lang="zh-CN" altLang="zh-CN">
              <a:latin typeface="Work Sans Light" pitchFamily="2" charset="0"/>
              <a:cs typeface="Arial" panose="020B0604020202020204" pitchFamily="34" charset="0"/>
              <a:sym typeface="Work Sans Light" pitchFamily="2" charset="0"/>
            </a:endParaRPr>
          </a:p>
        </p:txBody>
      </p:sp>
      <p:grpSp>
        <p:nvGrpSpPr>
          <p:cNvPr id="29700" name="Google Shape;144;p20">
            <a:extLst>
              <a:ext uri="{FF2B5EF4-FFF2-40B4-BE49-F238E27FC236}">
                <a16:creationId xmlns:a16="http://schemas.microsoft.com/office/drawing/2014/main" id="{89C3D9E3-D0EB-AB40-B929-F5AC91CC05F0}"/>
              </a:ext>
            </a:extLst>
          </p:cNvPr>
          <p:cNvGrpSpPr>
            <a:grpSpLocks/>
          </p:cNvGrpSpPr>
          <p:nvPr/>
        </p:nvGrpSpPr>
        <p:grpSpPr bwMode="auto">
          <a:xfrm>
            <a:off x="7604125" y="711200"/>
            <a:ext cx="815975" cy="679450"/>
            <a:chOff x="1244325" y="314425"/>
            <a:chExt cx="444525" cy="370050"/>
          </a:xfrm>
        </p:grpSpPr>
        <p:sp>
          <p:nvSpPr>
            <p:cNvPr id="29702" name="Google Shape;145;p20">
              <a:extLst>
                <a:ext uri="{FF2B5EF4-FFF2-40B4-BE49-F238E27FC236}">
                  <a16:creationId xmlns:a16="http://schemas.microsoft.com/office/drawing/2014/main" id="{6E384632-02FB-9D43-8980-BA2039E3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25" y="463425"/>
              <a:ext cx="143525" cy="143500"/>
            </a:xfrm>
            <a:custGeom>
              <a:avLst/>
              <a:gdLst>
                <a:gd name="T0" fmla="*/ 2809 w 5741"/>
                <a:gd name="T1" fmla="*/ 0 h 5740"/>
                <a:gd name="T2" fmla="*/ 2492 w 5741"/>
                <a:gd name="T3" fmla="*/ 49 h 5740"/>
                <a:gd name="T4" fmla="*/ 2199 w 5741"/>
                <a:gd name="T5" fmla="*/ 122 h 5740"/>
                <a:gd name="T6" fmla="*/ 1906 w 5741"/>
                <a:gd name="T7" fmla="*/ 244 h 5740"/>
                <a:gd name="T8" fmla="*/ 1637 w 5741"/>
                <a:gd name="T9" fmla="*/ 366 h 5740"/>
                <a:gd name="T10" fmla="*/ 1368 w 5741"/>
                <a:gd name="T11" fmla="*/ 537 h 5740"/>
                <a:gd name="T12" fmla="*/ 1149 w 5741"/>
                <a:gd name="T13" fmla="*/ 708 h 5740"/>
                <a:gd name="T14" fmla="*/ 904 w 5741"/>
                <a:gd name="T15" fmla="*/ 904 h 5740"/>
                <a:gd name="T16" fmla="*/ 709 w 5741"/>
                <a:gd name="T17" fmla="*/ 1124 h 5740"/>
                <a:gd name="T18" fmla="*/ 538 w 5741"/>
                <a:gd name="T19" fmla="*/ 1368 h 5740"/>
                <a:gd name="T20" fmla="*/ 367 w 5741"/>
                <a:gd name="T21" fmla="*/ 1636 h 5740"/>
                <a:gd name="T22" fmla="*/ 245 w 5741"/>
                <a:gd name="T23" fmla="*/ 1905 h 5740"/>
                <a:gd name="T24" fmla="*/ 147 w 5741"/>
                <a:gd name="T25" fmla="*/ 2198 h 5740"/>
                <a:gd name="T26" fmla="*/ 74 w 5741"/>
                <a:gd name="T27" fmla="*/ 2491 h 5740"/>
                <a:gd name="T28" fmla="*/ 25 w 5741"/>
                <a:gd name="T29" fmla="*/ 2809 h 5740"/>
                <a:gd name="T30" fmla="*/ 1 w 5741"/>
                <a:gd name="T31" fmla="*/ 3126 h 5740"/>
                <a:gd name="T32" fmla="*/ 25 w 5741"/>
                <a:gd name="T33" fmla="*/ 3517 h 5740"/>
                <a:gd name="T34" fmla="*/ 98 w 5741"/>
                <a:gd name="T35" fmla="*/ 3908 h 5740"/>
                <a:gd name="T36" fmla="*/ 221 w 5741"/>
                <a:gd name="T37" fmla="*/ 4274 h 5740"/>
                <a:gd name="T38" fmla="*/ 392 w 5741"/>
                <a:gd name="T39" fmla="*/ 4641 h 5740"/>
                <a:gd name="T40" fmla="*/ 611 w 5741"/>
                <a:gd name="T41" fmla="*/ 4958 h 5740"/>
                <a:gd name="T42" fmla="*/ 856 w 5741"/>
                <a:gd name="T43" fmla="*/ 5251 h 5740"/>
                <a:gd name="T44" fmla="*/ 1124 w 5741"/>
                <a:gd name="T45" fmla="*/ 5520 h 5740"/>
                <a:gd name="T46" fmla="*/ 1442 w 5741"/>
                <a:gd name="T47" fmla="*/ 5740 h 5740"/>
                <a:gd name="T48" fmla="*/ 1393 w 5741"/>
                <a:gd name="T49" fmla="*/ 5422 h 5740"/>
                <a:gd name="T50" fmla="*/ 1368 w 5741"/>
                <a:gd name="T51" fmla="*/ 5080 h 5740"/>
                <a:gd name="T52" fmla="*/ 1393 w 5741"/>
                <a:gd name="T53" fmla="*/ 4689 h 5740"/>
                <a:gd name="T54" fmla="*/ 1442 w 5741"/>
                <a:gd name="T55" fmla="*/ 4323 h 5740"/>
                <a:gd name="T56" fmla="*/ 1539 w 5741"/>
                <a:gd name="T57" fmla="*/ 3957 h 5740"/>
                <a:gd name="T58" fmla="*/ 1662 w 5741"/>
                <a:gd name="T59" fmla="*/ 3639 h 5740"/>
                <a:gd name="T60" fmla="*/ 1808 w 5741"/>
                <a:gd name="T61" fmla="*/ 3297 h 5740"/>
                <a:gd name="T62" fmla="*/ 2003 w 5741"/>
                <a:gd name="T63" fmla="*/ 3004 h 5740"/>
                <a:gd name="T64" fmla="*/ 2223 w 5741"/>
                <a:gd name="T65" fmla="*/ 2711 h 5740"/>
                <a:gd name="T66" fmla="*/ 2468 w 5741"/>
                <a:gd name="T67" fmla="*/ 2442 h 5740"/>
                <a:gd name="T68" fmla="*/ 2712 w 5741"/>
                <a:gd name="T69" fmla="*/ 2198 h 5740"/>
                <a:gd name="T70" fmla="*/ 3005 w 5741"/>
                <a:gd name="T71" fmla="*/ 2003 h 5740"/>
                <a:gd name="T72" fmla="*/ 3322 w 5741"/>
                <a:gd name="T73" fmla="*/ 1807 h 5740"/>
                <a:gd name="T74" fmla="*/ 3640 w 5741"/>
                <a:gd name="T75" fmla="*/ 1661 h 5740"/>
                <a:gd name="T76" fmla="*/ 3982 w 5741"/>
                <a:gd name="T77" fmla="*/ 1514 h 5740"/>
                <a:gd name="T78" fmla="*/ 4324 w 5741"/>
                <a:gd name="T79" fmla="*/ 1441 h 5740"/>
                <a:gd name="T80" fmla="*/ 4690 w 5741"/>
                <a:gd name="T81" fmla="*/ 1368 h 5740"/>
                <a:gd name="T82" fmla="*/ 5423 w 5741"/>
                <a:gd name="T83" fmla="*/ 1368 h 5740"/>
                <a:gd name="T84" fmla="*/ 5740 w 5741"/>
                <a:gd name="T85" fmla="*/ 1417 h 5740"/>
                <a:gd name="T86" fmla="*/ 5520 w 5741"/>
                <a:gd name="T87" fmla="*/ 1124 h 5740"/>
                <a:gd name="T88" fmla="*/ 5252 w 5741"/>
                <a:gd name="T89" fmla="*/ 831 h 5740"/>
                <a:gd name="T90" fmla="*/ 4959 w 5741"/>
                <a:gd name="T91" fmla="*/ 586 h 5740"/>
                <a:gd name="T92" fmla="*/ 4641 w 5741"/>
                <a:gd name="T93" fmla="*/ 391 h 5740"/>
                <a:gd name="T94" fmla="*/ 4299 w 5741"/>
                <a:gd name="T95" fmla="*/ 220 h 5740"/>
                <a:gd name="T96" fmla="*/ 3933 w 5741"/>
                <a:gd name="T97" fmla="*/ 98 h 5740"/>
                <a:gd name="T98" fmla="*/ 3542 w 5741"/>
                <a:gd name="T99" fmla="*/ 25 h 5740"/>
                <a:gd name="T100" fmla="*/ 3127 w 5741"/>
                <a:gd name="T101" fmla="*/ 0 h 5740"/>
                <a:gd name="T102" fmla="*/ 2809 w 5741"/>
                <a:gd name="T103" fmla="*/ 0 h 5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  <p:sp>
          <p:nvSpPr>
            <p:cNvPr id="29703" name="Google Shape;146;p20">
              <a:extLst>
                <a:ext uri="{FF2B5EF4-FFF2-40B4-BE49-F238E27FC236}">
                  <a16:creationId xmlns:a16="http://schemas.microsoft.com/office/drawing/2014/main" id="{6C16595C-EED2-7F49-85AE-42360A038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325" y="314425"/>
              <a:ext cx="444525" cy="370050"/>
            </a:xfrm>
            <a:custGeom>
              <a:avLst/>
              <a:gdLst>
                <a:gd name="T0" fmla="*/ 11919 w 17781"/>
                <a:gd name="T1" fmla="*/ 2175 h 14802"/>
                <a:gd name="T2" fmla="*/ 11968 w 17781"/>
                <a:gd name="T3" fmla="*/ 2419 h 14802"/>
                <a:gd name="T4" fmla="*/ 11748 w 17781"/>
                <a:gd name="T5" fmla="*/ 2565 h 14802"/>
                <a:gd name="T6" fmla="*/ 5862 w 17781"/>
                <a:gd name="T7" fmla="*/ 2492 h 14802"/>
                <a:gd name="T8" fmla="*/ 5814 w 17781"/>
                <a:gd name="T9" fmla="*/ 2248 h 14802"/>
                <a:gd name="T10" fmla="*/ 6033 w 17781"/>
                <a:gd name="T11" fmla="*/ 2101 h 14802"/>
                <a:gd name="T12" fmla="*/ 16047 w 17781"/>
                <a:gd name="T13" fmla="*/ 4568 h 14802"/>
                <a:gd name="T14" fmla="*/ 16267 w 17781"/>
                <a:gd name="T15" fmla="*/ 4739 h 14802"/>
                <a:gd name="T16" fmla="*/ 16340 w 17781"/>
                <a:gd name="T17" fmla="*/ 5008 h 14802"/>
                <a:gd name="T18" fmla="*/ 16316 w 17781"/>
                <a:gd name="T19" fmla="*/ 5985 h 14802"/>
                <a:gd name="T20" fmla="*/ 16145 w 17781"/>
                <a:gd name="T21" fmla="*/ 6204 h 14802"/>
                <a:gd name="T22" fmla="*/ 14069 w 17781"/>
                <a:gd name="T23" fmla="*/ 6278 h 14802"/>
                <a:gd name="T24" fmla="*/ 13824 w 17781"/>
                <a:gd name="T25" fmla="*/ 6131 h 14802"/>
                <a:gd name="T26" fmla="*/ 13678 w 17781"/>
                <a:gd name="T27" fmla="*/ 5887 h 14802"/>
                <a:gd name="T28" fmla="*/ 13678 w 17781"/>
                <a:gd name="T29" fmla="*/ 4910 h 14802"/>
                <a:gd name="T30" fmla="*/ 13824 w 17781"/>
                <a:gd name="T31" fmla="*/ 4666 h 14802"/>
                <a:gd name="T32" fmla="*/ 14069 w 17781"/>
                <a:gd name="T33" fmla="*/ 4519 h 14802"/>
                <a:gd name="T34" fmla="*/ 9306 w 17781"/>
                <a:gd name="T35" fmla="*/ 5130 h 14802"/>
                <a:gd name="T36" fmla="*/ 10430 w 17781"/>
                <a:gd name="T37" fmla="*/ 5423 h 14802"/>
                <a:gd name="T38" fmla="*/ 11406 w 17781"/>
                <a:gd name="T39" fmla="*/ 6009 h 14802"/>
                <a:gd name="T40" fmla="*/ 12188 w 17781"/>
                <a:gd name="T41" fmla="*/ 6864 h 14802"/>
                <a:gd name="T42" fmla="*/ 12676 w 17781"/>
                <a:gd name="T43" fmla="*/ 7890 h 14802"/>
                <a:gd name="T44" fmla="*/ 12872 w 17781"/>
                <a:gd name="T45" fmla="*/ 9086 h 14802"/>
                <a:gd name="T46" fmla="*/ 12676 w 17781"/>
                <a:gd name="T47" fmla="*/ 10259 h 14802"/>
                <a:gd name="T48" fmla="*/ 12188 w 17781"/>
                <a:gd name="T49" fmla="*/ 11309 h 14802"/>
                <a:gd name="T50" fmla="*/ 11406 w 17781"/>
                <a:gd name="T51" fmla="*/ 12139 h 14802"/>
                <a:gd name="T52" fmla="*/ 10430 w 17781"/>
                <a:gd name="T53" fmla="*/ 12750 h 14802"/>
                <a:gd name="T54" fmla="*/ 9306 w 17781"/>
                <a:gd name="T55" fmla="*/ 13018 h 14802"/>
                <a:gd name="T56" fmla="*/ 8085 w 17781"/>
                <a:gd name="T57" fmla="*/ 12970 h 14802"/>
                <a:gd name="T58" fmla="*/ 6986 w 17781"/>
                <a:gd name="T59" fmla="*/ 12579 h 14802"/>
                <a:gd name="T60" fmla="*/ 6082 w 17781"/>
                <a:gd name="T61" fmla="*/ 11895 h 14802"/>
                <a:gd name="T62" fmla="*/ 5398 w 17781"/>
                <a:gd name="T63" fmla="*/ 10967 h 14802"/>
                <a:gd name="T64" fmla="*/ 5008 w 17781"/>
                <a:gd name="T65" fmla="*/ 9868 h 14802"/>
                <a:gd name="T66" fmla="*/ 4934 w 17781"/>
                <a:gd name="T67" fmla="*/ 8671 h 14802"/>
                <a:gd name="T68" fmla="*/ 5227 w 17781"/>
                <a:gd name="T69" fmla="*/ 7523 h 14802"/>
                <a:gd name="T70" fmla="*/ 5814 w 17781"/>
                <a:gd name="T71" fmla="*/ 6546 h 14802"/>
                <a:gd name="T72" fmla="*/ 6668 w 17781"/>
                <a:gd name="T73" fmla="*/ 5789 h 14802"/>
                <a:gd name="T74" fmla="*/ 7719 w 17781"/>
                <a:gd name="T75" fmla="*/ 5276 h 14802"/>
                <a:gd name="T76" fmla="*/ 8891 w 17781"/>
                <a:gd name="T77" fmla="*/ 5105 h 14802"/>
                <a:gd name="T78" fmla="*/ 5008 w 17781"/>
                <a:gd name="T79" fmla="*/ 123 h 14802"/>
                <a:gd name="T80" fmla="*/ 4641 w 17781"/>
                <a:gd name="T81" fmla="*/ 465 h 14802"/>
                <a:gd name="T82" fmla="*/ 4080 w 17781"/>
                <a:gd name="T83" fmla="*/ 2565 h 14802"/>
                <a:gd name="T84" fmla="*/ 3225 w 17781"/>
                <a:gd name="T85" fmla="*/ 2370 h 14802"/>
                <a:gd name="T86" fmla="*/ 3054 w 17781"/>
                <a:gd name="T87" fmla="*/ 2150 h 14802"/>
                <a:gd name="T88" fmla="*/ 1955 w 17781"/>
                <a:gd name="T89" fmla="*/ 2077 h 14802"/>
                <a:gd name="T90" fmla="*/ 1711 w 17781"/>
                <a:gd name="T91" fmla="*/ 2223 h 14802"/>
                <a:gd name="T92" fmla="*/ 1564 w 17781"/>
                <a:gd name="T93" fmla="*/ 2468 h 14802"/>
                <a:gd name="T94" fmla="*/ 636 w 17781"/>
                <a:gd name="T95" fmla="*/ 2590 h 14802"/>
                <a:gd name="T96" fmla="*/ 221 w 17781"/>
                <a:gd name="T97" fmla="*/ 2785 h 14802"/>
                <a:gd name="T98" fmla="*/ 25 w 17781"/>
                <a:gd name="T99" fmla="*/ 3200 h 14802"/>
                <a:gd name="T100" fmla="*/ 25 w 17781"/>
                <a:gd name="T101" fmla="*/ 14191 h 14802"/>
                <a:gd name="T102" fmla="*/ 221 w 17781"/>
                <a:gd name="T103" fmla="*/ 14581 h 14802"/>
                <a:gd name="T104" fmla="*/ 636 w 17781"/>
                <a:gd name="T105" fmla="*/ 14801 h 14802"/>
                <a:gd name="T106" fmla="*/ 17439 w 17781"/>
                <a:gd name="T107" fmla="*/ 14679 h 14802"/>
                <a:gd name="T108" fmla="*/ 17708 w 17781"/>
                <a:gd name="T109" fmla="*/ 14337 h 14802"/>
                <a:gd name="T110" fmla="*/ 17781 w 17781"/>
                <a:gd name="T111" fmla="*/ 3347 h 14802"/>
                <a:gd name="T112" fmla="*/ 17659 w 17781"/>
                <a:gd name="T113" fmla="*/ 2907 h 14802"/>
                <a:gd name="T114" fmla="*/ 17292 w 17781"/>
                <a:gd name="T115" fmla="*/ 2639 h 14802"/>
                <a:gd name="T116" fmla="*/ 13702 w 17781"/>
                <a:gd name="T117" fmla="*/ 2565 h 14802"/>
                <a:gd name="T118" fmla="*/ 13141 w 17781"/>
                <a:gd name="T119" fmla="*/ 465 h 14802"/>
                <a:gd name="T120" fmla="*/ 12774 w 17781"/>
                <a:gd name="T121" fmla="*/ 123 h 14802"/>
                <a:gd name="T122" fmla="*/ 5301 w 17781"/>
                <a:gd name="T123" fmla="*/ 1 h 14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lnTo>
                    <a:pt x="11748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lnTo>
                    <a:pt x="1594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lnTo>
                    <a:pt x="5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zh-CN" altLang="en-US"/>
            </a:p>
          </p:txBody>
        </p:sp>
      </p:grpSp>
      <p:sp>
        <p:nvSpPr>
          <p:cNvPr id="29701" name="Google Shape;147;p20">
            <a:extLst>
              <a:ext uri="{FF2B5EF4-FFF2-40B4-BE49-F238E27FC236}">
                <a16:creationId xmlns:a16="http://schemas.microsoft.com/office/drawing/2014/main" id="{42CF8159-3CB7-FA40-B095-35A8C79366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038EA8C-B138-9145-8438-EF4F68955327}" type="slidenum">
              <a:rPr lang="zh-CN" altLang="zh-CN" sz="1300">
                <a:latin typeface="Work Sans" pitchFamily="2" charset="0"/>
                <a:sym typeface="Work Sans" pitchFamily="2" charset="0"/>
              </a:rPr>
              <a:pPr/>
              <a:t>9</a:t>
            </a:fld>
            <a:endParaRPr lang="zh-CN" altLang="zh-CN" sz="1300">
              <a:latin typeface="Work Sans" pitchFamily="2" charset="0"/>
              <a:sym typeface="Work Sans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Macintosh PowerPoint</Application>
  <PresentationFormat>全屏显示(16:9)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Work Sans Light</vt:lpstr>
      <vt:lpstr>Work Sans</vt:lpstr>
      <vt:lpstr>Jacquenetta template</vt:lpstr>
      <vt:lpstr>Simple Black &amp; White presentation</vt:lpstr>
      <vt:lpstr>Hello!</vt:lpstr>
      <vt:lpstr>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Black &amp; White presentation</dc:title>
  <cp:lastModifiedBy>604575958@qq.com</cp:lastModifiedBy>
  <cp:revision>1</cp:revision>
  <dcterms:modified xsi:type="dcterms:W3CDTF">2019-09-27T02:52:13Z</dcterms:modified>
</cp:coreProperties>
</file>