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6"/>
  </p:notesMasterIdLst>
  <p:sldIdLst>
    <p:sldId id="433" r:id="rId4"/>
    <p:sldId id="263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60"/>
  </p:normalViewPr>
  <p:slideViewPr>
    <p:cSldViewPr>
      <p:cViewPr>
        <p:scale>
          <a:sx n="134" d="100"/>
          <a:sy n="134" d="100"/>
        </p:scale>
        <p:origin x="-119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2EF6-2C29-45ED-84E7-564F5EB1109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hyperlink" Target="https://sites.google.com/site/opensourceiotclou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67421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5341203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2005-20011 Job request at European Bioinformatics Institute EBI for Web hits and automated services WS</a:t>
            </a:r>
          </a:p>
          <a:p>
            <a:r>
              <a:rPr lang="en-US" dirty="0"/>
              <a:t>http://www.ebi.ac.uk/Information/Brochures/</a:t>
            </a:r>
          </a:p>
        </p:txBody>
      </p:sp>
    </p:spTree>
    <p:extLst>
      <p:ext uri="{BB962C8B-B14F-4D97-AF65-F5344CB8AC3E}">
        <p14:creationId xmlns:p14="http://schemas.microsoft.com/office/powerpoint/2010/main" val="4939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848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Sensors (Things) as a Service</a:t>
            </a:r>
            <a:endParaRPr lang="en-US" sz="3600" dirty="0"/>
          </a:p>
        </p:txBody>
      </p:sp>
      <p:pic>
        <p:nvPicPr>
          <p:cNvPr id="4" name="Picture 3" descr="clouds-00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1" y="2895604"/>
            <a:ext cx="5257799" cy="306705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5781" y="932878"/>
            <a:ext cx="1162050" cy="98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 flipV="1">
            <a:off x="4419600" y="4343401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V="1">
            <a:off x="4572000" y="5334001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4724400" y="3200401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6019800" y="3200401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V="1">
            <a:off x="7086600" y="3200401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V="1">
            <a:off x="4191000" y="3581401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3429000" y="1905001"/>
            <a:ext cx="1219200" cy="1219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95600" y="3581401"/>
            <a:ext cx="1447800" cy="838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09800" y="2133601"/>
            <a:ext cx="1981200" cy="1447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95600" y="5410201"/>
            <a:ext cx="1524000" cy="76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029200" y="2133601"/>
            <a:ext cx="1143000" cy="838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6457950" y="2537460"/>
            <a:ext cx="838200" cy="304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6" y="3810001"/>
            <a:ext cx="208024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Sensors as a Service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86600" y="4259911"/>
            <a:ext cx="1752600" cy="171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Sensor Processing as a Service (could use</a:t>
            </a:r>
            <a:br>
              <a:rPr lang="en-US" sz="2000" b="1" dirty="0" smtClean="0">
                <a:solidFill>
                  <a:prstClr val="white"/>
                </a:solidFill>
              </a:rPr>
            </a:br>
            <a:r>
              <a:rPr lang="en-US" sz="2000" b="1" dirty="0" smtClean="0">
                <a:solidFill>
                  <a:prstClr val="white"/>
                </a:solidFill>
              </a:rPr>
              <a:t>MapReduce)</a:t>
            </a:r>
            <a:endParaRPr lang="en-US" sz="2000" b="1" dirty="0">
              <a:solidFill>
                <a:prstClr val="white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2895601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4876801"/>
            <a:ext cx="2743200" cy="117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4276728"/>
            <a:ext cx="1714500" cy="16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2443" y="1423416"/>
            <a:ext cx="1343027" cy="134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1544" y="4429129"/>
            <a:ext cx="275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larger sensor ………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859536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Sensor</a:t>
            </a:r>
            <a:endParaRPr lang="en-US" sz="2400" dirty="0"/>
          </a:p>
        </p:txBody>
      </p:sp>
      <p:pic>
        <p:nvPicPr>
          <p:cNvPr id="29" name="Picture 2" descr="http://reviews.cnet.com/i/tim/2010/06/14/product_005_540x338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77" y="859536"/>
            <a:ext cx="1550724" cy="9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10" y="838200"/>
            <a:ext cx="1256728" cy="12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54566433"/>
              </p:ext>
            </p:extLst>
          </p:nvPr>
        </p:nvGraphicFramePr>
        <p:xfrm>
          <a:off x="5791194" y="859536"/>
          <a:ext cx="1620629" cy="136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PhotoImpact" r:id="rId12" imgW="2685714" imgH="2266667" progId="">
                  <p:embed/>
                </p:oleObj>
              </mc:Choice>
              <mc:Fallback>
                <p:oleObj name="PhotoImpact" r:id="rId12" imgW="2685714" imgH="226666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194" y="859536"/>
                        <a:ext cx="1620629" cy="1367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3"/>
          <p:cNvSpPr/>
          <p:nvPr/>
        </p:nvSpPr>
        <p:spPr>
          <a:xfrm flipV="1">
            <a:off x="8477250" y="3348991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477250" y="2286001"/>
            <a:ext cx="76200" cy="91059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591" y="6362339"/>
            <a:ext cx="903446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u="sng" dirty="0">
                <a:hlinkClick r:id="rId14"/>
              </a:rPr>
              <a:t>https://sites.google.com/site/opensourceiotcloud</a:t>
            </a:r>
            <a:r>
              <a:rPr lang="en-US" sz="2000" b="1" u="sng" dirty="0" smtClean="0">
                <a:hlinkClick r:id="rId14"/>
              </a:rPr>
              <a:t>/</a:t>
            </a:r>
            <a:r>
              <a:rPr lang="en-US" sz="2000" b="1" dirty="0" smtClean="0"/>
              <a:t> Open Source Sensor (</a:t>
            </a:r>
            <a:r>
              <a:rPr lang="en-US" sz="2000" b="1" dirty="0" err="1" smtClean="0"/>
              <a:t>IoT</a:t>
            </a:r>
            <a:r>
              <a:rPr lang="en-US" sz="2000" b="1" dirty="0" smtClean="0"/>
              <a:t>) Cloud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27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23&quot;&gt;&lt;property id=&quot;20148&quot; value=&quot;5&quot;/&gt;&lt;property id=&quot;20300&quot; value=&quot;Slide 2 - &amp;quot;Sensors (Things) as a Service&amp;quot;&quot;/&gt;&lt;property id=&quot;20307&quot; value=&quot;263&quot;/&gt;&lt;/object&gt;&lt;object type=&quot;3&quot; unique_id=&quot;11375&quot;&gt;&lt;property id=&quot;20148&quot; value=&quot;5&quot;/&gt;&lt;property id=&quot;20300&quot; value=&quot;Slide 1&quot;/&gt;&lt;property id=&quot;20307&quot; value=&quot;43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56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Office Theme</vt:lpstr>
      <vt:lpstr>External Audiences Template</vt:lpstr>
      <vt:lpstr>Custom Design</vt:lpstr>
      <vt:lpstr>PhotoImpact</vt:lpstr>
      <vt:lpstr>PowerPoint Presentation</vt:lpstr>
      <vt:lpstr>Sensors (Things) as a Service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119</cp:revision>
  <dcterms:created xsi:type="dcterms:W3CDTF">2013-01-02T02:10:56Z</dcterms:created>
  <dcterms:modified xsi:type="dcterms:W3CDTF">2013-03-19T19:20:43Z</dcterms:modified>
</cp:coreProperties>
</file>