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7"/>
  </p:notesMasterIdLst>
  <p:sldIdLst>
    <p:sldId id="450" r:id="rId4"/>
    <p:sldId id="451" r:id="rId5"/>
    <p:sldId id="452" r:id="rId6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>
        <p:scale>
          <a:sx n="100" d="100"/>
          <a:sy n="100" d="100"/>
        </p:scale>
        <p:origin x="-2184" y="-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5" y="919162"/>
            <a:ext cx="8201025" cy="1968872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6"/>
            <a:ext cx="7688262" cy="1021556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73794"/>
            <a:ext cx="7688262" cy="369332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135857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35857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34541"/>
            <a:ext cx="8194675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04211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46685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4211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46684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49149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2773255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3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1" y="2450944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2749607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804173"/>
            <a:ext cx="9144000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4" y="133350"/>
            <a:ext cx="8205787" cy="7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6" y="919162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4593432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osebolts.wordpress.com/2008/12/02/our-vision-for-generation-4-modular-data-centers-one-way-of-getting-it-just-right/" TargetMode="External"/><Relationship Id="rId2" Type="http://schemas.openxmlformats.org/officeDocument/2006/relationships/hyperlink" Target="http://www.datacenterknowledge.com/archives/2011/05/10/uptime-institute-the-average-pue-is-1-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diafire.com/file/zzqna34282frr2f/koomeydatacenterelectuse2011finalvers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2296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Cloud Centers optimize life cycle costs and power use</a:t>
            </a:r>
          </a:p>
          <a:p>
            <a:endParaRPr lang="en-US" sz="2800" dirty="0" smtClean="0"/>
          </a:p>
          <a:p>
            <a:r>
              <a:rPr lang="en-US" sz="2800" dirty="0">
                <a:hlinkClick r:id="rId2"/>
              </a:rPr>
              <a:t>http://www.datacenterknowledge.com/archives/2011/05/10/uptime-institute-the-average-pue-is-1-8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Average PUE = 1.8 (was nearer 3) ; Good Clouds are 1.1-1.2</a:t>
            </a:r>
          </a:p>
          <a:p>
            <a:r>
              <a:rPr lang="en-US" sz="2800" dirty="0" smtClean="0"/>
              <a:t>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generation data centers (from Microsoft) make everything modular so data centers can be built incrementally as in modern manufacturing</a:t>
            </a:r>
          </a:p>
          <a:p>
            <a:r>
              <a:rPr lang="en-US" sz="2800" dirty="0">
                <a:hlinkClick r:id="rId3"/>
              </a:rPr>
              <a:t>http://loosebolts.wordpress.com/2008/12/02/our-vision-for-generation-4-modular-data-centers-one-way-of-getting-it-just-right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Extends container based third generation</a:t>
            </a:r>
          </a:p>
          <a:p>
            <a:endParaRPr lang="en-US" sz="2800" dirty="0"/>
          </a:p>
        </p:txBody>
      </p:sp>
      <p:pic>
        <p:nvPicPr>
          <p:cNvPr id="4098" name="Picture 2" descr=" \mathrm{PUE}  =  {\mbox{Total facility power} \over \mbox{IT equipment power}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54" y="1371601"/>
            <a:ext cx="23241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Sizes in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8650"/>
            <a:ext cx="9144000" cy="3943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www.mediafire.com/file/zzqna34282frr2f/koomeydatacenterelectuse2011finalversion.pdf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30 million servers worldwide</a:t>
            </a:r>
          </a:p>
          <a:p>
            <a:r>
              <a:rPr lang="en-US" dirty="0" smtClean="0"/>
              <a:t>Google had 900,000 servers (3% total world wide)</a:t>
            </a:r>
          </a:p>
          <a:p>
            <a:r>
              <a:rPr lang="en-US" dirty="0" smtClean="0"/>
              <a:t>Google total power ~200 Megawatts</a:t>
            </a:r>
          </a:p>
          <a:p>
            <a:pPr lvl="1"/>
            <a:r>
              <a:rPr lang="en-US" dirty="0" smtClean="0"/>
              <a:t>&lt; 1% of total power used in data centers (Google more efficient than average – </a:t>
            </a:r>
            <a:r>
              <a:rPr lang="en-US" b="1" dirty="0" smtClean="0"/>
              <a:t>Clouds are Green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~ 0.01% of total power used on anything world wide</a:t>
            </a:r>
          </a:p>
          <a:p>
            <a:r>
              <a:rPr lang="en-US" dirty="0" smtClean="0"/>
              <a:t>Maybe total clouds are 20% total world server count (a growing fraction)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Sizes Cloud v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350"/>
            <a:ext cx="91440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Top Supercomputer </a:t>
            </a:r>
            <a:r>
              <a:rPr lang="en-US" dirty="0" smtClean="0"/>
              <a:t>Sequoia Blue Gene Q at LLNL</a:t>
            </a:r>
          </a:p>
          <a:p>
            <a:pPr lvl="1"/>
            <a:r>
              <a:rPr lang="en-US" dirty="0"/>
              <a:t>16.32 </a:t>
            </a:r>
            <a:r>
              <a:rPr lang="en-US" dirty="0" err="1" smtClean="0"/>
              <a:t>Petaflop</a:t>
            </a:r>
            <a:r>
              <a:rPr lang="en-US" dirty="0" smtClean="0"/>
              <a:t>/s </a:t>
            </a:r>
            <a:r>
              <a:rPr lang="en-US" dirty="0"/>
              <a:t>on the </a:t>
            </a:r>
            <a:r>
              <a:rPr lang="en-US" dirty="0" err="1"/>
              <a:t>Linpack</a:t>
            </a:r>
            <a:r>
              <a:rPr lang="en-US" dirty="0"/>
              <a:t> benchmark using  98,304 </a:t>
            </a:r>
            <a:r>
              <a:rPr lang="en-US" dirty="0" smtClean="0"/>
              <a:t>CPU compute chips with </a:t>
            </a:r>
            <a:r>
              <a:rPr lang="en-US" dirty="0"/>
              <a:t>1.6 million processor cores and </a:t>
            </a:r>
            <a:r>
              <a:rPr lang="en-US" dirty="0" smtClean="0"/>
              <a:t>1.6 Petabyte</a:t>
            </a:r>
            <a:r>
              <a:rPr lang="en-US" dirty="0"/>
              <a:t> of memory in 96 racks covering an area of about 3,000 square </a:t>
            </a:r>
            <a:r>
              <a:rPr lang="en-US" dirty="0" smtClean="0"/>
              <a:t>feet</a:t>
            </a:r>
          </a:p>
          <a:p>
            <a:pPr lvl="1"/>
            <a:r>
              <a:rPr lang="en-US" dirty="0" smtClean="0"/>
              <a:t>7.9 Megawatts power</a:t>
            </a:r>
          </a:p>
          <a:p>
            <a:r>
              <a:rPr lang="en-US" b="1" dirty="0" smtClean="0"/>
              <a:t>Largest (cloud)</a:t>
            </a:r>
            <a:r>
              <a:rPr lang="en-US" dirty="0" smtClean="0"/>
              <a:t> computing data centers</a:t>
            </a:r>
          </a:p>
          <a:p>
            <a:pPr lvl="1"/>
            <a:r>
              <a:rPr lang="en-US" dirty="0"/>
              <a:t>100,000 </a:t>
            </a:r>
            <a:r>
              <a:rPr lang="en-US" dirty="0" smtClean="0"/>
              <a:t>servers at ~200 watts per CPU chip</a:t>
            </a:r>
            <a:endParaRPr lang="en-US" dirty="0"/>
          </a:p>
          <a:p>
            <a:pPr lvl="1"/>
            <a:r>
              <a:rPr lang="en-US" dirty="0" smtClean="0"/>
              <a:t>Up to 30 Megawatts power</a:t>
            </a:r>
          </a:p>
          <a:p>
            <a:pPr lvl="1"/>
            <a:r>
              <a:rPr lang="en-US" dirty="0" smtClean="0"/>
              <a:t>Microsoft says </a:t>
            </a:r>
            <a:r>
              <a:rPr lang="en-US" dirty="0" err="1" smtClean="0"/>
              <a:t>upto</a:t>
            </a:r>
            <a:r>
              <a:rPr lang="en-US" dirty="0" smtClean="0"/>
              <a:t> million servers</a:t>
            </a:r>
          </a:p>
          <a:p>
            <a:r>
              <a:rPr lang="en-US" sz="2800" dirty="0" smtClean="0"/>
              <a:t>So </a:t>
            </a:r>
            <a:r>
              <a:rPr lang="en-US" sz="2800" b="1" dirty="0"/>
              <a:t>largest supercomputer </a:t>
            </a:r>
            <a:r>
              <a:rPr lang="en-US" sz="2800" dirty="0"/>
              <a:t>is around </a:t>
            </a:r>
            <a:r>
              <a:rPr lang="en-US" sz="2800" b="1" dirty="0"/>
              <a:t>1-2% </a:t>
            </a:r>
            <a:r>
              <a:rPr lang="en-US" sz="2800" b="1" dirty="0" smtClean="0"/>
              <a:t>performance  </a:t>
            </a:r>
            <a:r>
              <a:rPr lang="en-US" sz="2800" b="1" dirty="0"/>
              <a:t>of total cloud computing systems</a:t>
            </a:r>
            <a:r>
              <a:rPr lang="en-US" sz="2800" dirty="0"/>
              <a:t> </a:t>
            </a:r>
            <a:r>
              <a:rPr lang="en-US" sz="2800" dirty="0" smtClean="0"/>
              <a:t>with Google ~20% total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132&quot;&gt;&lt;property id=&quot;20148&quot; value=&quot;5&quot;/&gt;&lt;property id=&quot;20300&quot; value=&quot;Slide 1 - &amp;quot;Green Clouds&amp;quot;&quot;/&gt;&lt;property id=&quot;20307&quot; value=&quot;450&quot;/&gt;&lt;/object&gt;&lt;object type=&quot;3&quot; unique_id=&quot;10133&quot;&gt;&lt;property id=&quot;20148&quot; value=&quot;5&quot;/&gt;&lt;property id=&quot;20300&quot; value=&quot;Slide 2 - &amp;quot;Some Sizes in 2010&amp;quot;&quot;/&gt;&lt;property id=&quot;20307&quot; value=&quot;451&quot;/&gt;&lt;/object&gt;&lt;object type=&quot;3&quot; unique_id=&quot;10134&quot;&gt;&lt;property id=&quot;20148&quot; value=&quot;5&quot;/&gt;&lt;property id=&quot;20300&quot; value=&quot;Slide 3 - &amp;quot;Some Sizes Cloud v HPC&amp;quot;&quot;/&gt;&lt;property id=&quot;20307&quot; value=&quot;45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157</Words>
  <Application>Microsoft Office PowerPoint</Application>
  <PresentationFormat>On-screen Show (16:9)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External Audiences Template</vt:lpstr>
      <vt:lpstr>Custom Design</vt:lpstr>
      <vt:lpstr>Green Clouds</vt:lpstr>
      <vt:lpstr>Some Sizes in 2010</vt:lpstr>
      <vt:lpstr>Some Sizes Cloud v HPC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129</cp:revision>
  <dcterms:created xsi:type="dcterms:W3CDTF">2013-01-02T02:10:56Z</dcterms:created>
  <dcterms:modified xsi:type="dcterms:W3CDTF">2013-03-19T19:28:05Z</dcterms:modified>
</cp:coreProperties>
</file>