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10"/>
  </p:notesMasterIdLst>
  <p:sldIdLst>
    <p:sldId id="453" r:id="rId4"/>
    <p:sldId id="454" r:id="rId5"/>
    <p:sldId id="457" r:id="rId6"/>
    <p:sldId id="480" r:id="rId7"/>
    <p:sldId id="461" r:id="rId8"/>
    <p:sldId id="462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0" autoAdjust="0"/>
    <p:restoredTop sz="94660"/>
  </p:normalViewPr>
  <p:slideViewPr>
    <p:cSldViewPr>
      <p:cViewPr>
        <p:scale>
          <a:sx n="100" d="100"/>
          <a:sy n="100" d="100"/>
        </p:scale>
        <p:origin x="-2184" y="-1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3198019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199172"/>
            <a:ext cx="4914900" cy="1011944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3200401"/>
            <a:ext cx="3810000" cy="326243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5" y="919162"/>
            <a:ext cx="8201025" cy="1968872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150876"/>
            <a:ext cx="530352" cy="32918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50876"/>
            <a:ext cx="530352" cy="32918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4300"/>
            <a:ext cx="5842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6"/>
            <a:ext cx="7688262" cy="1021556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73794"/>
            <a:ext cx="7688262" cy="369332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146459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14300"/>
            <a:ext cx="5842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146459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14300"/>
            <a:ext cx="5842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146459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135857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35857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5" y="134541"/>
            <a:ext cx="8194675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04211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46685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04211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46684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4907757"/>
            <a:ext cx="552450" cy="235744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4907757"/>
            <a:ext cx="552450" cy="235744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49149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3198019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199172"/>
            <a:ext cx="4914900" cy="1011944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3200401"/>
            <a:ext cx="3810000" cy="326243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1571625"/>
            <a:ext cx="5408612" cy="752475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6" y="4778292"/>
            <a:ext cx="1655277" cy="125635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4735762"/>
            <a:ext cx="1805940" cy="212598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2450944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1571625"/>
            <a:ext cx="5408612" cy="752475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6" y="4778292"/>
            <a:ext cx="1655277" cy="125635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4735762"/>
            <a:ext cx="1805940" cy="212598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2450944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2773255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3" y="4778292"/>
            <a:ext cx="1655277" cy="125635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4735762"/>
            <a:ext cx="1805940" cy="212598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1" y="2450944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2749607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804173"/>
            <a:ext cx="9144000" cy="33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4" y="133350"/>
            <a:ext cx="8205787" cy="78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6" y="919162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4593432"/>
            <a:ext cx="552450" cy="235744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150876"/>
            <a:ext cx="530352" cy="329184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isheritcenter.haas.berkeley.edu/Big_Data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.metrostate.edu/~sb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/>
              <a:t>Big Data</a:t>
            </a:r>
            <a:br>
              <a:rPr lang="en-US" sz="6600" b="1" dirty="0" smtClean="0"/>
            </a:br>
            <a:r>
              <a:rPr lang="en-US" sz="6600" b="1" dirty="0" smtClean="0"/>
              <a:t>Processing</a:t>
            </a:r>
            <a:endParaRPr lang="en-US" sz="6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4" y="591742"/>
            <a:ext cx="6353175" cy="396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9862" y="4816751"/>
            <a:ext cx="417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20120119berkeley.pdf Jeff </a:t>
            </a:r>
            <a:r>
              <a:rPr lang="en-US" dirty="0" err="1"/>
              <a:t>Hammerbacher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063" y="10607"/>
            <a:ext cx="830580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Anjul</a:t>
            </a:r>
            <a:r>
              <a:rPr lang="en-US" sz="1600" dirty="0"/>
              <a:t> </a:t>
            </a:r>
            <a:r>
              <a:rPr lang="en-US" sz="1600" dirty="0" err="1"/>
              <a:t>Bhambhri</a:t>
            </a:r>
            <a:r>
              <a:rPr lang="en-US" sz="1600" dirty="0"/>
              <a:t>, VP of Big Data, </a:t>
            </a:r>
            <a:r>
              <a:rPr lang="en-US" sz="1600" dirty="0" smtClean="0"/>
              <a:t>IBM    </a:t>
            </a:r>
            <a:r>
              <a:rPr lang="en-US" sz="1600" u="sng" dirty="0" smtClean="0">
                <a:hlinkClick r:id="rId3"/>
              </a:rPr>
              <a:t>http</a:t>
            </a:r>
            <a:r>
              <a:rPr lang="en-US" sz="1600" u="sng" dirty="0">
                <a:hlinkClick r:id="rId3"/>
              </a:rPr>
              <a:t>://fisheritcenter.haas.berkeley.edu/Big_Data/index.html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7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6" b="5971"/>
          <a:stretch/>
        </p:blipFill>
        <p:spPr bwMode="auto">
          <a:xfrm>
            <a:off x="0" y="778734"/>
            <a:ext cx="9144000" cy="38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4763573"/>
            <a:ext cx="379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://cs.metrostate.edu/~sbd</a:t>
            </a:r>
            <a:r>
              <a:rPr lang="en-US" u="sng" dirty="0" smtClean="0">
                <a:hlinkClick r:id="rId3"/>
              </a:rPr>
              <a:t>/</a:t>
            </a:r>
            <a:r>
              <a:rPr lang="en-US" dirty="0" smtClean="0"/>
              <a:t>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8" y="0"/>
            <a:ext cx="8710222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8514"/>
            <a:ext cx="9144000" cy="44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8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1192&quot;&gt;&lt;property id=&quot;20148&quot; value=&quot;5&quot;/&gt;&lt;property id=&quot;20300&quot; value=&quot;Slide 1 - &amp;quot;Big Data Processing&amp;quot;&quot;/&gt;&lt;property id=&quot;20307&quot; value=&quot;453&quot;/&gt;&lt;/object&gt;&lt;object type=&quot;3&quot; unique_id=&quot;11193&quot;&gt;&lt;property id=&quot;20148&quot; value=&quot;5&quot;/&gt;&lt;property id=&quot;20300&quot; value=&quot;Slide 2&quot;/&gt;&lt;property id=&quot;20307&quot; value=&quot;454&quot;/&gt;&lt;/object&gt;&lt;object type=&quot;3&quot; unique_id=&quot;11194&quot;&gt;&lt;property id=&quot;20148&quot; value=&quot;5&quot;/&gt;&lt;property id=&quot;20300&quot; value=&quot;Slide 3&quot;/&gt;&lt;property id=&quot;20307&quot; value=&quot;457&quot;/&gt;&lt;/object&gt;&lt;object type=&quot;3&quot; unique_id=&quot;11195&quot;&gt;&lt;property id=&quot;20148&quot; value=&quot;5&quot;/&gt;&lt;property id=&quot;20300&quot; value=&quot;Slide 4&quot;/&gt;&lt;property id=&quot;20307&quot; value=&quot;480&quot;/&gt;&lt;/object&gt;&lt;object type=&quot;3&quot; unique_id=&quot;11196&quot;&gt;&lt;property id=&quot;20148&quot; value=&quot;5&quot;/&gt;&lt;property id=&quot;20300&quot; value=&quot;Slide 5&quot;/&gt;&lt;property id=&quot;20307&quot; value=&quot;461&quot;/&gt;&lt;/object&gt;&lt;object type=&quot;3&quot; unique_id=&quot;11197&quot;&gt;&lt;property id=&quot;20148&quot; value=&quot;5&quot;/&gt;&lt;property id=&quot;20300&quot; value=&quot;Slide 6&quot;/&gt;&lt;property id=&quot;20307&quot; value=&quot;4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24</Words>
  <Application>Microsoft Office PowerPoint</Application>
  <PresentationFormat>On-screen Show (16:9)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External Audiences Template</vt:lpstr>
      <vt:lpstr>Custom Design</vt:lpstr>
      <vt:lpstr>Big 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132</cp:revision>
  <dcterms:created xsi:type="dcterms:W3CDTF">2013-01-02T02:10:56Z</dcterms:created>
  <dcterms:modified xsi:type="dcterms:W3CDTF">2013-03-19T19:37:33Z</dcterms:modified>
</cp:coreProperties>
</file>