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9"/>
  </p:notesMasterIdLst>
  <p:sldIdLst>
    <p:sldId id="472" r:id="rId4"/>
    <p:sldId id="473" r:id="rId5"/>
    <p:sldId id="474" r:id="rId6"/>
    <p:sldId id="475" r:id="rId7"/>
    <p:sldId id="476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 varScale="1">
        <p:scale>
          <a:sx n="126" d="100"/>
          <a:sy n="126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Peter </a:t>
            </a:r>
            <a:r>
              <a:rPr lang="en-US" b="1" dirty="0" smtClean="0"/>
              <a:t>Huber Statistics (UCB)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Inspection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Error checking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Modiﬁcation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Comparison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Modeling and model ﬁtting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What-if analyses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Interpretation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Presentation of conclusions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5169" y="6472103"/>
            <a:ext cx="43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20120117berkeley1.pdf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1143000"/>
          </a:xfrm>
        </p:spPr>
        <p:txBody>
          <a:bodyPr>
            <a:normAutofit/>
          </a:bodyPr>
          <a:lstStyle/>
          <a:p>
            <a:r>
              <a:rPr lang="en-US" b="1" dirty="0"/>
              <a:t>Jim </a:t>
            </a:r>
            <a:r>
              <a:rPr lang="en-US" b="1" dirty="0" smtClean="0"/>
              <a:t>Gray Microsoft Database/eScience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28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Capture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Curate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8100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Ted Johnson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Assemble an accurate and relevant data set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Choose the appropriate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169" y="6472103"/>
            <a:ext cx="43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20120117berkeley1.pdf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Data Analytics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30250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 smtClean="0"/>
              <a:t>General Remarks 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9145712" cy="5410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An immature (exciting) field: </a:t>
            </a:r>
            <a:r>
              <a:rPr lang="en-US" sz="2400" dirty="0" smtClean="0"/>
              <a:t>No agreement as to what is data analytics and what tools/computers needed</a:t>
            </a:r>
          </a:p>
          <a:p>
            <a:pPr lvl="1"/>
            <a:r>
              <a:rPr lang="en-US" sz="2400" dirty="0" smtClean="0"/>
              <a:t>Databases or NOSQL?</a:t>
            </a:r>
          </a:p>
          <a:p>
            <a:pPr lvl="1"/>
            <a:r>
              <a:rPr lang="en-US" sz="2400" dirty="0" smtClean="0"/>
              <a:t>Shared repositories or bring computing to data</a:t>
            </a:r>
          </a:p>
          <a:p>
            <a:pPr lvl="1"/>
            <a:r>
              <a:rPr lang="en-US" sz="2400" dirty="0" smtClean="0"/>
              <a:t>What is repository architecture?</a:t>
            </a:r>
          </a:p>
          <a:p>
            <a:r>
              <a:rPr lang="en-US" sz="2400" b="1" dirty="0" smtClean="0"/>
              <a:t>Sources: </a:t>
            </a:r>
            <a:r>
              <a:rPr lang="en-US" sz="2400" dirty="0" smtClean="0"/>
              <a:t>Data from observation or simulation</a:t>
            </a:r>
          </a:p>
          <a:p>
            <a:r>
              <a:rPr lang="en-US" sz="2400" b="1" dirty="0" smtClean="0"/>
              <a:t>Different terms: </a:t>
            </a:r>
            <a:r>
              <a:rPr lang="en-US" sz="2400" dirty="0" smtClean="0"/>
              <a:t>Data analysis, Datamining, Data analytics., machine learning, Information visualization</a:t>
            </a:r>
          </a:p>
          <a:p>
            <a:r>
              <a:rPr lang="en-US" sz="2400" b="1" dirty="0" smtClean="0"/>
              <a:t>Fields: </a:t>
            </a:r>
            <a:r>
              <a:rPr lang="en-US" sz="2400" dirty="0" smtClean="0"/>
              <a:t>Computer Science, Informatics, Library and Information Science, Statistics, Application Fields including Business</a:t>
            </a:r>
          </a:p>
          <a:p>
            <a:r>
              <a:rPr lang="en-US" sz="2400" b="1" dirty="0" smtClean="0"/>
              <a:t>Approaches: </a:t>
            </a:r>
            <a:r>
              <a:rPr lang="en-US" sz="2400" dirty="0" smtClean="0"/>
              <a:t>Big data (cell phone interactions) v. Little data (Ethnography, surveys, interviews)</a:t>
            </a:r>
          </a:p>
          <a:p>
            <a:r>
              <a:rPr lang="en-US" sz="2400" b="1" dirty="0" smtClean="0"/>
              <a:t>Topics: </a:t>
            </a:r>
            <a:r>
              <a:rPr lang="en-US" sz="2400" dirty="0" smtClean="0"/>
              <a:t>Security, Provenance, Metadata, Data Management, Curation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6A98-E713-4B22-96A8-FD47EC0F5D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1204&quot;&gt;&lt;property id=&quot;20148&quot; value=&quot;5&quot;/&gt;&lt;property id=&quot;20300&quot; value=&quot;Slide 1 - &amp;quot; Peter Huber Statistics (UCB) &amp;quot;&quot;/&gt;&lt;property id=&quot;20307&quot; value=&quot;472&quot;/&gt;&lt;/object&gt;&lt;object type=&quot;3&quot; unique_id=&quot;11205&quot;&gt;&lt;property id=&quot;20148&quot; value=&quot;5&quot;/&gt;&lt;property id=&quot;20300&quot; value=&quot;Slide 2 - &amp;quot;Jim Gray Microsoft Database/eScience&amp;quot;&quot;/&gt;&lt;property id=&quot;20307&quot; value=&quot;473&quot;/&gt;&lt;/object&gt;&lt;object type=&quot;3&quot; unique_id=&quot;11206&quot;&gt;&lt;property id=&quot;20148&quot; value=&quot;5&quot;/&gt;&lt;property id=&quot;20300&quot; value=&quot;Slide 3 - &amp;quot;Data Analytics&amp;quot;&quot;/&gt;&lt;property id=&quot;20307&quot; value=&quot;474&quot;/&gt;&lt;/object&gt;&lt;object type=&quot;3&quot; unique_id=&quot;11207&quot;&gt;&lt;property id=&quot;20148&quot; value=&quot;5&quot;/&gt;&lt;property id=&quot;20300&quot; value=&quot;Slide 4&quot;/&gt;&lt;property id=&quot;20307&quot; value=&quot;475&quot;/&gt;&lt;/object&gt;&lt;object type=&quot;3&quot; unique_id=&quot;11208&quot;&gt;&lt;property id=&quot;20148&quot; value=&quot;5&quot;/&gt;&lt;property id=&quot;20300&quot; value=&quot;Slide 5 - &amp;quot;General Remarks I&amp;quot;&quot;/&gt;&lt;property id=&quot;20307&quot; value=&quot;4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166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External Audiences Template</vt:lpstr>
      <vt:lpstr>Custom Design</vt:lpstr>
      <vt:lpstr> Peter Huber Statistics (UCB) </vt:lpstr>
      <vt:lpstr>Jim Gray Microsoft Database/eScience</vt:lpstr>
      <vt:lpstr>Data Analytics</vt:lpstr>
      <vt:lpstr>PowerPoint Presentation</vt:lpstr>
      <vt:lpstr>General Remarks 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125</cp:revision>
  <dcterms:created xsi:type="dcterms:W3CDTF">2013-01-02T02:10:56Z</dcterms:created>
  <dcterms:modified xsi:type="dcterms:W3CDTF">2013-03-19T19:45:32Z</dcterms:modified>
</cp:coreProperties>
</file>