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4" r:id="rId2"/>
    <p:sldId id="265" r:id="rId3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AED7D-D6EF-4A0A-9C71-B094BFBA9E06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060B7-20EA-493E-8A57-6060AE47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73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9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2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6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8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3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5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9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8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8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0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9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commons/b/bc/HiggsDigam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" y="4011"/>
            <a:ext cx="801251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b/b3/Higgs4Lept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709637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53471" y="3733800"/>
            <a:ext cx="213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“Feynman diagrams” define a model. It cannot be calculated exactly but approximate calculations are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0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b="1" dirty="0" smtClean="0"/>
              <a:t>Event Counting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18" y="914400"/>
            <a:ext cx="8877782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lot of data analysis consists of setting up a process that gives “events” as a result</a:t>
            </a:r>
          </a:p>
          <a:p>
            <a:pPr lvl="1"/>
            <a:r>
              <a:rPr lang="en-US" dirty="0" smtClean="0"/>
              <a:t>Take a survey of what people feel; event is voting of an individual</a:t>
            </a:r>
          </a:p>
          <a:p>
            <a:pPr lvl="1"/>
            <a:r>
              <a:rPr lang="en-US" dirty="0" smtClean="0"/>
              <a:t>Build a software system and categorize each of your data; event is this categorization</a:t>
            </a:r>
          </a:p>
          <a:p>
            <a:pPr lvl="1"/>
            <a:r>
              <a:rPr lang="en-US" dirty="0" smtClean="0"/>
              <a:t>Sensor Nets; event is result of a sensor measurement</a:t>
            </a:r>
          </a:p>
          <a:p>
            <a:r>
              <a:rPr lang="en-US" dirty="0" smtClean="0"/>
              <a:t>Often results are yes/no</a:t>
            </a:r>
          </a:p>
          <a:p>
            <a:pPr lvl="1"/>
            <a:r>
              <a:rPr lang="en-US" dirty="0" smtClean="0"/>
              <a:t>Did person vote for Candidate X or not?</a:t>
            </a:r>
          </a:p>
          <a:p>
            <a:pPr lvl="1"/>
            <a:r>
              <a:rPr lang="en-US" dirty="0" smtClean="0"/>
              <a:t>Did event fall into a certain bin of histogram or not? </a:t>
            </a:r>
          </a:p>
          <a:p>
            <a:pPr lvl="1"/>
            <a:r>
              <a:rPr lang="en-US" dirty="0" smtClean="0"/>
              <a:t>Note event might have a result (cost of Hotel stay or Mass of Higgs) which is histogrammed; the decision as to which bin to go into is a yes/no decision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392&quot;&gt;&lt;/object&gt;&lt;object type=&quot;2&quot; unique_id=&quot;10393&quot;&gt;&lt;object type=&quot;3&quot; unique_id=&quot;10512&quot;&gt;&lt;property id=&quot;20148&quot; value=&quot;5&quot;/&gt;&lt;property id=&quot;20300&quot; value=&quot;Slide 1&quot;/&gt;&lt;property id=&quot;20307&quot; value=&quot;264&quot;/&gt;&lt;/object&gt;&lt;object type=&quot;3&quot; unique_id=&quot;10543&quot;&gt;&lt;property id=&quot;20148&quot; value=&quot;5&quot;/&gt;&lt;property id=&quot;20300&quot; value=&quot;Slide 2 - &amp;quot;Event Counting&amp;quot;&quot;/&gt;&lt;property id=&quot;20307&quot; value=&quot;265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</TotalTime>
  <Words>137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Event Counting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Physics-Informatics  Looking for Higgs Particle Counting Errors</dc:title>
  <dc:creator>Geoffrey Fox</dc:creator>
  <cp:lastModifiedBy>Wiggins, Thomas Bruce</cp:lastModifiedBy>
  <cp:revision>69</cp:revision>
  <dcterms:created xsi:type="dcterms:W3CDTF">2013-01-13T13:36:30Z</dcterms:created>
  <dcterms:modified xsi:type="dcterms:W3CDTF">2013-03-19T19:51:53Z</dcterms:modified>
</cp:coreProperties>
</file>