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98" r:id="rId3"/>
    <p:sldId id="312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3784.do" TargetMode="External"/><Relationship Id="rId2" Type="http://schemas.openxmlformats.org/officeDocument/2006/relationships/hyperlink" Target="http://www.enthought.com/products/epdgetstar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76200"/>
            <a:ext cx="8229600" cy="9829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Generate a Physics Experiment with 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err="1"/>
              <a:t>np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matplotlib.pyplot</a:t>
            </a:r>
            <a:r>
              <a:rPr lang="en-US" sz="2800" dirty="0"/>
              <a:t> as </a:t>
            </a:r>
            <a:r>
              <a:rPr lang="en-US" sz="2800" dirty="0" err="1"/>
              <a:t>plt</a:t>
            </a:r>
            <a:endParaRPr lang="en-US" sz="2800" dirty="0"/>
          </a:p>
          <a:p>
            <a:r>
              <a:rPr lang="en-US" sz="2800" dirty="0" err="1"/>
              <a:t>testrand</a:t>
            </a:r>
            <a:r>
              <a:rPr lang="en-US" sz="2800" dirty="0"/>
              <a:t> = </a:t>
            </a:r>
            <a:r>
              <a:rPr lang="en-US" sz="2800" dirty="0" err="1"/>
              <a:t>np.random.rand</a:t>
            </a:r>
            <a:r>
              <a:rPr lang="en-US" sz="2800" dirty="0"/>
              <a:t>(42000)</a:t>
            </a:r>
          </a:p>
          <a:p>
            <a:r>
              <a:rPr lang="en-US" sz="2800" dirty="0"/>
              <a:t>Base = 110 + 30* </a:t>
            </a:r>
            <a:r>
              <a:rPr lang="en-US" sz="2800" dirty="0" err="1"/>
              <a:t>np.random.rand</a:t>
            </a:r>
            <a:r>
              <a:rPr lang="en-US" sz="2800" dirty="0"/>
              <a:t>(42000)</a:t>
            </a:r>
          </a:p>
          <a:p>
            <a:endParaRPr lang="en-US" sz="2800" dirty="0"/>
          </a:p>
          <a:p>
            <a:r>
              <a:rPr lang="en-US" sz="2800" dirty="0"/>
              <a:t>index = (1.0 - 0.5* (Base-110)/30) &gt; </a:t>
            </a:r>
            <a:r>
              <a:rPr lang="en-US" sz="2800" dirty="0" err="1"/>
              <a:t>testrand</a:t>
            </a:r>
            <a:endParaRPr lang="en-US" sz="2800" dirty="0"/>
          </a:p>
          <a:p>
            <a:r>
              <a:rPr lang="en-US" sz="2800" dirty="0"/>
              <a:t>gauss = 2 * </a:t>
            </a:r>
            <a:r>
              <a:rPr lang="en-US" sz="2800" dirty="0" err="1"/>
              <a:t>np.random.randn</a:t>
            </a:r>
            <a:r>
              <a:rPr lang="en-US" sz="2800" dirty="0"/>
              <a:t>(300) +126</a:t>
            </a:r>
          </a:p>
          <a:p>
            <a:r>
              <a:rPr lang="en-US" sz="2800" dirty="0"/>
              <a:t>Sloping = Base[index]</a:t>
            </a:r>
          </a:p>
          <a:p>
            <a:r>
              <a:rPr lang="en-US" sz="2800" dirty="0" err="1"/>
              <a:t>NarrowGauss</a:t>
            </a:r>
            <a:r>
              <a:rPr lang="en-US" sz="2800" dirty="0"/>
              <a:t> = 0.5 * </a:t>
            </a:r>
            <a:r>
              <a:rPr lang="en-US" sz="2800" dirty="0" err="1"/>
              <a:t>np.random.randn</a:t>
            </a:r>
            <a:r>
              <a:rPr lang="en-US" sz="2800" dirty="0"/>
              <a:t>(300) +126</a:t>
            </a:r>
          </a:p>
          <a:p>
            <a:r>
              <a:rPr lang="en-US" sz="2800" dirty="0"/>
              <a:t>total = </a:t>
            </a:r>
            <a:r>
              <a:rPr lang="en-US" sz="2800" dirty="0" err="1"/>
              <a:t>np.concatenate</a:t>
            </a:r>
            <a:r>
              <a:rPr lang="en-US" sz="2800" dirty="0"/>
              <a:t>((Sloping, gauss))</a:t>
            </a:r>
          </a:p>
          <a:p>
            <a:r>
              <a:rPr lang="en-US" sz="2800" dirty="0" err="1"/>
              <a:t>NarrowTotal</a:t>
            </a:r>
            <a:r>
              <a:rPr lang="en-US" sz="2800" dirty="0"/>
              <a:t> = </a:t>
            </a:r>
            <a:r>
              <a:rPr lang="en-US" sz="2800" dirty="0" err="1"/>
              <a:t>np.concatenate</a:t>
            </a:r>
            <a:r>
              <a:rPr lang="en-US" sz="2800" dirty="0"/>
              <a:t>((Sloping, </a:t>
            </a:r>
            <a:r>
              <a:rPr lang="en-US" sz="2800" dirty="0" err="1"/>
              <a:t>NarrowGauss</a:t>
            </a:r>
            <a:r>
              <a:rPr lang="en-US" sz="2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202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Python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www.enthought.com/products/epdgetstart.php</a:t>
            </a:r>
            <a:r>
              <a:rPr lang="en-US" dirty="0" smtClean="0"/>
              <a:t> Python distribution including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 with plot package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Also pandas and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/>
              <a:t>Python for Data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dirty="0" smtClean="0"/>
              <a:t>Agile </a:t>
            </a:r>
            <a:r>
              <a:rPr lang="en-US" dirty="0"/>
              <a:t>Tools for Real World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Wes McKinney</a:t>
            </a:r>
            <a:endParaRPr lang="en-US" dirty="0"/>
          </a:p>
          <a:p>
            <a:r>
              <a:rPr lang="en-US" dirty="0"/>
              <a:t>Publisher: O'Reilly Media</a:t>
            </a:r>
          </a:p>
          <a:p>
            <a:r>
              <a:rPr lang="en-US" dirty="0"/>
              <a:t>Released: October 2012</a:t>
            </a:r>
          </a:p>
          <a:p>
            <a:r>
              <a:rPr lang="en-US" dirty="0"/>
              <a:t>Pages: 472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Agile Tools for Real World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599"/>
            <a:ext cx="3200400" cy="41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quantumdiaries.org/wp-content/uploads/2012/09/ATLASM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321"/>
            <a:ext cx="9144000" cy="656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2288703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Model</a:t>
            </a:r>
            <a:endParaRPr lang="en-US" sz="3200" b="1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876800" y="2438400"/>
            <a:ext cx="1600200" cy="1426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2242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http://www.quantumdiaries.org/2012/09/07/why-particle-detectors-need-a-trigger/atlasmgg/</a:t>
            </a:r>
          </a:p>
        </p:txBody>
      </p:sp>
    </p:spTree>
    <p:extLst>
      <p:ext uri="{BB962C8B-B14F-4D97-AF65-F5344CB8AC3E}">
        <p14:creationId xmlns:p14="http://schemas.microsoft.com/office/powerpoint/2010/main" val="34051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1966&quot;&gt;&lt;property id=&quot;20148&quot; value=&quot;5&quot;/&gt;&lt;property id=&quot;20300&quot; value=&quot;Slide 1 - &amp;quot;Generate a Physics Experiment with Python&amp;quot;&quot;/&gt;&lt;property id=&quot;20307&quot; value=&quot;287&quot;/&gt;&lt;/object&gt;&lt;object type=&quot;3&quot; unique_id=&quot;12274&quot;&gt;&lt;property id=&quot;20148&quot; value=&quot;5&quot;/&gt;&lt;property id=&quot;20300&quot; value=&quot;Slide 2 - &amp;quot;Python Resources&amp;quot;&quot;/&gt;&lt;property id=&quot;20307&quot; value=&quot;298&quot;/&gt;&lt;/object&gt;&lt;object type=&quot;3&quot; unique_id=&quot;16771&quot;&gt;&lt;property id=&quot;20148&quot; value=&quot;5&quot;/&gt;&lt;property id=&quot;20300&quot; value=&quot;Slide 3&quot;/&gt;&lt;property id=&quot;20307&quot; value=&quot;31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104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Generate a Physics Experiment with Python</vt:lpstr>
      <vt:lpstr>Python Resources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70</cp:revision>
  <dcterms:created xsi:type="dcterms:W3CDTF">2013-01-13T13:36:30Z</dcterms:created>
  <dcterms:modified xsi:type="dcterms:W3CDTF">2013-03-19T19:53:44Z</dcterms:modified>
</cp:coreProperties>
</file>