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8" r:id="rId2"/>
    <p:sldId id="312" r:id="rId3"/>
    <p:sldId id="288" r:id="rId4"/>
    <p:sldId id="300" r:id="rId5"/>
    <p:sldId id="289" r:id="rId6"/>
    <p:sldId id="290" r:id="rId7"/>
    <p:sldId id="303" r:id="rId8"/>
    <p:sldId id="302" r:id="rId9"/>
    <p:sldId id="292" r:id="rId10"/>
    <p:sldId id="293" r:id="rId11"/>
    <p:sldId id="291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AED7D-D6EF-4A0A-9C71-B094BFBA9E06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060B7-20EA-493E-8A57-6060AE4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9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8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8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0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0636920023784.do" TargetMode="External"/><Relationship Id="rId2" Type="http://schemas.openxmlformats.org/officeDocument/2006/relationships/hyperlink" Target="http://www.enthought.com/products/epdgetstart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Python 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www.enthought.com/products/epdgetstart.php</a:t>
            </a:r>
            <a:r>
              <a:rPr lang="en-US" dirty="0" smtClean="0"/>
              <a:t> Python distribution including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r>
              <a:rPr lang="en-US" dirty="0" smtClean="0"/>
              <a:t> with plot package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Also pandas and </a:t>
            </a:r>
            <a:r>
              <a:rPr lang="en-US" dirty="0" err="1" smtClean="0"/>
              <a:t>iPython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/>
              <a:t>Python for Data </a:t>
            </a:r>
            <a:r>
              <a:rPr lang="en-US" b="1" dirty="0" smtClean="0"/>
              <a:t>Analysis</a:t>
            </a:r>
            <a:br>
              <a:rPr lang="en-US" b="1" dirty="0" smtClean="0"/>
            </a:br>
            <a:r>
              <a:rPr lang="en-US" dirty="0" smtClean="0"/>
              <a:t>Agile </a:t>
            </a:r>
            <a:r>
              <a:rPr lang="en-US" dirty="0"/>
              <a:t>Tools for Real World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By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Wes McKinney</a:t>
            </a:r>
            <a:endParaRPr lang="en-US" dirty="0"/>
          </a:p>
          <a:p>
            <a:r>
              <a:rPr lang="en-US" dirty="0"/>
              <a:t>Publisher: O'Reilly Media</a:t>
            </a:r>
          </a:p>
          <a:p>
            <a:r>
              <a:rPr lang="en-US" dirty="0"/>
              <a:t>Released: October 2012</a:t>
            </a:r>
          </a:p>
          <a:p>
            <a:r>
              <a:rPr lang="en-US" dirty="0"/>
              <a:t>Pages: 472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 descr="Agile Tools for Real World 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14599"/>
            <a:ext cx="3200400" cy="419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8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Narrow Higgs </a:t>
            </a:r>
            <a:r>
              <a:rPr lang="en-US" b="1" dirty="0"/>
              <a:t>plus Sloping </a:t>
            </a:r>
            <a:r>
              <a:rPr lang="en-US" b="1" dirty="0" smtClean="0"/>
              <a:t>Background</a:t>
            </a:r>
            <a:br>
              <a:rPr lang="en-US" b="1" dirty="0" smtClean="0"/>
            </a:br>
            <a:r>
              <a:rPr lang="en-US" b="1" dirty="0" smtClean="0"/>
              <a:t>1 </a:t>
            </a:r>
            <a:r>
              <a:rPr lang="en-US" b="1" dirty="0" err="1" smtClean="0"/>
              <a:t>GeV</a:t>
            </a:r>
            <a:r>
              <a:rPr lang="en-US" b="1" dirty="0" smtClean="0"/>
              <a:t> Bins</a:t>
            </a:r>
            <a:endParaRPr lang="en-US" dirty="0"/>
          </a:p>
        </p:txBody>
      </p:sp>
      <p:pic>
        <p:nvPicPr>
          <p:cNvPr id="8194" name="Picture 2" descr="D:\Python\NarrowHigg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9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Narrow Higgs </a:t>
            </a:r>
            <a:r>
              <a:rPr lang="en-US" b="1" dirty="0"/>
              <a:t>plus Sloping </a:t>
            </a:r>
            <a:r>
              <a:rPr lang="en-US" b="1" dirty="0" smtClean="0"/>
              <a:t>Background</a:t>
            </a:r>
            <a:br>
              <a:rPr lang="en-US" b="1" dirty="0" smtClean="0"/>
            </a:br>
            <a:r>
              <a:rPr lang="en-US" b="1" dirty="0" smtClean="0"/>
              <a:t>0.5 </a:t>
            </a:r>
            <a:r>
              <a:rPr lang="en-US" b="1" dirty="0" err="1" smtClean="0"/>
              <a:t>GeV</a:t>
            </a:r>
            <a:r>
              <a:rPr lang="en-US" b="1" dirty="0" smtClean="0"/>
              <a:t> Bins</a:t>
            </a:r>
            <a:endParaRPr lang="en-US" dirty="0"/>
          </a:p>
        </p:txBody>
      </p:sp>
      <p:pic>
        <p:nvPicPr>
          <p:cNvPr id="9218" name="Picture 2" descr="D:\Python\NarrowHiggs0.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ww.quantumdiaries.org/wp-content/uploads/2012/09/ATLASMg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321"/>
            <a:ext cx="9144000" cy="656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29400" y="2288703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</a:rPr>
              <a:t>Model</a:t>
            </a:r>
            <a:endParaRPr lang="en-US" sz="3200" b="1" dirty="0">
              <a:solidFill>
                <a:prstClr val="black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876800" y="2438400"/>
            <a:ext cx="1600200" cy="1426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2242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http://www.quantumdiaries.org/2012/09/07/why-particle-detectors-need-a-trigger/atlasmgg/</a:t>
            </a:r>
          </a:p>
        </p:txBody>
      </p:sp>
    </p:spTree>
    <p:extLst>
      <p:ext uri="{BB962C8B-B14F-4D97-AF65-F5344CB8AC3E}">
        <p14:creationId xmlns:p14="http://schemas.microsoft.com/office/powerpoint/2010/main" val="34051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Sloping</a:t>
            </a:r>
            <a:endParaRPr lang="en-US" sz="5400" b="1" dirty="0"/>
          </a:p>
        </p:txBody>
      </p:sp>
      <p:pic>
        <p:nvPicPr>
          <p:cNvPr id="3" name="Picture 2" descr="D:\Python\Slo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Sloping 1% Data</a:t>
            </a:r>
            <a:endParaRPr lang="en-US" sz="5400" b="1" dirty="0"/>
          </a:p>
        </p:txBody>
      </p:sp>
      <p:pic>
        <p:nvPicPr>
          <p:cNvPr id="2050" name="Picture 2" descr="D:\Python\Sloping4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3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Higgs on its own</a:t>
            </a:r>
            <a:endParaRPr lang="en-US" sz="6000" b="1" dirty="0"/>
          </a:p>
        </p:txBody>
      </p:sp>
      <p:pic>
        <p:nvPicPr>
          <p:cNvPr id="3075" name="Picture 3" descr="D:\Python\HiggsAl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1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"/>
            <a:ext cx="90678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Actual Wide Higgs plus Sloping Background</a:t>
            </a:r>
            <a:br>
              <a:rPr lang="en-US" sz="3600" b="1" dirty="0" smtClean="0"/>
            </a:br>
            <a:endParaRPr lang="en-US" sz="3600" b="1" dirty="0"/>
          </a:p>
        </p:txBody>
      </p:sp>
      <p:pic>
        <p:nvPicPr>
          <p:cNvPr id="4098" name="Picture 2" descr="D:\Python\WideHigg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"/>
            <a:ext cx="9067800" cy="88392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Actual Wide Higgs plus Sloping Background with errors</a:t>
            </a:r>
            <a:br>
              <a:rPr lang="en-US" sz="2800" b="1" dirty="0" smtClean="0"/>
            </a:br>
            <a:endParaRPr lang="en-US" sz="2800" b="1" dirty="0"/>
          </a:p>
        </p:txBody>
      </p:sp>
      <p:pic>
        <p:nvPicPr>
          <p:cNvPr id="5122" name="Picture 2" descr="D:\Python\WideHiggs2-witherr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98006"/>
            <a:ext cx="8382000" cy="628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Python\WideHiggs2DivideBy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5344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"/>
            <a:ext cx="9067800" cy="73152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Actual Wide Higgs plus Sloping Background</a:t>
            </a:r>
            <a:br>
              <a:rPr lang="en-US" sz="3600" b="1" dirty="0" smtClean="0"/>
            </a:br>
            <a:r>
              <a:rPr lang="en-US" sz="3600" b="1" dirty="0" smtClean="0"/>
              <a:t>Data Size divided by 10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111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Narrow Higgs </a:t>
            </a:r>
            <a:r>
              <a:rPr lang="en-US" b="1" dirty="0"/>
              <a:t>plus Sloping </a:t>
            </a:r>
            <a:r>
              <a:rPr lang="en-US" b="1" dirty="0" smtClean="0"/>
              <a:t>Background</a:t>
            </a:r>
            <a:br>
              <a:rPr lang="en-US" b="1" dirty="0" smtClean="0"/>
            </a:br>
            <a:r>
              <a:rPr lang="en-US" b="1" dirty="0" smtClean="0"/>
              <a:t>2 </a:t>
            </a:r>
            <a:r>
              <a:rPr lang="en-US" b="1" dirty="0" err="1" smtClean="0"/>
              <a:t>GeV</a:t>
            </a:r>
            <a:r>
              <a:rPr lang="en-US" b="1" dirty="0" smtClean="0"/>
              <a:t> Bins</a:t>
            </a:r>
            <a:endParaRPr lang="en-US" dirty="0"/>
          </a:p>
        </p:txBody>
      </p:sp>
      <p:pic>
        <p:nvPicPr>
          <p:cNvPr id="7170" name="Picture 2" descr="D:\Python\NarrowHigg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7750"/>
            <a:ext cx="77724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9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392&quot;&gt;&lt;/object&gt;&lt;object type=&quot;2&quot; unique_id=&quot;10393&quot;&gt;&lt;object type=&quot;3&quot; unique_id=&quot;11967&quot;&gt;&lt;property id=&quot;20148&quot; value=&quot;5&quot;/&gt;&lt;property id=&quot;20300&quot; value=&quot;Slide 3 - &amp;quot;Sloping&amp;quot;&quot;/&gt;&lt;property id=&quot;20307&quot; value=&quot;288&quot;/&gt;&lt;/object&gt;&lt;object type=&quot;3&quot; unique_id=&quot;11968&quot;&gt;&lt;property id=&quot;20148&quot; value=&quot;5&quot;/&gt;&lt;property id=&quot;20300&quot; value=&quot;Slide 5 - &amp;quot;Higgs on its own&amp;quot;&quot;/&gt;&lt;property id=&quot;20307&quot; value=&quot;289&quot;/&gt;&lt;/object&gt;&lt;object type=&quot;3&quot; unique_id=&quot;11969&quot;&gt;&lt;property id=&quot;20148&quot; value=&quot;5&quot;/&gt;&lt;property id=&quot;20300&quot; value=&quot;Slide 6 - &amp;quot;Actual Wide Higgs plus Sloping Background &amp;quot;&quot;/&gt;&lt;property id=&quot;20307&quot; value=&quot;290&quot;/&gt;&lt;/object&gt;&lt;object type=&quot;3&quot; unique_id=&quot;11970&quot;&gt;&lt;property id=&quot;20148&quot; value=&quot;5&quot;/&gt;&lt;property id=&quot;20300&quot; value=&quot;Slide 9 - &amp;quot;Narrow Higgs plus Sloping Background 2 GeV Bins&amp;quot;&quot;/&gt;&lt;property id=&quot;20307&quot; value=&quot;292&quot;/&gt;&lt;/object&gt;&lt;object type=&quot;3&quot; unique_id=&quot;11971&quot;&gt;&lt;property id=&quot;20148&quot; value=&quot;5&quot;/&gt;&lt;property id=&quot;20300&quot; value=&quot;Slide 10 - &amp;quot;Narrow Higgs plus Sloping Background 1 GeV Bins&amp;quot;&quot;/&gt;&lt;property id=&quot;20307&quot; value=&quot;293&quot;/&gt;&lt;/object&gt;&lt;object type=&quot;3&quot; unique_id=&quot;11972&quot;&gt;&lt;property id=&quot;20148&quot; value=&quot;5&quot;/&gt;&lt;property id=&quot;20300&quot; value=&quot;Slide 11 - &amp;quot;Narrow Higgs plus Sloping Background 0.5 GeV Bins&amp;quot;&quot;/&gt;&lt;property id=&quot;20307&quot; value=&quot;291&quot;/&gt;&lt;/object&gt;&lt;object type=&quot;3&quot; unique_id=&quot;12274&quot;&gt;&lt;property id=&quot;20148&quot; value=&quot;5&quot;/&gt;&lt;property id=&quot;20300&quot; value=&quot;Slide 1 - &amp;quot;Python Resources&amp;quot;&quot;/&gt;&lt;property id=&quot;20307&quot; value=&quot;298&quot;/&gt;&lt;/object&gt;&lt;object type=&quot;3&quot; unique_id=&quot;12755&quot;&gt;&lt;property id=&quot;20148&quot; value=&quot;5&quot;/&gt;&lt;property id=&quot;20300&quot; value=&quot;Slide 4 - &amp;quot;Sloping 1% Data&amp;quot;&quot;/&gt;&lt;property id=&quot;20307&quot; value=&quot;300&quot;/&gt;&lt;/object&gt;&lt;object type=&quot;3&quot; unique_id=&quot;13055&quot;&gt;&lt;property id=&quot;20148&quot; value=&quot;5&quot;/&gt;&lt;property id=&quot;20300&quot; value=&quot;Slide 7 - &amp;quot;Actual Wide Higgs plus Sloping Background with errors &amp;quot;&quot;/&gt;&lt;property id=&quot;20307&quot; value=&quot;303&quot;/&gt;&lt;/object&gt;&lt;object type=&quot;3&quot; unique_id=&quot;13056&quot;&gt;&lt;property id=&quot;20148&quot; value=&quot;5&quot;/&gt;&lt;property id=&quot;20300&quot; value=&quot;Slide 8 - &amp;quot;Actual Wide Higgs plus Sloping Background Data Size divided by 10&amp;quot;&quot;/&gt;&lt;property id=&quot;20307&quot; value=&quot;302&quot;/&gt;&lt;/object&gt;&lt;object type=&quot;3&quot; unique_id=&quot;16864&quot;&gt;&lt;property id=&quot;20148&quot; value=&quot;5&quot;/&gt;&lt;property id=&quot;20300&quot; value=&quot;Slide 2&quot;/&gt;&lt;property id=&quot;20307&quot; value=&quot;31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72</Words>
  <Application>Microsoft Office PowerPoint</Application>
  <PresentationFormat>On-screen Show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Python Resources</vt:lpstr>
      <vt:lpstr>PowerPoint Presentation</vt:lpstr>
      <vt:lpstr>Sloping</vt:lpstr>
      <vt:lpstr>Sloping 1% Data</vt:lpstr>
      <vt:lpstr>Higgs on its own</vt:lpstr>
      <vt:lpstr>Actual Wide Higgs plus Sloping Background </vt:lpstr>
      <vt:lpstr>Actual Wide Higgs plus Sloping Background with errors </vt:lpstr>
      <vt:lpstr>Actual Wide Higgs plus Sloping Background Data Size divided by 10</vt:lpstr>
      <vt:lpstr>Narrow Higgs plus Sloping Background 2 GeV Bins</vt:lpstr>
      <vt:lpstr>Narrow Higgs plus Sloping Background 1 GeV Bins</vt:lpstr>
      <vt:lpstr>Narrow Higgs plus Sloping Background 0.5 GeV Bins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Physics-Informatics  Looking for Higgs Particle Counting Errors</dc:title>
  <dc:creator>Geoffrey Fox</dc:creator>
  <cp:lastModifiedBy>Wiggins, Thomas Bruce</cp:lastModifiedBy>
  <cp:revision>71</cp:revision>
  <dcterms:created xsi:type="dcterms:W3CDTF">2013-01-13T13:36:30Z</dcterms:created>
  <dcterms:modified xsi:type="dcterms:W3CDTF">2013-03-19T19:55:53Z</dcterms:modified>
</cp:coreProperties>
</file>