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3" r:id="rId2"/>
    <p:sldId id="334" r:id="rId3"/>
    <p:sldId id="321" r:id="rId4"/>
    <p:sldId id="320" r:id="rId5"/>
    <p:sldId id="322" r:id="rId6"/>
    <p:sldId id="325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0" autoAdjust="0"/>
    <p:restoredTop sz="94532" autoAdjust="0"/>
  </p:normalViewPr>
  <p:slideViewPr>
    <p:cSldViewPr>
      <p:cViewPr varScale="1">
        <p:scale>
          <a:sx n="126" d="100"/>
          <a:sy n="126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AED7D-D6EF-4A0A-9C71-B094BFBA9E0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060B7-20EA-493E-8A57-6060AE4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8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Meaning of a Standard Deviation </a:t>
            </a:r>
            <a:br>
              <a:rPr lang="en-US" b="1" dirty="0" smtClean="0"/>
            </a:br>
            <a:r>
              <a:rPr lang="en-US" b="1" dirty="0" smtClean="0"/>
              <a:t>(one sigma)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1371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From Wikipedia</a:t>
            </a:r>
          </a:p>
          <a:p>
            <a:r>
              <a:rPr lang="en-US" dirty="0" smtClean="0"/>
              <a:t>68% of the time, you will be within one sigma of mean for a normal distribution</a:t>
            </a:r>
            <a:endParaRPr lang="en-US" dirty="0"/>
          </a:p>
        </p:txBody>
      </p:sp>
      <p:pic>
        <p:nvPicPr>
          <p:cNvPr id="1026" name="Picture 2" descr="http://upload.wikimedia.org/wikipedia/commons/thumb/8/8c/Standard_deviation_diagram.svg/20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2286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25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 smtClean="0"/>
              <a:t>Is this stuff Right?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" y="914400"/>
            <a:ext cx="8980714" cy="5791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two types of corrections to “rule of thumb” that </a:t>
            </a:r>
            <a:r>
              <a:rPr lang="en-US" sz="2800" b="1" dirty="0" smtClean="0"/>
              <a:t>“everything pretty large” is distributed according to Gaussian distribution and for N events, the error is √N</a:t>
            </a:r>
          </a:p>
          <a:p>
            <a:r>
              <a:rPr lang="en-US" sz="2800" dirty="0" smtClean="0"/>
              <a:t>a) There are </a:t>
            </a:r>
            <a:r>
              <a:rPr lang="en-US" sz="2800" b="1" dirty="0" smtClean="0"/>
              <a:t>“mathematical” corrections </a:t>
            </a:r>
            <a:r>
              <a:rPr lang="en-US" sz="2800" dirty="0" smtClean="0"/>
              <a:t>as rule of thumb only correct “asymptotically”</a:t>
            </a:r>
          </a:p>
          <a:p>
            <a:pPr lvl="1"/>
            <a:r>
              <a:rPr lang="en-US" sz="2400" dirty="0" smtClean="0"/>
              <a:t>See results for 40000 counters of 25 – the observed counts are larger than prediction of Gaussian when you are in tail above mean</a:t>
            </a:r>
          </a:p>
          <a:p>
            <a:pPr lvl="1"/>
            <a:r>
              <a:rPr lang="en-US" sz="2400" dirty="0" smtClean="0"/>
              <a:t>Easy to correct as exact distributions known. Not very important</a:t>
            </a:r>
          </a:p>
          <a:p>
            <a:r>
              <a:rPr lang="en-US" sz="2800" dirty="0" smtClean="0"/>
              <a:t>b</a:t>
            </a:r>
            <a:r>
              <a:rPr lang="en-US" sz="2800" b="1" dirty="0" smtClean="0"/>
              <a:t>) Biases. </a:t>
            </a:r>
            <a:r>
              <a:rPr lang="en-US" sz="2800" dirty="0" smtClean="0"/>
              <a:t>If you counted results of a survey on Indiana politics based on people in Bloomington, this is not representative of state and your results will be biased (i.e. wrong)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081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Python\250-400Tim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" t="5494" r="7926" b="5375"/>
          <a:stretch/>
        </p:blipFill>
        <p:spPr bwMode="auto">
          <a:xfrm>
            <a:off x="304800" y="0"/>
            <a:ext cx="86421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898267"/>
            <a:ext cx="3097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Pretty Raggedy √10 ≈ 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3087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Python\250-400TimesI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4" t="6460" r="7609" b="4650"/>
          <a:stretch/>
        </p:blipFill>
        <p:spPr bwMode="auto">
          <a:xfrm>
            <a:off x="152400" y="9939"/>
            <a:ext cx="87549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457200"/>
            <a:ext cx="33714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Looks different</a:t>
            </a:r>
          </a:p>
          <a:p>
            <a:endParaRPr lang="en-US" sz="2400" b="1" dirty="0"/>
          </a:p>
          <a:p>
            <a:r>
              <a:rPr lang="en-US" sz="2400" b="1" dirty="0" err="1" smtClean="0"/>
              <a:t>Numpy</a:t>
            </a:r>
            <a:r>
              <a:rPr lang="en-US" sz="2400" b="1" dirty="0" smtClean="0"/>
              <a:t> gives </a:t>
            </a:r>
          </a:p>
          <a:p>
            <a:r>
              <a:rPr lang="en-US" sz="2400" b="1" dirty="0" smtClean="0"/>
              <a:t>“new random numbers” </a:t>
            </a:r>
          </a:p>
          <a:p>
            <a:r>
              <a:rPr lang="en-US" sz="2400" b="1" dirty="0" smtClean="0"/>
              <a:t>each time unless fix seed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1114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D:\Python\250-400Times-LargerBin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2" t="5435" r="7699" b="5917"/>
          <a:stretch/>
        </p:blipFill>
        <p:spPr bwMode="auto">
          <a:xfrm>
            <a:off x="304800" y="0"/>
            <a:ext cx="8689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21622" y="1359932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√50 ≈ 7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28935"/>
            <a:ext cx="2334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Increase bin size </a:t>
            </a:r>
          </a:p>
          <a:p>
            <a:r>
              <a:rPr lang="en-US" sz="2400" b="1" dirty="0" smtClean="0"/>
              <a:t>if too few events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219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Python\250-400Times-LargerBinsI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5556" r="8787" b="5677"/>
          <a:stretch/>
        </p:blipFill>
        <p:spPr bwMode="auto">
          <a:xfrm>
            <a:off x="304800" y="13252"/>
            <a:ext cx="8537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249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392&quot;&gt;&lt;/object&gt;&lt;object type=&quot;2&quot; unique_id=&quot;10393&quot;&gt;&lt;object type=&quot;3&quot; unique_id=&quot;14061&quot;&gt;&lt;property id=&quot;20148&quot; value=&quot;5&quot;/&gt;&lt;property id=&quot;20300&quot; value=&quot;Slide 3&quot;/&gt;&lt;property id=&quot;20307&quot; value=&quot;321&quot;/&gt;&lt;/object&gt;&lt;object type=&quot;3&quot; unique_id=&quot;14062&quot;&gt;&lt;property id=&quot;20148&quot; value=&quot;5&quot;/&gt;&lt;property id=&quot;20300&quot; value=&quot;Slide 4&quot;/&gt;&lt;property id=&quot;20307&quot; value=&quot;320&quot;/&gt;&lt;/object&gt;&lt;object type=&quot;3&quot; unique_id=&quot;14063&quot;&gt;&lt;property id=&quot;20148&quot; value=&quot;5&quot;/&gt;&lt;property id=&quot;20300&quot; value=&quot;Slide 5&quot;/&gt;&lt;property id=&quot;20307&quot; value=&quot;322&quot;/&gt;&lt;/object&gt;&lt;object type=&quot;3&quot; unique_id=&quot;14180&quot;&gt;&lt;property id=&quot;20148&quot; value=&quot;5&quot;/&gt;&lt;property id=&quot;20300&quot; value=&quot;Slide 6&quot;/&gt;&lt;property id=&quot;20307&quot; value=&quot;325&quot;/&gt;&lt;/object&gt;&lt;object type=&quot;3&quot; unique_id=&quot;15399&quot;&gt;&lt;property id=&quot;20148&quot; value=&quot;5&quot;/&gt;&lt;property id=&quot;20300&quot; value=&quot;Slide 1 - &amp;quot;Meaning of a Standard Deviation  (one sigma)&amp;quot;&quot;/&gt;&lt;property id=&quot;20307&quot; value=&quot;333&quot;/&gt;&lt;/object&gt;&lt;object type=&quot;3&quot; unique_id=&quot;15400&quot;&gt;&lt;property id=&quot;20148&quot; value=&quot;5&quot;/&gt;&lt;property id=&quot;20300&quot; value=&quot;Slide 2 - &amp;quot;Is this stuff Right?&amp;quot;&quot;/&gt;&lt;property id=&quot;20307&quot; value=&quot;33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184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Meaning of a Standard Deviation  (one sigma)</vt:lpstr>
      <vt:lpstr>Is this stuff Right?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Physics-Informatics  Looking for Higgs Particle Counting Errors</dc:title>
  <dc:creator>Geoffrey Fox</dc:creator>
  <cp:lastModifiedBy>Wiggins, Thomas Bruce</cp:lastModifiedBy>
  <cp:revision>109</cp:revision>
  <dcterms:created xsi:type="dcterms:W3CDTF">2013-01-13T13:36:30Z</dcterms:created>
  <dcterms:modified xsi:type="dcterms:W3CDTF">2013-03-19T20:07:31Z</dcterms:modified>
</cp:coreProperties>
</file>