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7" r:id="rId2"/>
    <p:sldId id="338" r:id="rId3"/>
    <p:sldId id="339" r:id="rId4"/>
    <p:sldId id="340" r:id="rId5"/>
    <p:sldId id="341" r:id="rId6"/>
    <p:sldId id="323" r:id="rId7"/>
    <p:sldId id="324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805543"/>
          </a:xfrm>
        </p:spPr>
        <p:txBody>
          <a:bodyPr/>
          <a:lstStyle/>
          <a:p>
            <a:r>
              <a:rPr lang="en-US" b="1" dirty="0" smtClean="0"/>
              <a:t>Random Numbers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114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 its good to get random numbers but always have the same e.g. if you are debugging something</a:t>
            </a:r>
          </a:p>
          <a:p>
            <a:r>
              <a:rPr lang="en-US" sz="2400" dirty="0"/>
              <a:t>Use </a:t>
            </a:r>
            <a:r>
              <a:rPr lang="en-US" sz="2400" dirty="0" err="1" smtClean="0"/>
              <a:t>random.seed</a:t>
            </a:r>
            <a:r>
              <a:rPr lang="en-US" sz="2400" dirty="0" smtClean="0"/>
              <a:t>(seed=some integer) to guarantee same start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random.seed</a:t>
            </a:r>
            <a:r>
              <a:rPr lang="en-US" sz="2400" dirty="0">
                <a:solidFill>
                  <a:srgbClr val="00B050"/>
                </a:solidFill>
              </a:rPr>
              <a:t>(seed=1234567)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figure("On Top of Each Other")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Base = 110 + 30* </a:t>
            </a:r>
            <a:r>
              <a:rPr lang="en-US" sz="2400" dirty="0" err="1">
                <a:solidFill>
                  <a:srgbClr val="FF0000"/>
                </a:solidFill>
              </a:rPr>
              <a:t>np.random.rand</a:t>
            </a:r>
            <a:r>
              <a:rPr lang="en-US" sz="2400" dirty="0">
                <a:solidFill>
                  <a:srgbClr val="FF0000"/>
                </a:solidFill>
              </a:rPr>
              <a:t>(42000)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plt.hist</a:t>
            </a:r>
            <a:r>
              <a:rPr lang="en-US" sz="2400" dirty="0">
                <a:solidFill>
                  <a:srgbClr val="FF0000"/>
                </a:solidFill>
              </a:rPr>
              <a:t>(Base, bins=15, range =(110,140), alpha = 0.5, color="blue")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random.seed</a:t>
            </a:r>
            <a:r>
              <a:rPr lang="en-US" sz="2400" dirty="0">
                <a:solidFill>
                  <a:srgbClr val="00B050"/>
                </a:solidFill>
              </a:rPr>
              <a:t>(seed=1234567)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Base2 = 110 + 30* </a:t>
            </a:r>
            <a:r>
              <a:rPr lang="en-US" sz="2400" dirty="0" err="1">
                <a:solidFill>
                  <a:srgbClr val="FF0000"/>
                </a:solidFill>
              </a:rPr>
              <a:t>np.random.rand</a:t>
            </a:r>
            <a:r>
              <a:rPr lang="en-US" sz="2400" dirty="0">
                <a:solidFill>
                  <a:srgbClr val="FF0000"/>
                </a:solidFill>
              </a:rPr>
              <a:t>(42000)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plt.hist</a:t>
            </a:r>
            <a:r>
              <a:rPr lang="en-US" sz="2400" dirty="0">
                <a:solidFill>
                  <a:srgbClr val="FF0000"/>
                </a:solidFill>
              </a:rPr>
              <a:t>(Base2, bins=15, range =(110,140), alpha = 0.5, color="yellow")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plt.title</a:t>
            </a:r>
            <a:r>
              <a:rPr lang="en-US" sz="2400" dirty="0" smtClean="0">
                <a:solidFill>
                  <a:srgbClr val="FF0000"/>
                </a:solidFill>
              </a:rPr>
              <a:t>("Two histograms on top of each other as identical random numbers")</a:t>
            </a:r>
          </a:p>
        </p:txBody>
      </p:sp>
    </p:spTree>
    <p:extLst>
      <p:ext uri="{BB962C8B-B14F-4D97-AF65-F5344CB8AC3E}">
        <p14:creationId xmlns:p14="http://schemas.microsoft.com/office/powerpoint/2010/main" val="261556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b="1" dirty="0" smtClean="0"/>
              <a:t>More on Seeds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" y="914400"/>
            <a:ext cx="9122229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figure("Different")</a:t>
            </a:r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</a:p>
          <a:p>
            <a:r>
              <a:rPr lang="en-US" dirty="0" err="1">
                <a:solidFill>
                  <a:srgbClr val="00B050"/>
                </a:solidFill>
              </a:rPr>
              <a:t>random.seed</a:t>
            </a:r>
            <a:r>
              <a:rPr lang="en-US" dirty="0">
                <a:solidFill>
                  <a:srgbClr val="00B050"/>
                </a:solidFill>
              </a:rPr>
              <a:t>(seed=1234567)</a:t>
            </a:r>
          </a:p>
          <a:p>
            <a:r>
              <a:rPr lang="en-US" dirty="0">
                <a:solidFill>
                  <a:srgbClr val="FF0000"/>
                </a:solidFill>
              </a:rPr>
              <a:t>Base4 = 110 + 30* </a:t>
            </a:r>
            <a:r>
              <a:rPr lang="en-US" dirty="0" err="1">
                <a:solidFill>
                  <a:srgbClr val="FF0000"/>
                </a:solidFill>
              </a:rPr>
              <a:t>np.random.rand</a:t>
            </a:r>
            <a:r>
              <a:rPr lang="en-US" dirty="0">
                <a:solidFill>
                  <a:srgbClr val="FF0000"/>
                </a:solidFill>
              </a:rPr>
              <a:t>(42000)</a:t>
            </a:r>
          </a:p>
          <a:p>
            <a:r>
              <a:rPr lang="en-US" dirty="0" err="1">
                <a:solidFill>
                  <a:srgbClr val="FF0000"/>
                </a:solidFill>
              </a:rPr>
              <a:t>plt.hist</a:t>
            </a:r>
            <a:r>
              <a:rPr lang="en-US" dirty="0">
                <a:solidFill>
                  <a:srgbClr val="FF0000"/>
                </a:solidFill>
              </a:rPr>
              <a:t>(Base4, bins=15, range =(110,140), alpha = 0.5, color="blue")</a:t>
            </a:r>
          </a:p>
          <a:p>
            <a:r>
              <a:rPr lang="en-US" dirty="0">
                <a:solidFill>
                  <a:srgbClr val="FF0000"/>
                </a:solidFill>
              </a:rPr>
              <a:t>Base1 = 110 + 30* </a:t>
            </a:r>
            <a:r>
              <a:rPr lang="en-US" dirty="0" err="1">
                <a:solidFill>
                  <a:srgbClr val="FF0000"/>
                </a:solidFill>
              </a:rPr>
              <a:t>np.random.rand</a:t>
            </a:r>
            <a:r>
              <a:rPr lang="en-US" dirty="0">
                <a:solidFill>
                  <a:srgbClr val="FF0000"/>
                </a:solidFill>
              </a:rPr>
              <a:t>(42000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Note Base1 starts where Base4 ends so is a different set of random numbers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plt.hist</a:t>
            </a:r>
            <a:r>
              <a:rPr lang="en-US" dirty="0">
                <a:solidFill>
                  <a:srgbClr val="FF0000"/>
                </a:solidFill>
              </a:rPr>
              <a:t>(Base1, bins=15, range =(110,140), alpha = 0.5, color="green")</a:t>
            </a:r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</a:p>
          <a:p>
            <a:r>
              <a:rPr lang="en-US" dirty="0" err="1">
                <a:solidFill>
                  <a:srgbClr val="00B050"/>
                </a:solidFill>
              </a:rPr>
              <a:t>random.seed</a:t>
            </a:r>
            <a:r>
              <a:rPr lang="en-US" dirty="0">
                <a:solidFill>
                  <a:srgbClr val="00B050"/>
                </a:solidFill>
              </a:rPr>
              <a:t>(seed=7654321)</a:t>
            </a:r>
          </a:p>
          <a:p>
            <a:r>
              <a:rPr lang="en-US" dirty="0">
                <a:solidFill>
                  <a:srgbClr val="FF0000"/>
                </a:solidFill>
              </a:rPr>
              <a:t>Base3 = 110 + 30* </a:t>
            </a:r>
            <a:r>
              <a:rPr lang="en-US" dirty="0" err="1">
                <a:solidFill>
                  <a:srgbClr val="FF0000"/>
                </a:solidFill>
              </a:rPr>
              <a:t>np.random.rand</a:t>
            </a:r>
            <a:r>
              <a:rPr lang="en-US" dirty="0">
                <a:solidFill>
                  <a:srgbClr val="FF0000"/>
                </a:solidFill>
              </a:rPr>
              <a:t>(42000)</a:t>
            </a:r>
          </a:p>
          <a:p>
            <a:r>
              <a:rPr lang="en-US" dirty="0" err="1">
                <a:solidFill>
                  <a:srgbClr val="FF0000"/>
                </a:solidFill>
              </a:rPr>
              <a:t>plt.hist</a:t>
            </a:r>
            <a:r>
              <a:rPr lang="en-US" dirty="0">
                <a:solidFill>
                  <a:srgbClr val="FF0000"/>
                </a:solidFill>
              </a:rPr>
              <a:t>(Base3, bins=15, range =(110,140), alpha = 0.5, color="red")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ython\2IdenticalHistog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ython\3DifferentHistog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2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Look at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91600" cy="6172200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random.seed</a:t>
            </a:r>
            <a:r>
              <a:rPr lang="en-US" sz="2200" dirty="0">
                <a:solidFill>
                  <a:srgbClr val="FF0000"/>
                </a:solidFill>
              </a:rPr>
              <a:t>(seed=1234567)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Base = 110 + 30* </a:t>
            </a:r>
            <a:r>
              <a:rPr lang="en-US" sz="2200" dirty="0" err="1">
                <a:solidFill>
                  <a:srgbClr val="FF0000"/>
                </a:solidFill>
              </a:rPr>
              <a:t>np.random.rand</a:t>
            </a:r>
            <a:r>
              <a:rPr lang="en-US" sz="2200" dirty="0">
                <a:solidFill>
                  <a:srgbClr val="FF0000"/>
                </a:solidFill>
              </a:rPr>
              <a:t>(42000) </a:t>
            </a:r>
          </a:p>
          <a:p>
            <a:r>
              <a:rPr lang="en-US" sz="2200" dirty="0"/>
              <a:t>array([ 117.11087505,  110.22945122,  110.59490925, ...,  117.34085492,</a:t>
            </a:r>
          </a:p>
          <a:p>
            <a:r>
              <a:rPr lang="en-US" sz="2200" dirty="0"/>
              <a:t>        138.72156377,  117.25522386])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random.seed</a:t>
            </a:r>
            <a:r>
              <a:rPr lang="en-US" sz="2200" dirty="0">
                <a:solidFill>
                  <a:srgbClr val="FF0000"/>
                </a:solidFill>
              </a:rPr>
              <a:t>(seed=1234567)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Base2 = 110 + 30* </a:t>
            </a:r>
            <a:r>
              <a:rPr lang="en-US" sz="2200" dirty="0" err="1">
                <a:solidFill>
                  <a:srgbClr val="FF0000"/>
                </a:solidFill>
              </a:rPr>
              <a:t>np.random.rand</a:t>
            </a:r>
            <a:r>
              <a:rPr lang="en-US" sz="2200" dirty="0">
                <a:solidFill>
                  <a:srgbClr val="FF0000"/>
                </a:solidFill>
              </a:rPr>
              <a:t>(42000)</a:t>
            </a:r>
          </a:p>
          <a:p>
            <a:r>
              <a:rPr lang="en-US" sz="2200" dirty="0"/>
              <a:t>array([ 117.11087505,  110.22945122,  110.59490925, ...,  117.34085492,</a:t>
            </a:r>
          </a:p>
          <a:p>
            <a:r>
              <a:rPr lang="en-US" sz="2200" dirty="0"/>
              <a:t>        138.72156377,  117.25522386])</a:t>
            </a:r>
          </a:p>
          <a:p>
            <a:r>
              <a:rPr lang="en-US" sz="2200" dirty="0"/>
              <a:t>Base1 = 110 + 30* </a:t>
            </a:r>
            <a:r>
              <a:rPr lang="en-US" sz="2200" dirty="0" err="1"/>
              <a:t>np.random.rand</a:t>
            </a:r>
            <a:r>
              <a:rPr lang="en-US" sz="2200" dirty="0"/>
              <a:t>(42000)</a:t>
            </a:r>
          </a:p>
          <a:p>
            <a:r>
              <a:rPr lang="en-US" sz="2200" dirty="0"/>
              <a:t>array([ 133.51704792,  132.87435972,  128.95204036, ...,  115.25271937,</a:t>
            </a:r>
          </a:p>
          <a:p>
            <a:r>
              <a:rPr lang="en-US" sz="2200" dirty="0"/>
              <a:t>        130.21388378,  112.55649254])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random.seed</a:t>
            </a:r>
            <a:r>
              <a:rPr lang="en-US" sz="2200" dirty="0">
                <a:solidFill>
                  <a:srgbClr val="FF0000"/>
                </a:solidFill>
              </a:rPr>
              <a:t>(seed=7654321)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Base3 = 110 + 30* </a:t>
            </a:r>
            <a:r>
              <a:rPr lang="en-US" sz="2200" dirty="0" err="1">
                <a:solidFill>
                  <a:srgbClr val="FF0000"/>
                </a:solidFill>
              </a:rPr>
              <a:t>np.random.rand</a:t>
            </a:r>
            <a:r>
              <a:rPr lang="en-US" sz="2200" dirty="0">
                <a:solidFill>
                  <a:srgbClr val="FF0000"/>
                </a:solidFill>
              </a:rPr>
              <a:t>(42000) </a:t>
            </a:r>
          </a:p>
          <a:p>
            <a:r>
              <a:rPr lang="en-US" sz="2200" dirty="0"/>
              <a:t>array([ 111.05068005,  112.63158568,  124.30148179, ...,  120.35946227,</a:t>
            </a:r>
          </a:p>
          <a:p>
            <a:r>
              <a:rPr lang="en-US" sz="2200" dirty="0"/>
              <a:t>112.44901602,  133.75223691])</a:t>
            </a:r>
          </a:p>
        </p:txBody>
      </p:sp>
    </p:spTree>
    <p:extLst>
      <p:ext uri="{BB962C8B-B14F-4D97-AF65-F5344CB8AC3E}">
        <p14:creationId xmlns:p14="http://schemas.microsoft.com/office/powerpoint/2010/main" val="32686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Python\250-4000Tim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4831" r="7700" b="5555"/>
          <a:stretch/>
        </p:blipFill>
        <p:spPr bwMode="auto">
          <a:xfrm>
            <a:off x="304800" y="0"/>
            <a:ext cx="86510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772440"/>
            <a:ext cx="2700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√100 = 10</a:t>
            </a:r>
          </a:p>
          <a:p>
            <a:r>
              <a:rPr lang="en-US" sz="2400" b="1" dirty="0" smtClean="0"/>
              <a:t>Funny dip in middle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98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Python\250-4000TimesI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4589" r="7518" b="5556"/>
          <a:stretch/>
        </p:blipFill>
        <p:spPr bwMode="auto">
          <a:xfrm>
            <a:off x="226325" y="9099"/>
            <a:ext cx="8646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62392"/>
            <a:ext cx="34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Looks better but just luck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6587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4064&quot;&gt;&lt;property id=&quot;20148&quot; value=&quot;5&quot;/&gt;&lt;property id=&quot;20300&quot; value=&quot;Slide 6&quot;/&gt;&lt;property id=&quot;20307&quot; value=&quot;323&quot;/&gt;&lt;/object&gt;&lt;object type=&quot;3&quot; unique_id=&quot;14065&quot;&gt;&lt;property id=&quot;20148&quot; value=&quot;5&quot;/&gt;&lt;property id=&quot;20300&quot; value=&quot;Slide 7&quot;/&gt;&lt;property id=&quot;20307&quot; value=&quot;324&quot;/&gt;&lt;/object&gt;&lt;object type=&quot;3&quot; unique_id=&quot;16530&quot;&gt;&lt;property id=&quot;20148&quot; value=&quot;5&quot;/&gt;&lt;property id=&quot;20300&quot; value=&quot;Slide 1 - &amp;quot;Random Numbers II&amp;quot;&quot;/&gt;&lt;property id=&quot;20307&quot; value=&quot;337&quot;/&gt;&lt;/object&gt;&lt;object type=&quot;3&quot; unique_id=&quot;16531&quot;&gt;&lt;property id=&quot;20148&quot; value=&quot;5&quot;/&gt;&lt;property id=&quot;20300&quot; value=&quot;Slide 2 - &amp;quot;More on Seeds&amp;quot;&quot;/&gt;&lt;property id=&quot;20307&quot; value=&quot;338&quot;/&gt;&lt;/object&gt;&lt;object type=&quot;3&quot; unique_id=&quot;16532&quot;&gt;&lt;property id=&quot;20148&quot; value=&quot;5&quot;/&gt;&lt;property id=&quot;20300&quot; value=&quot;Slide 3&quot;/&gt;&lt;property id=&quot;20307&quot; value=&quot;339&quot;/&gt;&lt;/object&gt;&lt;object type=&quot;3&quot; unique_id=&quot;16533&quot;&gt;&lt;property id=&quot;20148&quot; value=&quot;5&quot;/&gt;&lt;property id=&quot;20300&quot; value=&quot;Slide 4&quot;/&gt;&lt;property id=&quot;20307&quot; value=&quot;340&quot;/&gt;&lt;/object&gt;&lt;object type=&quot;3&quot; unique_id=&quot;16746&quot;&gt;&lt;property id=&quot;20148&quot; value=&quot;5&quot;/&gt;&lt;property id=&quot;20300&quot; value=&quot;Slide 5 - &amp;quot;Look at Numbers&amp;quot;&quot;/&gt;&lt;property id=&quot;20307&quot; value=&quot;34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322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Random Numbers II</vt:lpstr>
      <vt:lpstr>More on Seeds</vt:lpstr>
      <vt:lpstr>PowerPoint Presentation</vt:lpstr>
      <vt:lpstr>PowerPoint Presentation</vt:lpstr>
      <vt:lpstr>Look at Numbers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108</cp:revision>
  <dcterms:created xsi:type="dcterms:W3CDTF">2013-01-13T13:36:30Z</dcterms:created>
  <dcterms:modified xsi:type="dcterms:W3CDTF">2013-03-19T20:34:28Z</dcterms:modified>
</cp:coreProperties>
</file>