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700" r:id="rId3"/>
    <p:sldMasterId id="2147483714" r:id="rId4"/>
    <p:sldMasterId id="2147483728" r:id="rId5"/>
  </p:sldMasterIdLst>
  <p:notesMasterIdLst>
    <p:notesMasterId r:id="rId9"/>
  </p:notesMasterIdLst>
  <p:sldIdLst>
    <p:sldId id="441" r:id="rId6"/>
    <p:sldId id="442" r:id="rId7"/>
    <p:sldId id="443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5" autoAdjust="0"/>
    <p:restoredTop sz="97146" autoAdjust="0"/>
  </p:normalViewPr>
  <p:slideViewPr>
    <p:cSldViewPr>
      <p:cViewPr>
        <p:scale>
          <a:sx n="134" d="100"/>
          <a:sy n="134" d="100"/>
        </p:scale>
        <p:origin x="-24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(CF)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prominent approach to generate recommendations</a:t>
            </a:r>
          </a:p>
          <a:p>
            <a:pPr lvl="1"/>
            <a:r>
              <a:rPr lang="en-US" dirty="0" smtClean="0"/>
              <a:t>used by large, commercial e-commerce sites</a:t>
            </a:r>
          </a:p>
          <a:p>
            <a:pPr lvl="1"/>
            <a:r>
              <a:rPr lang="en-US" dirty="0" smtClean="0"/>
              <a:t>well-understood, various algorithms and variations exist</a:t>
            </a:r>
          </a:p>
          <a:p>
            <a:pPr lvl="1"/>
            <a:r>
              <a:rPr lang="en-US" dirty="0" smtClean="0"/>
              <a:t>applicable in many domains (book, movies, DVDs, ..)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use the "wisdom of the crowd" to recommend items</a:t>
            </a:r>
          </a:p>
          <a:p>
            <a:r>
              <a:rPr lang="en-US" dirty="0" smtClean="0"/>
              <a:t>Basic assumption and idea</a:t>
            </a:r>
          </a:p>
          <a:p>
            <a:pPr lvl="1"/>
            <a:r>
              <a:rPr lang="en-US" dirty="0" smtClean="0"/>
              <a:t>Users give ratings to catalog items (implicitly or explicitly)</a:t>
            </a:r>
          </a:p>
          <a:p>
            <a:pPr lvl="1"/>
            <a:r>
              <a:rPr lang="en-US" dirty="0" smtClean="0"/>
              <a:t>Customers who had similar tastes in the past, will have similar tastes in the future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5" descr="C:\Users\Fatih\AppData\Local\Microsoft\Windows\Temporary Internet Files\Content.IE5\8I83PG5D\MC90024034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96952"/>
            <a:ext cx="1512168" cy="110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Pure CF</a:t>
            </a:r>
            <a:r>
              <a:rPr lang="en-US"/>
              <a:t> </a:t>
            </a:r>
            <a:r>
              <a:rPr lang="en-US" smtClean="0"/>
              <a:t>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Input</a:t>
            </a:r>
            <a:endParaRPr lang="en-US" dirty="0" smtClean="0"/>
          </a:p>
          <a:p>
            <a:pPr lvl="1"/>
            <a:r>
              <a:rPr lang="en-US" smtClean="0"/>
              <a:t>Only a </a:t>
            </a:r>
            <a:r>
              <a:rPr lang="en-US"/>
              <a:t>matrix of given user–item </a:t>
            </a:r>
            <a:r>
              <a:rPr lang="en-US" smtClean="0"/>
              <a:t>ratings</a:t>
            </a:r>
          </a:p>
          <a:p>
            <a:r>
              <a:rPr lang="en-US" smtClean="0"/>
              <a:t>Output types</a:t>
            </a:r>
          </a:p>
          <a:p>
            <a:pPr lvl="1"/>
            <a:r>
              <a:rPr lang="en-US" smtClean="0"/>
              <a:t>A </a:t>
            </a:r>
            <a:r>
              <a:rPr lang="en-US"/>
              <a:t>(numerical) prediction indicating to what degree the current user will like or dislike a certain </a:t>
            </a:r>
            <a:r>
              <a:rPr lang="en-US" smtClean="0"/>
              <a:t>item</a:t>
            </a:r>
            <a:endParaRPr lang="en-US"/>
          </a:p>
          <a:p>
            <a:pPr lvl="1"/>
            <a:r>
              <a:rPr lang="en-US" smtClean="0"/>
              <a:t>A </a:t>
            </a:r>
            <a:r>
              <a:rPr lang="en-US"/>
              <a:t>top-N list of recommended </a:t>
            </a:r>
            <a:r>
              <a:rPr lang="en-US" smtClean="0"/>
              <a:t>items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78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User-based nearest-neighbor collaborative filtering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 smtClean="0"/>
                  <a:t>The basic technique</a:t>
                </a:r>
              </a:p>
              <a:p>
                <a:pPr lvl="1"/>
                <a:r>
                  <a:rPr lang="en-US" dirty="0" smtClean="0"/>
                  <a:t>Given an "active user" (Alice) and an item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not yet seen by Alice</a:t>
                </a:r>
              </a:p>
              <a:p>
                <a:pPr lvl="2"/>
                <a:r>
                  <a:rPr lang="en-US" dirty="0" smtClean="0"/>
                  <a:t>find a set of users (</a:t>
                </a:r>
                <a:r>
                  <a:rPr lang="en-US" dirty="0"/>
                  <a:t>peers/nearest neighbors) </a:t>
                </a:r>
                <a:r>
                  <a:rPr lang="en-US" dirty="0" smtClean="0"/>
                  <a:t>who liked the same items as Alice in the past </a:t>
                </a:r>
                <a:r>
                  <a:rPr lang="en-US" b="1" dirty="0" smtClean="0"/>
                  <a:t>and </a:t>
                </a:r>
                <a:r>
                  <a:rPr lang="en-US" dirty="0" smtClean="0"/>
                  <a:t>who have rated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use, e.g. the average of their ratings to predict, if Alice will like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do this for all items Alice has not seen and recommend the best-rated</a:t>
                </a:r>
              </a:p>
              <a:p>
                <a:r>
                  <a:rPr lang="en-US" sz="2200" dirty="0"/>
                  <a:t>Basic assumption and idea</a:t>
                </a:r>
              </a:p>
              <a:p>
                <a:pPr lvl="1"/>
                <a:r>
                  <a:rPr lang="en-US" dirty="0"/>
                  <a:t>If users had similar tastes in the past they will have similar tastes in the future</a:t>
                </a:r>
              </a:p>
              <a:p>
                <a:pPr lvl="1"/>
                <a:r>
                  <a:rPr lang="en-US" dirty="0"/>
                  <a:t>User preferences remain stable and consistent over time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r="-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4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27496&quot;&gt;&lt;property id=&quot;20148&quot; value=&quot;5&quot;/&gt;&lt;property id=&quot;20300&quot; value=&quot;Slide 1 - &amp;quot;Collaborative Filtering (CF)&amp;quot;&quot;/&gt;&lt;property id=&quot;20307&quot; value=&quot;441&quot;/&gt;&lt;/object&gt;&lt;object type=&quot;3&quot; unique_id=&quot;27497&quot;&gt;&lt;property id=&quot;20148&quot; value=&quot;5&quot;/&gt;&lt;property id=&quot;20300&quot; value=&quot;Slide 2 - &amp;quot;Pure CF Approaches&amp;quot;&quot;/&gt;&lt;property id=&quot;20307&quot; value=&quot;442&quot;/&gt;&lt;/object&gt;&lt;object type=&quot;3&quot; unique_id=&quot;27498&quot;&gt;&lt;property id=&quot;20148&quot; value=&quot;5&quot;/&gt;&lt;property id=&quot;20300&quot; value=&quot;Slide 3 - &amp;quot;User-based nearest-neighbor collaborative filtering (1)&amp;quot;&quot;/&gt;&lt;property id=&quot;20307&quot; value=&quot;44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6064</TotalTime>
  <Words>234</Words>
  <Application>Microsoft Office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External Audiences Template</vt:lpstr>
      <vt:lpstr>Custom Design</vt:lpstr>
      <vt:lpstr>17_habv</vt:lpstr>
      <vt:lpstr>18_habv</vt:lpstr>
      <vt:lpstr>19_habv</vt:lpstr>
      <vt:lpstr>Collaborative Filtering (CF)</vt:lpstr>
      <vt:lpstr>Pure CF Approaches</vt:lpstr>
      <vt:lpstr>User-based nearest-neighbor collaborative filtering (1)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159</cp:revision>
  <dcterms:created xsi:type="dcterms:W3CDTF">2013-01-02T02:10:56Z</dcterms:created>
  <dcterms:modified xsi:type="dcterms:W3CDTF">2013-06-19T17:25:39Z</dcterms:modified>
</cp:coreProperties>
</file>