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  <p:sldMasterId id="2147483728" r:id="rId5"/>
    <p:sldMasterId id="2147483754" r:id="rId6"/>
  </p:sldMasterIdLst>
  <p:notesMasterIdLst>
    <p:notesMasterId r:id="rId13"/>
  </p:notesMasterIdLst>
  <p:sldIdLst>
    <p:sldId id="522" r:id="rId7"/>
    <p:sldId id="519" r:id="rId8"/>
    <p:sldId id="536" r:id="rId9"/>
    <p:sldId id="535" r:id="rId10"/>
    <p:sldId id="537" r:id="rId11"/>
    <p:sldId id="538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4676" autoAdjust="0"/>
  </p:normalViewPr>
  <p:slideViewPr>
    <p:cSldViewPr>
      <p:cViewPr>
        <p:scale>
          <a:sx n="109" d="100"/>
          <a:sy n="109" d="100"/>
        </p:scale>
        <p:origin x="-69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45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761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198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66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27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33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89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28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65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lsahpc.indiana.edu/pviz3/" TargetMode="Externa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Python Example II: 1000 3D </a:t>
            </a:r>
            <a:r>
              <a:rPr lang="en-US" sz="3600" b="1" dirty="0" smtClean="0"/>
              <a:t>vectors Contd.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 Plot </a:t>
            </a:r>
            <a:r>
              <a:rPr lang="en-US" dirty="0" err="1">
                <a:solidFill>
                  <a:srgbClr val="FF0000"/>
                </a:solidFill>
              </a:rPr>
              <a:t>unnormalized</a:t>
            </a:r>
            <a:r>
              <a:rPr lang="en-US" dirty="0">
                <a:solidFill>
                  <a:srgbClr val="FF0000"/>
                </a:solidFill>
              </a:rPr>
              <a:t> results</a:t>
            </a:r>
          </a:p>
          <a:p>
            <a:r>
              <a:rPr lang="en-US" dirty="0" smtClean="0"/>
              <a:t>ax2 </a:t>
            </a:r>
            <a:r>
              <a:rPr lang="en-US" dirty="0"/>
              <a:t>= </a:t>
            </a:r>
            <a:r>
              <a:rPr lang="en-US" dirty="0" err="1"/>
              <a:t>FigDating.add_subplot</a:t>
            </a:r>
            <a:r>
              <a:rPr lang="en-US" dirty="0"/>
              <a:t>(312, </a:t>
            </a:r>
            <a:r>
              <a:rPr lang="en-US" dirty="0" err="1"/>
              <a:t>xlim</a:t>
            </a:r>
            <a:r>
              <a:rPr lang="en-US" dirty="0"/>
              <a:t>=(0,100000), </a:t>
            </a:r>
            <a:r>
              <a:rPr lang="en-US" dirty="0" err="1"/>
              <a:t>ylim</a:t>
            </a:r>
            <a:r>
              <a:rPr lang="en-US" dirty="0"/>
              <a:t>=(0,25))</a:t>
            </a:r>
          </a:p>
          <a:p>
            <a:r>
              <a:rPr lang="en-US" dirty="0" smtClean="0"/>
              <a:t>ax2.scatter(</a:t>
            </a:r>
            <a:r>
              <a:rPr lang="en-US" dirty="0" err="1" smtClean="0"/>
              <a:t>datingDataMat</a:t>
            </a:r>
            <a:r>
              <a:rPr lang="en-US" dirty="0"/>
              <a:t>[:,0], </a:t>
            </a:r>
            <a:r>
              <a:rPr lang="en-US" dirty="0" err="1"/>
              <a:t>datingDataMat</a:t>
            </a:r>
            <a:r>
              <a:rPr lang="en-US" dirty="0"/>
              <a:t>[:,1], s= 20, c= </a:t>
            </a:r>
            <a:r>
              <a:rPr lang="en-US" dirty="0" err="1"/>
              <a:t>ColoredDatingLabel</a:t>
            </a:r>
            <a:r>
              <a:rPr lang="en-US" dirty="0"/>
              <a:t>, marker = 'o' 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# Normalize and Plot normalized results</a:t>
            </a:r>
          </a:p>
          <a:p>
            <a:r>
              <a:rPr lang="en-US" dirty="0" err="1" smtClean="0"/>
              <a:t>normMat</a:t>
            </a:r>
            <a:r>
              <a:rPr lang="en-US" dirty="0"/>
              <a:t>, ranges, </a:t>
            </a:r>
            <a:r>
              <a:rPr lang="en-US" dirty="0" err="1"/>
              <a:t>minVals</a:t>
            </a:r>
            <a:r>
              <a:rPr lang="en-US" dirty="0"/>
              <a:t> = </a:t>
            </a:r>
            <a:r>
              <a:rPr lang="en-US" dirty="0" err="1"/>
              <a:t>kNN.autoNorm</a:t>
            </a:r>
            <a:r>
              <a:rPr lang="en-US" dirty="0"/>
              <a:t>(</a:t>
            </a:r>
            <a:r>
              <a:rPr lang="en-US" dirty="0" err="1"/>
              <a:t>datingDataMat</a:t>
            </a:r>
            <a:r>
              <a:rPr lang="en-US" dirty="0"/>
              <a:t>)</a:t>
            </a:r>
          </a:p>
          <a:p>
            <a:r>
              <a:rPr lang="en-US" dirty="0"/>
              <a:t>ax3 = </a:t>
            </a:r>
            <a:r>
              <a:rPr lang="en-US" dirty="0" err="1"/>
              <a:t>FigDating.add_subplot</a:t>
            </a:r>
            <a:r>
              <a:rPr lang="en-US" dirty="0"/>
              <a:t>(313, </a:t>
            </a:r>
            <a:r>
              <a:rPr lang="en-US" dirty="0" err="1"/>
              <a:t>xlim</a:t>
            </a:r>
            <a:r>
              <a:rPr lang="en-US" dirty="0"/>
              <a:t>=(0,1), </a:t>
            </a:r>
            <a:r>
              <a:rPr lang="en-US" dirty="0" err="1"/>
              <a:t>ylim</a:t>
            </a:r>
            <a:r>
              <a:rPr lang="en-US" dirty="0"/>
              <a:t>=(0,1))</a:t>
            </a:r>
          </a:p>
          <a:p>
            <a:r>
              <a:rPr lang="en-US" dirty="0"/>
              <a:t>ax3.scatter(</a:t>
            </a:r>
            <a:r>
              <a:rPr lang="en-US" dirty="0" err="1"/>
              <a:t>normMat</a:t>
            </a:r>
            <a:r>
              <a:rPr lang="en-US" dirty="0"/>
              <a:t>[:,0], </a:t>
            </a:r>
            <a:r>
              <a:rPr lang="en-US" dirty="0" err="1"/>
              <a:t>normMat</a:t>
            </a:r>
            <a:r>
              <a:rPr lang="en-US" dirty="0"/>
              <a:t>[:,1], s = 20, c= </a:t>
            </a:r>
            <a:r>
              <a:rPr lang="en-US" dirty="0" err="1"/>
              <a:t>ColoredDatingLabel</a:t>
            </a:r>
            <a:r>
              <a:rPr lang="en-US" dirty="0"/>
              <a:t>, marker = 'o' 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One typically normalizes in some way – one approach is to make mean 0 and standard deviation 1 in each coordinate direction</a:t>
            </a:r>
          </a:p>
          <a:p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 smtClean="0">
                <a:solidFill>
                  <a:srgbClr val="FF0000"/>
                </a:solidFill>
              </a:rPr>
              <a:t>autoNorm</a:t>
            </a:r>
            <a:r>
              <a:rPr lang="en-US" dirty="0" smtClean="0">
                <a:solidFill>
                  <a:srgbClr val="FF0000"/>
                </a:solidFill>
              </a:rPr>
              <a:t> makes minimum value 0 and maximum 1 in each coordinate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show</a:t>
            </a:r>
            <a:r>
              <a:rPr lang="en-US" dirty="0" smtClean="0"/>
              <a:t>()	# Plot complete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gcf\ptliupages\I400Xinformatics\Recommender Systems\Python\kNN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PlotViz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look at </a:t>
            </a:r>
            <a:r>
              <a:rPr lang="en-US" dirty="0" err="1" smtClean="0"/>
              <a:t>PlotViz</a:t>
            </a:r>
            <a:r>
              <a:rPr lang="en-US" dirty="0" smtClean="0"/>
              <a:t> as a 3D viewer available at </a:t>
            </a:r>
            <a:r>
              <a:rPr lang="en-US" dirty="0">
                <a:hlinkClick r:id="rId2"/>
              </a:rPr>
              <a:t>http://salsahpc.indiana.edu/pviz3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We will demonstrate now with first some snapshots and then interactive rotation</a:t>
            </a:r>
          </a:p>
          <a:p>
            <a:r>
              <a:rPr lang="en-US" dirty="0" smtClean="0"/>
              <a:t>The cluster separation varies according to view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1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762579"/>
            <a:ext cx="9144000" cy="60831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8" y="-7374"/>
            <a:ext cx="9141542" cy="6931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 of 3D Rotated 2D Views of Clusters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15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8" y="-7374"/>
            <a:ext cx="9141542" cy="6931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 of 3D Rotated 2D Views of Clusters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747830"/>
            <a:ext cx="9144000" cy="60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8" y="-7374"/>
            <a:ext cx="9141542" cy="6931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 of 3D Rotated 2D Views of Clusters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762579"/>
            <a:ext cx="9144000" cy="60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04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37400&quot;&gt;&lt;property id=&quot;20148&quot; value=&quot;5&quot;/&gt;&lt;property id=&quot;20300&quot; value=&quot;Slide 2&quot;/&gt;&lt;property id=&quot;20307&quot; value=&quot;519&quot;/&gt;&lt;/object&gt;&lt;object type=&quot;3&quot; unique_id=&quot;37603&quot;&gt;&lt;property id=&quot;20148&quot; value=&quot;5&quot;/&gt;&lt;property id=&quot;20300&quot; value=&quot;Slide 1 - &amp;quot;Python Example II: 1000 3D vectors Contd.&amp;quot;&quot;/&gt;&lt;property id=&quot;20307&quot; value=&quot;522&quot;/&gt;&lt;/object&gt;&lt;object type=&quot;3&quot; unique_id=&quot;137352&quot;&gt;&lt;property id=&quot;20148&quot; value=&quot;5&quot;/&gt;&lt;property id=&quot;20300&quot; value=&quot;Slide 3 - &amp;quot;PlotViz&amp;quot;&quot;/&gt;&lt;property id=&quot;20307&quot; value=&quot;536&quot;/&gt;&lt;/object&gt;&lt;object type=&quot;3&quot; unique_id=&quot;137353&quot;&gt;&lt;property id=&quot;20148&quot; value=&quot;5&quot;/&gt;&lt;property id=&quot;20300&quot; value=&quot;Slide 4 - &amp;quot;One of 3D Rotated 2D Views of Clusters&amp;quot;&quot;/&gt;&lt;property id=&quot;20307&quot; value=&quot;535&quot;/&gt;&lt;/object&gt;&lt;object type=&quot;3&quot; unique_id=&quot;137354&quot;&gt;&lt;property id=&quot;20148&quot; value=&quot;5&quot;/&gt;&lt;property id=&quot;20300&quot; value=&quot;Slide 5 - &amp;quot;One of 3D Rotated 2D Views of Clusters&amp;quot;&quot;/&gt;&lt;property id=&quot;20307&quot; value=&quot;537&quot;/&gt;&lt;/object&gt;&lt;object type=&quot;3&quot; unique_id=&quot;137355&quot;&gt;&lt;property id=&quot;20148&quot; value=&quot;5&quot;/&gt;&lt;property id=&quot;20300&quot; value=&quot;Slide 6 - &amp;quot;One of 3D Rotated 2D Views of Clusters&amp;quot;&quot;/&gt;&lt;property id=&quot;20307&quot; value=&quot;53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15049</TotalTime>
  <Words>190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External Audiences Template</vt:lpstr>
      <vt:lpstr>Custom Design</vt:lpstr>
      <vt:lpstr>17_habv</vt:lpstr>
      <vt:lpstr>18_habv</vt:lpstr>
      <vt:lpstr>19_habv</vt:lpstr>
      <vt:lpstr>2_Office Theme</vt:lpstr>
      <vt:lpstr>Python Example II: 1000 3D vectors Contd.</vt:lpstr>
      <vt:lpstr>PowerPoint Presentation</vt:lpstr>
      <vt:lpstr>PlotViz</vt:lpstr>
      <vt:lpstr>One of 3D Rotated 2D Views of Clusters</vt:lpstr>
      <vt:lpstr>One of 3D Rotated 2D Views of Clusters</vt:lpstr>
      <vt:lpstr>One of 3D Rotated 2D Views of Clusters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244</cp:revision>
  <dcterms:created xsi:type="dcterms:W3CDTF">2013-01-02T02:10:56Z</dcterms:created>
  <dcterms:modified xsi:type="dcterms:W3CDTF">2013-07-03T14:59:47Z</dcterms:modified>
</cp:coreProperties>
</file>