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  <p:sldMasterId id="2147483995" r:id="rId2"/>
  </p:sldMasterIdLst>
  <p:notesMasterIdLst>
    <p:notesMasterId r:id="rId15"/>
  </p:notesMasterIdLst>
  <p:sldIdLst>
    <p:sldId id="368" r:id="rId3"/>
    <p:sldId id="372" r:id="rId4"/>
    <p:sldId id="383" r:id="rId5"/>
    <p:sldId id="385" r:id="rId6"/>
    <p:sldId id="384" r:id="rId7"/>
    <p:sldId id="388" r:id="rId8"/>
    <p:sldId id="407" r:id="rId9"/>
    <p:sldId id="387" r:id="rId10"/>
    <p:sldId id="406" r:id="rId11"/>
    <p:sldId id="370" r:id="rId12"/>
    <p:sldId id="371" r:id="rId13"/>
    <p:sldId id="398" r:id="rId14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>
        <p:scale>
          <a:sx n="115" d="100"/>
          <a:sy n="115" d="100"/>
        </p:scale>
        <p:origin x="-288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2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09AE3-0C20-443E-B849-6A928E1769F1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5CD40-AA16-4DD1-A307-B764782EC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89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00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48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335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120650"/>
            <a:ext cx="8637588" cy="64135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04800" y="1141938"/>
            <a:ext cx="8382000" cy="2210863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  <a:effectLst/>
              </a:defRPr>
            </a:lvl1pPr>
            <a:lvl2pPr>
              <a:lnSpc>
                <a:spcPct val="90000"/>
              </a:lnSpc>
              <a:defRPr>
                <a:solidFill>
                  <a:schemeClr val="tx1"/>
                </a:solidFill>
                <a:effectLst/>
              </a:defRPr>
            </a:lvl2pPr>
            <a:lvl3pPr>
              <a:lnSpc>
                <a:spcPct val="90000"/>
              </a:lnSpc>
              <a:defRPr sz="2800">
                <a:solidFill>
                  <a:schemeClr val="tx1"/>
                </a:solidFill>
                <a:effectLst/>
              </a:defRPr>
            </a:lvl3pPr>
            <a:lvl4pPr>
              <a:lnSpc>
                <a:spcPct val="90000"/>
              </a:lnSpc>
              <a:defRPr>
                <a:solidFill>
                  <a:schemeClr val="tx1"/>
                </a:solidFill>
                <a:effectLst/>
              </a:defRPr>
            </a:lvl4pPr>
            <a:lvl5pPr>
              <a:lnSpc>
                <a:spcPct val="90000"/>
              </a:lnSpc>
              <a:defRPr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5724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1401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4718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320855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6143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0149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0142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257466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155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907283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936335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69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22098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770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93749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39200" cy="1041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600200"/>
            <a:ext cx="43434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4860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50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49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69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4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9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01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36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99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8392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03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00200"/>
            <a:ext cx="8839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03268" name="Rectangle 4"/>
          <p:cNvSpPr>
            <a:spLocks noChangeArrowheads="1"/>
          </p:cNvSpPr>
          <p:nvPr userDrawn="1"/>
        </p:nvSpPr>
        <p:spPr bwMode="auto">
          <a:xfrm flipV="1">
            <a:off x="1371600" y="6440488"/>
            <a:ext cx="6477000" cy="74612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03269" name="Text Box 5"/>
          <p:cNvSpPr txBox="1">
            <a:spLocks noChangeArrowheads="1"/>
          </p:cNvSpPr>
          <p:nvPr userDrawn="1"/>
        </p:nvSpPr>
        <p:spPr bwMode="auto">
          <a:xfrm>
            <a:off x="4572000" y="6553200"/>
            <a:ext cx="3200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>
                <a:solidFill>
                  <a:srgbClr val="000000"/>
                </a:solidFill>
                <a:latin typeface="Arial" pitchFamily="34" charset="0"/>
              </a:rPr>
              <a:t>UNIVERSITY OF CALIFORNIA, SAN DIEGO</a:t>
            </a:r>
          </a:p>
        </p:txBody>
      </p:sp>
      <p:sp>
        <p:nvSpPr>
          <p:cNvPr id="1803270" name="Text Box 6"/>
          <p:cNvSpPr txBox="1">
            <a:spLocks noChangeArrowheads="1"/>
          </p:cNvSpPr>
          <p:nvPr userDrawn="1"/>
        </p:nvSpPr>
        <p:spPr bwMode="auto">
          <a:xfrm>
            <a:off x="1355725" y="6248400"/>
            <a:ext cx="5654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>
                <a:solidFill>
                  <a:srgbClr val="000000"/>
                </a:solidFill>
                <a:latin typeface="Arial" pitchFamily="34" charset="0"/>
              </a:rPr>
              <a:t>SAN DIEGO SUPERCOMPUTER CENTER</a:t>
            </a:r>
          </a:p>
        </p:txBody>
      </p:sp>
      <p:pic>
        <p:nvPicPr>
          <p:cNvPr id="1803271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688" y="6270625"/>
            <a:ext cx="804862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3272" name="Picture 8" descr="SDSC_logo 1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172200"/>
            <a:ext cx="9525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03273" name="Text Box 9"/>
          <p:cNvSpPr txBox="1">
            <a:spLocks noChangeArrowheads="1"/>
          </p:cNvSpPr>
          <p:nvPr userDrawn="1"/>
        </p:nvSpPr>
        <p:spPr bwMode="auto">
          <a:xfrm>
            <a:off x="3200400" y="6521450"/>
            <a:ext cx="1436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>
                <a:solidFill>
                  <a:srgbClr val="009999"/>
                </a:solidFill>
              </a:rPr>
              <a:t>Fran Berman</a:t>
            </a:r>
          </a:p>
        </p:txBody>
      </p:sp>
    </p:spTree>
    <p:extLst>
      <p:ext uri="{BB962C8B-B14F-4D97-AF65-F5344CB8AC3E}">
        <p14:creationId xmlns:p14="http://schemas.microsoft.com/office/powerpoint/2010/main" val="188507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  <p:sldLayoutId id="2147484007" r:id="rId12"/>
  </p:sldLayoutIdLst>
  <p:transition/>
  <p:txStyles>
    <p:titleStyle>
      <a:lvl1pPr algn="ctr" rtl="0" fontAlgn="base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+mj-lt"/>
          <a:ea typeface="+mj-ea"/>
          <a:cs typeface="+mj-cs"/>
        </a:defRPr>
      </a:lvl1pPr>
      <a:lvl2pPr algn="ctr" rtl="0" fontAlgn="base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charset="0"/>
        </a:defRPr>
      </a:lvl2pPr>
      <a:lvl3pPr algn="ctr" rtl="0" fontAlgn="base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charset="0"/>
        </a:defRPr>
      </a:lvl3pPr>
      <a:lvl4pPr algn="ctr" rtl="0" fontAlgn="base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charset="0"/>
        </a:defRPr>
      </a:lvl4pPr>
      <a:lvl5pPr algn="ctr" rtl="0" fontAlgn="base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charset="0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charset="0"/>
        </a:defRPr>
      </a:lvl9pPr>
    </p:titleStyle>
    <p:bodyStyle>
      <a:lvl1pPr marL="342900" indent="-342900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" pitchFamily="1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300133" y="6197600"/>
            <a:ext cx="3843867" cy="6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Typical K=2 Large Clustering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63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286001" y="6197600"/>
            <a:ext cx="6858000" cy="6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A different solution of K=2 Small Clustering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062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083733" y="6197600"/>
            <a:ext cx="8060268" cy="6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A second look at a different solution of K=2 Small Clustering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496235" y="3496235"/>
            <a:ext cx="327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Symmetry related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0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00133" y="6197600"/>
            <a:ext cx="3843867" cy="6604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Typical K=2 Small Clustering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675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063067" y="6197600"/>
            <a:ext cx="4080933" cy="6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Typical K=2 Very Large Clustering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683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300133" y="6197600"/>
            <a:ext cx="3843867" cy="6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Typical K=4 Small Clustering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04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554133" y="6197600"/>
            <a:ext cx="3589867" cy="6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Typical K=4 Large Clustering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138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063067" y="6197600"/>
            <a:ext cx="4080933" cy="6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Typical K=4 Very Large Clustering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550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00133" y="6197600"/>
            <a:ext cx="3843867" cy="6604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Typical K=6 Large Clustering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408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300133" y="6197600"/>
            <a:ext cx="3843867" cy="6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Different K=6 Large Clustering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82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7867" y="6197600"/>
            <a:ext cx="3776133" cy="6604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Typical K=8 Large Clustering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907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367867" y="6197600"/>
            <a:ext cx="3776133" cy="6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Another K=8 Large Clustering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598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5619&quot;&gt;&lt;/object&gt;&lt;object type=&quot;2&quot; unique_id=&quot;15620&quot;&gt;&lt;object type=&quot;3&quot; unique_id=&quot;76077&quot;&gt;&lt;property id=&quot;20148&quot; value=&quot;5&quot;/&gt;&lt;property id=&quot;20300&quot; value=&quot;Slide 1&quot;/&gt;&lt;property id=&quot;20307&quot; value=&quot;368&quot;/&gt;&lt;/object&gt;&lt;object type=&quot;3&quot; unique_id=&quot;76078&quot;&gt;&lt;property id=&quot;20148&quot; value=&quot;5&quot;/&gt;&lt;property id=&quot;20300&quot; value=&quot;Slide 2&quot;/&gt;&lt;property id=&quot;20307&quot; value=&quot;372&quot;/&gt;&lt;/object&gt;&lt;object type=&quot;3&quot; unique_id=&quot;76079&quot;&gt;&lt;property id=&quot;20148&quot; value=&quot;5&quot;/&gt;&lt;property id=&quot;20300&quot; value=&quot;Slide 3&quot;/&gt;&lt;property id=&quot;20307&quot; value=&quot;383&quot;/&gt;&lt;/object&gt;&lt;object type=&quot;3&quot; unique_id=&quot;76080&quot;&gt;&lt;property id=&quot;20148&quot; value=&quot;5&quot;/&gt;&lt;property id=&quot;20300&quot; value=&quot;Slide 4&quot;/&gt;&lt;property id=&quot;20307&quot; value=&quot;385&quot;/&gt;&lt;/object&gt;&lt;object type=&quot;3&quot; unique_id=&quot;76081&quot;&gt;&lt;property id=&quot;20148&quot; value=&quot;5&quot;/&gt;&lt;property id=&quot;20300&quot; value=&quot;Slide 5&quot;/&gt;&lt;property id=&quot;20307&quot; value=&quot;384&quot;/&gt;&lt;/object&gt;&lt;object type=&quot;3&quot; unique_id=&quot;76082&quot;&gt;&lt;property id=&quot;20148&quot; value=&quot;5&quot;/&gt;&lt;property id=&quot;20300&quot; value=&quot;Slide 6 - &amp;quot;Typical K=6 Large Clustering&amp;quot;&quot;/&gt;&lt;property id=&quot;20307&quot; value=&quot;388&quot;/&gt;&lt;/object&gt;&lt;object type=&quot;3&quot; unique_id=&quot;76083&quot;&gt;&lt;property id=&quot;20148&quot; value=&quot;5&quot;/&gt;&lt;property id=&quot;20300&quot; value=&quot;Slide 8 - &amp;quot;Typical K=8 Large Clustering&amp;quot;&quot;/&gt;&lt;property id=&quot;20307&quot; value=&quot;387&quot;/&gt;&lt;/object&gt;&lt;object type=&quot;3&quot; unique_id=&quot;76084&quot;&gt;&lt;property id=&quot;20148&quot; value=&quot;5&quot;/&gt;&lt;property id=&quot;20300&quot; value=&quot;Slide 10&quot;/&gt;&lt;property id=&quot;20307&quot; value=&quot;370&quot;/&gt;&lt;/object&gt;&lt;object type=&quot;3&quot; unique_id=&quot;76085&quot;&gt;&lt;property id=&quot;20148&quot; value=&quot;5&quot;/&gt;&lt;property id=&quot;20300&quot; value=&quot;Slide 11&quot;/&gt;&lt;property id=&quot;20307&quot; value=&quot;371&quot;/&gt;&lt;/object&gt;&lt;object type=&quot;3&quot; unique_id=&quot;76774&quot;&gt;&lt;property id=&quot;20148&quot; value=&quot;5&quot;/&gt;&lt;property id=&quot;20300&quot; value=&quot;Slide 12 - &amp;quot;Typical K=2 Small Clustering&amp;quot;&quot;/&gt;&lt;property id=&quot;20307&quot; value=&quot;398&quot;/&gt;&lt;/object&gt;&lt;object type=&quot;3&quot; unique_id=&quot;77315&quot;&gt;&lt;property id=&quot;20148&quot; value=&quot;5&quot;/&gt;&lt;property id=&quot;20300&quot; value=&quot;Slide 7&quot;/&gt;&lt;property id=&quot;20307&quot; value=&quot;407&quot;/&gt;&lt;/object&gt;&lt;object type=&quot;3&quot; unique_id=&quot;77316&quot;&gt;&lt;property id=&quot;20148&quot; value=&quot;5&quot;/&gt;&lt;property id=&quot;20300&quot; value=&quot;Slide 9&quot;/&gt;&lt;property id=&quot;20307&quot; value=&quot;40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NPACI/SDSC (logo) templat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NPACI/SDSC (logo) template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NPACI/SDSC (logo)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PACI/SDSC (logo)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PACI/SDSC (logo)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PACI/SDSC (logo)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PACI/SDSC (logo)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PACI/SDSC (logo)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PACI/SDSC (logo)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5609</TotalTime>
  <Words>64</Words>
  <Application>Microsoft Office PowerPoint</Application>
  <PresentationFormat>On-screen Show (4:3)</PresentationFormat>
  <Paragraphs>13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8_Office Theme</vt:lpstr>
      <vt:lpstr>1_NPACI/SDSC (logo)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Typical K=6 Large Clustering</vt:lpstr>
      <vt:lpstr>PowerPoint Presentation</vt:lpstr>
      <vt:lpstr>Typical K=8 Large Clustering</vt:lpstr>
      <vt:lpstr>PowerPoint Presentation</vt:lpstr>
      <vt:lpstr>PowerPoint Presentation</vt:lpstr>
      <vt:lpstr>PowerPoint Presentation</vt:lpstr>
      <vt:lpstr>Typical K=2 Small Clustering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Geoffrey Fox</dc:creator>
  <cp:lastModifiedBy>Wiggins, Thomas Bruce</cp:lastModifiedBy>
  <cp:revision>92</cp:revision>
  <dcterms:created xsi:type="dcterms:W3CDTF">2013-02-27T23:52:01Z</dcterms:created>
  <dcterms:modified xsi:type="dcterms:W3CDTF">2013-07-03T15:27:24Z</dcterms:modified>
</cp:coreProperties>
</file>