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  <p:sldMasterId id="2147483995" r:id="rId2"/>
  </p:sldMasterIdLst>
  <p:notesMasterIdLst>
    <p:notesMasterId r:id="rId4"/>
  </p:notesMasterIdLst>
  <p:sldIdLst>
    <p:sldId id="396" r:id="rId3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5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2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09AE3-0C20-443E-B849-6A928E1769F1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5CD40-AA16-4DD1-A307-B764782E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8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00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48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35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120650"/>
            <a:ext cx="8637588" cy="64135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1141938"/>
            <a:ext cx="8382000" cy="2210863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1pPr>
            <a:lvl2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2pPr>
            <a:lvl3pPr>
              <a:lnSpc>
                <a:spcPct val="90000"/>
              </a:lnSpc>
              <a:defRPr sz="2800">
                <a:solidFill>
                  <a:schemeClr val="tx1"/>
                </a:solidFill>
                <a:effectLst/>
              </a:defRPr>
            </a:lvl3pPr>
            <a:lvl4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4pPr>
            <a:lvl5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5724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1401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4718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320855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6143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0149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0142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5746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15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907283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936335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69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9374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1041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43434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4860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50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49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9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4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9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01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36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9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8392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03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03268" name="Rectangle 4"/>
          <p:cNvSpPr>
            <a:spLocks noChangeArrowheads="1"/>
          </p:cNvSpPr>
          <p:nvPr userDrawn="1"/>
        </p:nvSpPr>
        <p:spPr bwMode="auto">
          <a:xfrm flipV="1">
            <a:off x="1371600" y="6440488"/>
            <a:ext cx="6477000" cy="74612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03269" name="Text Box 5"/>
          <p:cNvSpPr txBox="1">
            <a:spLocks noChangeArrowheads="1"/>
          </p:cNvSpPr>
          <p:nvPr userDrawn="1"/>
        </p:nvSpPr>
        <p:spPr bwMode="auto">
          <a:xfrm>
            <a:off x="4572000" y="6553200"/>
            <a:ext cx="3200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UNIVERSITY OF CALIFORNIA, SAN DIEGO</a:t>
            </a:r>
          </a:p>
        </p:txBody>
      </p:sp>
      <p:sp>
        <p:nvSpPr>
          <p:cNvPr id="1803270" name="Text Box 6"/>
          <p:cNvSpPr txBox="1">
            <a:spLocks noChangeArrowheads="1"/>
          </p:cNvSpPr>
          <p:nvPr userDrawn="1"/>
        </p:nvSpPr>
        <p:spPr bwMode="auto">
          <a:xfrm>
            <a:off x="1355725" y="6248400"/>
            <a:ext cx="5654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SAN DIEGO SUPERCOMPUTER CENTER</a:t>
            </a:r>
          </a:p>
        </p:txBody>
      </p:sp>
      <p:pic>
        <p:nvPicPr>
          <p:cNvPr id="1803271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88" y="6270625"/>
            <a:ext cx="804862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3272" name="Picture 8" descr="SDSC_logo 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72200"/>
            <a:ext cx="9525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3273" name="Text Box 9"/>
          <p:cNvSpPr txBox="1">
            <a:spLocks noChangeArrowheads="1"/>
          </p:cNvSpPr>
          <p:nvPr userDrawn="1"/>
        </p:nvSpPr>
        <p:spPr bwMode="auto">
          <a:xfrm>
            <a:off x="3200400" y="6521450"/>
            <a:ext cx="1436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>
                <a:solidFill>
                  <a:srgbClr val="009999"/>
                </a:solidFill>
              </a:rPr>
              <a:t>Fran Berman</a:t>
            </a:r>
          </a:p>
        </p:txBody>
      </p:sp>
    </p:spTree>
    <p:extLst>
      <p:ext uri="{BB962C8B-B14F-4D97-AF65-F5344CB8AC3E}">
        <p14:creationId xmlns:p14="http://schemas.microsoft.com/office/powerpoint/2010/main" val="188507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</p:sldLayoutIdLst>
  <p:transition/>
  <p:txStyles>
    <p:titleStyle>
      <a:lvl1pPr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+mj-lt"/>
          <a:ea typeface="+mj-ea"/>
          <a:cs typeface="+mj-cs"/>
        </a:defRPr>
      </a:lvl1pPr>
      <a:lvl2pPr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2pPr>
      <a:lvl3pPr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3pPr>
      <a:lvl4pPr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4pPr>
      <a:lvl5pPr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9pPr>
    </p:titleStyle>
    <p:bodyStyle>
      <a:lvl1pPr marL="342900" indent="-3429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" pitchFamily="1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927" y="91440"/>
            <a:ext cx="8229600" cy="779929"/>
          </a:xfrm>
        </p:spPr>
        <p:txBody>
          <a:bodyPr/>
          <a:lstStyle/>
          <a:p>
            <a:r>
              <a:rPr lang="en-US" b="1" dirty="0" smtClean="0"/>
              <a:t>Comments!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0" y="871369"/>
            <a:ext cx="8891195" cy="58511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Extension to P-way parallelism simple</a:t>
            </a:r>
          </a:p>
          <a:p>
            <a:pPr lvl="1"/>
            <a:r>
              <a:rPr lang="en-US" dirty="0" smtClean="0"/>
              <a:t>Divide data into P parts</a:t>
            </a:r>
          </a:p>
          <a:p>
            <a:pPr lvl="1"/>
            <a:r>
              <a:rPr lang="en-US" dirty="0" smtClean="0"/>
              <a:t>Run P separate maps with each having all centers</a:t>
            </a:r>
          </a:p>
          <a:p>
            <a:pPr lvl="1"/>
            <a:r>
              <a:rPr lang="en-US" dirty="0" smtClean="0"/>
              <a:t>Sum (or max) P versions of center sums, Point sums, convergence criterion in Reduce</a:t>
            </a:r>
            <a:endParaRPr lang="en-US" dirty="0"/>
          </a:p>
          <a:p>
            <a:r>
              <a:rPr lang="en-US" dirty="0" smtClean="0"/>
              <a:t>Maps can run in parallel</a:t>
            </a:r>
          </a:p>
          <a:p>
            <a:r>
              <a:rPr lang="en-US" dirty="0" smtClean="0"/>
              <a:t>Reduce would run in a single process except for large levels of parallelism</a:t>
            </a:r>
          </a:p>
          <a:p>
            <a:r>
              <a:rPr lang="en-US" dirty="0" smtClean="0"/>
              <a:t>Sequential code uses mean directly not sums</a:t>
            </a:r>
          </a:p>
          <a:p>
            <a:r>
              <a:rPr lang="en-US" dirty="0" smtClean="0"/>
              <a:t>Parallel code does center sums and</a:t>
            </a:r>
          </a:p>
          <a:p>
            <a:r>
              <a:rPr lang="en-US" dirty="0" smtClean="0"/>
              <a:t>Divides by total number of points in 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5619&quot;&gt;&lt;/object&gt;&lt;object type=&quot;2&quot; unique_id=&quot;15620&quot;&gt;&lt;object type=&quot;3&quot; unique_id=&quot;76474&quot;&gt;&lt;property id=&quot;20148&quot; value=&quot;5&quot;/&gt;&lt;property id=&quot;20300&quot; value=&quot;Slide 1 - &amp;quot;Comments!&amp;quot;&quot;/&gt;&lt;property id=&quot;20307&quot; value=&quot;3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NPACI/SDSC (logo) templat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NPACI/SDSC (logo) templat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NPACI/SDSC (logo)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PACI/SDSC (logo)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PACI/SDSC (logo)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PACI/SDSC (logo)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PACI/SDSC (logo)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PACI/SDSC (logo)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PACI/SDSC (logo)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6870</TotalTime>
  <Words>78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8_Office Theme</vt:lpstr>
      <vt:lpstr>1_NPACI/SDSC (logo) template</vt:lpstr>
      <vt:lpstr>Comments!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Fox</dc:creator>
  <cp:lastModifiedBy>Wiggins, Thomas Bruce</cp:lastModifiedBy>
  <cp:revision>87</cp:revision>
  <dcterms:created xsi:type="dcterms:W3CDTF">2013-02-27T23:52:01Z</dcterms:created>
  <dcterms:modified xsi:type="dcterms:W3CDTF">2013-07-03T15:45:59Z</dcterms:modified>
</cp:coreProperties>
</file>