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700" r:id="rId4"/>
    <p:sldMasterId id="2147483714" r:id="rId5"/>
    <p:sldMasterId id="2147483728" r:id="rId6"/>
  </p:sldMasterIdLst>
  <p:notesMasterIdLst>
    <p:notesMasterId r:id="rId11"/>
  </p:notesMasterIdLst>
  <p:sldIdLst>
    <p:sldId id="557" r:id="rId7"/>
    <p:sldId id="534" r:id="rId8"/>
    <p:sldId id="553" r:id="rId9"/>
    <p:sldId id="554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4676" autoAdjust="0"/>
  </p:normalViewPr>
  <p:slideViewPr>
    <p:cSldViewPr>
      <p:cViewPr>
        <p:scale>
          <a:sx n="109" d="100"/>
          <a:sy n="109" d="100"/>
        </p:scale>
        <p:origin x="-53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Next Set of Slides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original labelling of points with a fresh clustering into 3 clusters (using deterministic annealing advanced method in paper but k means similar)</a:t>
            </a:r>
          </a:p>
          <a:p>
            <a:r>
              <a:rPr lang="en-US" dirty="0" smtClean="0"/>
              <a:t>Fresh clustering has centers marked</a:t>
            </a:r>
          </a:p>
          <a:p>
            <a:r>
              <a:rPr lang="en-US" dirty="0" smtClean="0"/>
              <a:t>The 1000 points are identically placed in side by side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70290"/>
            <a:chOff x="0" y="-7374"/>
            <a:chExt cx="10431345" cy="68702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16"/>
              <a:ext cx="5209257" cy="6858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257" y="-7374"/>
              <a:ext cx="5222088" cy="685800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1576" y="6324600"/>
            <a:ext cx="8229600" cy="533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Clustering v User Rating 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80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5080" y="0"/>
            <a:chExt cx="10463627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" y="0"/>
              <a:ext cx="5237904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984" y="0"/>
              <a:ext cx="5225723" cy="685800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1576" y="6324600"/>
            <a:ext cx="8229600" cy="533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Clustering v User Rating II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24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20320" y="-15240"/>
            <a:chExt cx="10463627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" y="-15240"/>
              <a:ext cx="5225723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043" y="-15240"/>
              <a:ext cx="5237904" cy="685800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1576" y="6324600"/>
            <a:ext cx="8229600" cy="533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Clustering v User Rating III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36853&quot;&gt;&lt;property id=&quot;20148&quot; value=&quot;5&quot;/&gt;&lt;property id=&quot;20300&quot; value=&quot;Slide 2 - &amp;quot;Clustering v User Rating I&amp;quot;&quot;/&gt;&lt;property id=&quot;20307&quot; value=&quot;534&quot;/&gt;&lt;/object&gt;&lt;object type=&quot;3&quot; unique_id=&quot;137521&quot;&gt;&lt;property id=&quot;20148&quot; value=&quot;5&quot;/&gt;&lt;property id=&quot;20300&quot; value=&quot;Slide 3 - &amp;quot;Clustering v User Rating II&amp;quot;&quot;/&gt;&lt;property id=&quot;20307&quot; value=&quot;553&quot;/&gt;&lt;/object&gt;&lt;object type=&quot;3&quot; unique_id=&quot;137522&quot;&gt;&lt;property id=&quot;20148&quot; value=&quot;5&quot;/&gt;&lt;property id=&quot;20300&quot; value=&quot;Slide 4 - &amp;quot;Clustering v User Rating III&amp;quot;&quot;/&gt;&lt;property id=&quot;20307&quot; value=&quot;554&quot;/&gt;&lt;/object&gt;&lt;object type=&quot;3&quot; unique_id=&quot;152473&quot;&gt;&lt;property id=&quot;20148&quot; value=&quot;5&quot;/&gt;&lt;property id=&quot;20300&quot; value=&quot;Slide 1 - &amp;quot;Next Set of Slides&amp;quot;&quot;/&gt;&lt;property id=&quot;20307&quot; value=&quot;5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16198</TotalTime>
  <Words>60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Office Theme</vt:lpstr>
      <vt:lpstr>External Audiences Template</vt:lpstr>
      <vt:lpstr>Custom Design</vt:lpstr>
      <vt:lpstr>17_habv</vt:lpstr>
      <vt:lpstr>18_habv</vt:lpstr>
      <vt:lpstr>19_habv</vt:lpstr>
      <vt:lpstr>Next Set of Slides</vt:lpstr>
      <vt:lpstr>Clustering v User Rating I</vt:lpstr>
      <vt:lpstr>Clustering v User Rating II</vt:lpstr>
      <vt:lpstr>Clustering v User Rating III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246</cp:revision>
  <dcterms:created xsi:type="dcterms:W3CDTF">2013-01-02T02:10:56Z</dcterms:created>
  <dcterms:modified xsi:type="dcterms:W3CDTF">2013-07-03T15:13:05Z</dcterms:modified>
</cp:coreProperties>
</file>