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</p:sldMasterIdLst>
  <p:notesMasterIdLst>
    <p:notesMasterId r:id="rId10"/>
  </p:notesMasterIdLst>
  <p:sldIdLst>
    <p:sldId id="538" r:id="rId7"/>
    <p:sldId id="539" r:id="rId8"/>
    <p:sldId id="54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76" autoAdjust="0"/>
  </p:normalViewPr>
  <p:slideViewPr>
    <p:cSldViewPr>
      <p:cViewPr>
        <p:scale>
          <a:sx n="109" d="100"/>
          <a:sy n="109" d="100"/>
        </p:scale>
        <p:origin x="-5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59"/>
            <a:ext cx="8229600" cy="888140"/>
          </a:xfrm>
        </p:spPr>
        <p:txBody>
          <a:bodyPr>
            <a:normAutofit/>
          </a:bodyPr>
          <a:lstStyle/>
          <a:p>
            <a:r>
              <a:rPr lang="en-US" b="1" dirty="0" smtClean="0"/>
              <a:t>Getting the wrong answer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2" y="914400"/>
            <a:ext cx="8839200" cy="245959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Remember all things in life – including clustering – are optimization problems</a:t>
            </a:r>
          </a:p>
          <a:p>
            <a:r>
              <a:rPr lang="en-US" sz="2800" dirty="0" smtClean="0"/>
              <a:t>Lets say it’s a minimization (change sign if maximizing)</a:t>
            </a:r>
          </a:p>
          <a:p>
            <a:r>
              <a:rPr lang="en-US" sz="2800" dirty="0" smtClean="0"/>
              <a:t>k means always ends at a minimum but maybe a local minimum out of which small changes are stable</a:t>
            </a:r>
          </a:p>
          <a:p>
            <a:r>
              <a:rPr lang="en-US" sz="2800" dirty="0" smtClean="0"/>
              <a:t>We will see examples of false minima later in course in Kmeans with Python lesson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90031" y="3698489"/>
            <a:ext cx="6629400" cy="2960132"/>
            <a:chOff x="381000" y="3200400"/>
            <a:chExt cx="6629400" cy="2960132"/>
          </a:xfrm>
        </p:grpSpPr>
        <p:sp>
          <p:nvSpPr>
            <p:cNvPr id="5" name="Freeform 4"/>
            <p:cNvSpPr/>
            <p:nvPr/>
          </p:nvSpPr>
          <p:spPr>
            <a:xfrm>
              <a:off x="2057400" y="3200400"/>
              <a:ext cx="4694663" cy="2007219"/>
            </a:xfrm>
            <a:custGeom>
              <a:avLst/>
              <a:gdLst>
                <a:gd name="connsiteX0" fmla="*/ 0 w 4694663"/>
                <a:gd name="connsiteY0" fmla="*/ 379141 h 2007219"/>
                <a:gd name="connsiteX1" fmla="*/ 22302 w 4694663"/>
                <a:gd name="connsiteY1" fmla="*/ 490654 h 2007219"/>
                <a:gd name="connsiteX2" fmla="*/ 44605 w 4694663"/>
                <a:gd name="connsiteY2" fmla="*/ 524107 h 2007219"/>
                <a:gd name="connsiteX3" fmla="*/ 55756 w 4694663"/>
                <a:gd name="connsiteY3" fmla="*/ 557561 h 2007219"/>
                <a:gd name="connsiteX4" fmla="*/ 100361 w 4694663"/>
                <a:gd name="connsiteY4" fmla="*/ 624468 h 2007219"/>
                <a:gd name="connsiteX5" fmla="*/ 122663 w 4694663"/>
                <a:gd name="connsiteY5" fmla="*/ 657922 h 2007219"/>
                <a:gd name="connsiteX6" fmla="*/ 156117 w 4694663"/>
                <a:gd name="connsiteY6" fmla="*/ 713678 h 2007219"/>
                <a:gd name="connsiteX7" fmla="*/ 189570 w 4694663"/>
                <a:gd name="connsiteY7" fmla="*/ 780585 h 2007219"/>
                <a:gd name="connsiteX8" fmla="*/ 211873 w 4694663"/>
                <a:gd name="connsiteY8" fmla="*/ 802888 h 2007219"/>
                <a:gd name="connsiteX9" fmla="*/ 234175 w 4694663"/>
                <a:gd name="connsiteY9" fmla="*/ 836341 h 2007219"/>
                <a:gd name="connsiteX10" fmla="*/ 289931 w 4694663"/>
                <a:gd name="connsiteY10" fmla="*/ 892097 h 2007219"/>
                <a:gd name="connsiteX11" fmla="*/ 301083 w 4694663"/>
                <a:gd name="connsiteY11" fmla="*/ 925551 h 2007219"/>
                <a:gd name="connsiteX12" fmla="*/ 345688 w 4694663"/>
                <a:gd name="connsiteY12" fmla="*/ 970156 h 2007219"/>
                <a:gd name="connsiteX13" fmla="*/ 356839 w 4694663"/>
                <a:gd name="connsiteY13" fmla="*/ 1003610 h 2007219"/>
                <a:gd name="connsiteX14" fmla="*/ 401444 w 4694663"/>
                <a:gd name="connsiteY14" fmla="*/ 1059366 h 2007219"/>
                <a:gd name="connsiteX15" fmla="*/ 423746 w 4694663"/>
                <a:gd name="connsiteY15" fmla="*/ 1092819 h 2007219"/>
                <a:gd name="connsiteX16" fmla="*/ 446048 w 4694663"/>
                <a:gd name="connsiteY16" fmla="*/ 1115122 h 2007219"/>
                <a:gd name="connsiteX17" fmla="*/ 468351 w 4694663"/>
                <a:gd name="connsiteY17" fmla="*/ 1148575 h 2007219"/>
                <a:gd name="connsiteX18" fmla="*/ 535258 w 4694663"/>
                <a:gd name="connsiteY18" fmla="*/ 1193180 h 2007219"/>
                <a:gd name="connsiteX19" fmla="*/ 591014 w 4694663"/>
                <a:gd name="connsiteY19" fmla="*/ 1237785 h 2007219"/>
                <a:gd name="connsiteX20" fmla="*/ 691375 w 4694663"/>
                <a:gd name="connsiteY20" fmla="*/ 1271239 h 2007219"/>
                <a:gd name="connsiteX21" fmla="*/ 724829 w 4694663"/>
                <a:gd name="connsiteY21" fmla="*/ 1282390 h 2007219"/>
                <a:gd name="connsiteX22" fmla="*/ 758283 w 4694663"/>
                <a:gd name="connsiteY22" fmla="*/ 1293541 h 2007219"/>
                <a:gd name="connsiteX23" fmla="*/ 825190 w 4694663"/>
                <a:gd name="connsiteY23" fmla="*/ 1282390 h 2007219"/>
                <a:gd name="connsiteX24" fmla="*/ 880946 w 4694663"/>
                <a:gd name="connsiteY24" fmla="*/ 1237785 h 2007219"/>
                <a:gd name="connsiteX25" fmla="*/ 914400 w 4694663"/>
                <a:gd name="connsiteY25" fmla="*/ 1215483 h 2007219"/>
                <a:gd name="connsiteX26" fmla="*/ 936702 w 4694663"/>
                <a:gd name="connsiteY26" fmla="*/ 1182029 h 2007219"/>
                <a:gd name="connsiteX27" fmla="*/ 1003609 w 4694663"/>
                <a:gd name="connsiteY27" fmla="*/ 1148575 h 2007219"/>
                <a:gd name="connsiteX28" fmla="*/ 1059366 w 4694663"/>
                <a:gd name="connsiteY28" fmla="*/ 1103971 h 2007219"/>
                <a:gd name="connsiteX29" fmla="*/ 1092819 w 4694663"/>
                <a:gd name="connsiteY29" fmla="*/ 1092819 h 2007219"/>
                <a:gd name="connsiteX30" fmla="*/ 1159727 w 4694663"/>
                <a:gd name="connsiteY30" fmla="*/ 1059366 h 2007219"/>
                <a:gd name="connsiteX31" fmla="*/ 1248936 w 4694663"/>
                <a:gd name="connsiteY31" fmla="*/ 1092819 h 2007219"/>
                <a:gd name="connsiteX32" fmla="*/ 1315844 w 4694663"/>
                <a:gd name="connsiteY32" fmla="*/ 1115122 h 2007219"/>
                <a:gd name="connsiteX33" fmla="*/ 1349297 w 4694663"/>
                <a:gd name="connsiteY33" fmla="*/ 1126273 h 2007219"/>
                <a:gd name="connsiteX34" fmla="*/ 1371600 w 4694663"/>
                <a:gd name="connsiteY34" fmla="*/ 1148575 h 2007219"/>
                <a:gd name="connsiteX35" fmla="*/ 1416205 w 4694663"/>
                <a:gd name="connsiteY35" fmla="*/ 1215483 h 2007219"/>
                <a:gd name="connsiteX36" fmla="*/ 1449658 w 4694663"/>
                <a:gd name="connsiteY36" fmla="*/ 1271239 h 2007219"/>
                <a:gd name="connsiteX37" fmla="*/ 1505414 w 4694663"/>
                <a:gd name="connsiteY37" fmla="*/ 1326995 h 2007219"/>
                <a:gd name="connsiteX38" fmla="*/ 1561170 w 4694663"/>
                <a:gd name="connsiteY38" fmla="*/ 1382751 h 2007219"/>
                <a:gd name="connsiteX39" fmla="*/ 1583473 w 4694663"/>
                <a:gd name="connsiteY39" fmla="*/ 1416205 h 2007219"/>
                <a:gd name="connsiteX40" fmla="*/ 1616927 w 4694663"/>
                <a:gd name="connsiteY40" fmla="*/ 1460810 h 2007219"/>
                <a:gd name="connsiteX41" fmla="*/ 1661531 w 4694663"/>
                <a:gd name="connsiteY41" fmla="*/ 1494263 h 2007219"/>
                <a:gd name="connsiteX42" fmla="*/ 1683834 w 4694663"/>
                <a:gd name="connsiteY42" fmla="*/ 1516566 h 2007219"/>
                <a:gd name="connsiteX43" fmla="*/ 1717288 w 4694663"/>
                <a:gd name="connsiteY43" fmla="*/ 1538868 h 2007219"/>
                <a:gd name="connsiteX44" fmla="*/ 1739590 w 4694663"/>
                <a:gd name="connsiteY44" fmla="*/ 1561171 h 2007219"/>
                <a:gd name="connsiteX45" fmla="*/ 1773044 w 4694663"/>
                <a:gd name="connsiteY45" fmla="*/ 1605775 h 2007219"/>
                <a:gd name="connsiteX46" fmla="*/ 1817648 w 4694663"/>
                <a:gd name="connsiteY46" fmla="*/ 1628078 h 2007219"/>
                <a:gd name="connsiteX47" fmla="*/ 1862253 w 4694663"/>
                <a:gd name="connsiteY47" fmla="*/ 1672683 h 2007219"/>
                <a:gd name="connsiteX48" fmla="*/ 1951463 w 4694663"/>
                <a:gd name="connsiteY48" fmla="*/ 1761893 h 2007219"/>
                <a:gd name="connsiteX49" fmla="*/ 2018370 w 4694663"/>
                <a:gd name="connsiteY49" fmla="*/ 1806497 h 2007219"/>
                <a:gd name="connsiteX50" fmla="*/ 2051824 w 4694663"/>
                <a:gd name="connsiteY50" fmla="*/ 1828800 h 2007219"/>
                <a:gd name="connsiteX51" fmla="*/ 2074127 w 4694663"/>
                <a:gd name="connsiteY51" fmla="*/ 1851102 h 2007219"/>
                <a:gd name="connsiteX52" fmla="*/ 2163336 w 4694663"/>
                <a:gd name="connsiteY52" fmla="*/ 1873405 h 2007219"/>
                <a:gd name="connsiteX53" fmla="*/ 2207941 w 4694663"/>
                <a:gd name="connsiteY53" fmla="*/ 1884556 h 2007219"/>
                <a:gd name="connsiteX54" fmla="*/ 2297151 w 4694663"/>
                <a:gd name="connsiteY54" fmla="*/ 1929161 h 2007219"/>
                <a:gd name="connsiteX55" fmla="*/ 2330605 w 4694663"/>
                <a:gd name="connsiteY55" fmla="*/ 1940312 h 2007219"/>
                <a:gd name="connsiteX56" fmla="*/ 2364058 w 4694663"/>
                <a:gd name="connsiteY56" fmla="*/ 1951463 h 2007219"/>
                <a:gd name="connsiteX57" fmla="*/ 2386361 w 4694663"/>
                <a:gd name="connsiteY57" fmla="*/ 1973766 h 2007219"/>
                <a:gd name="connsiteX58" fmla="*/ 2509024 w 4694663"/>
                <a:gd name="connsiteY58" fmla="*/ 2007219 h 2007219"/>
                <a:gd name="connsiteX59" fmla="*/ 2709746 w 4694663"/>
                <a:gd name="connsiteY59" fmla="*/ 1996068 h 2007219"/>
                <a:gd name="connsiteX60" fmla="*/ 2888166 w 4694663"/>
                <a:gd name="connsiteY60" fmla="*/ 1962614 h 2007219"/>
                <a:gd name="connsiteX61" fmla="*/ 3010829 w 4694663"/>
                <a:gd name="connsiteY61" fmla="*/ 1929161 h 2007219"/>
                <a:gd name="connsiteX62" fmla="*/ 3044283 w 4694663"/>
                <a:gd name="connsiteY62" fmla="*/ 1918010 h 2007219"/>
                <a:gd name="connsiteX63" fmla="*/ 3077736 w 4694663"/>
                <a:gd name="connsiteY63" fmla="*/ 1906858 h 2007219"/>
                <a:gd name="connsiteX64" fmla="*/ 3133492 w 4694663"/>
                <a:gd name="connsiteY64" fmla="*/ 1862254 h 2007219"/>
                <a:gd name="connsiteX65" fmla="*/ 3155795 w 4694663"/>
                <a:gd name="connsiteY65" fmla="*/ 1839951 h 2007219"/>
                <a:gd name="connsiteX66" fmla="*/ 3189248 w 4694663"/>
                <a:gd name="connsiteY66" fmla="*/ 1828800 h 2007219"/>
                <a:gd name="connsiteX67" fmla="*/ 3245005 w 4694663"/>
                <a:gd name="connsiteY67" fmla="*/ 1784195 h 2007219"/>
                <a:gd name="connsiteX68" fmla="*/ 3323063 w 4694663"/>
                <a:gd name="connsiteY68" fmla="*/ 1728439 h 2007219"/>
                <a:gd name="connsiteX69" fmla="*/ 3356517 w 4694663"/>
                <a:gd name="connsiteY69" fmla="*/ 1717288 h 2007219"/>
                <a:gd name="connsiteX70" fmla="*/ 3423424 w 4694663"/>
                <a:gd name="connsiteY70" fmla="*/ 1672683 h 2007219"/>
                <a:gd name="connsiteX71" fmla="*/ 3445727 w 4694663"/>
                <a:gd name="connsiteY71" fmla="*/ 1639229 h 2007219"/>
                <a:gd name="connsiteX72" fmla="*/ 3512634 w 4694663"/>
                <a:gd name="connsiteY72" fmla="*/ 1594624 h 2007219"/>
                <a:gd name="connsiteX73" fmla="*/ 3568390 w 4694663"/>
                <a:gd name="connsiteY73" fmla="*/ 1538868 h 2007219"/>
                <a:gd name="connsiteX74" fmla="*/ 3601844 w 4694663"/>
                <a:gd name="connsiteY74" fmla="*/ 1516566 h 2007219"/>
                <a:gd name="connsiteX75" fmla="*/ 3635297 w 4694663"/>
                <a:gd name="connsiteY75" fmla="*/ 1449658 h 2007219"/>
                <a:gd name="connsiteX76" fmla="*/ 3691053 w 4694663"/>
                <a:gd name="connsiteY76" fmla="*/ 1393902 h 2007219"/>
                <a:gd name="connsiteX77" fmla="*/ 3713356 w 4694663"/>
                <a:gd name="connsiteY77" fmla="*/ 1360449 h 2007219"/>
                <a:gd name="connsiteX78" fmla="*/ 3735658 w 4694663"/>
                <a:gd name="connsiteY78" fmla="*/ 1338146 h 2007219"/>
                <a:gd name="connsiteX79" fmla="*/ 3780263 w 4694663"/>
                <a:gd name="connsiteY79" fmla="*/ 1271239 h 2007219"/>
                <a:gd name="connsiteX80" fmla="*/ 3802566 w 4694663"/>
                <a:gd name="connsiteY80" fmla="*/ 1237785 h 2007219"/>
                <a:gd name="connsiteX81" fmla="*/ 3836019 w 4694663"/>
                <a:gd name="connsiteY81" fmla="*/ 1204332 h 2007219"/>
                <a:gd name="connsiteX82" fmla="*/ 3880624 w 4694663"/>
                <a:gd name="connsiteY82" fmla="*/ 1137424 h 2007219"/>
                <a:gd name="connsiteX83" fmla="*/ 3914078 w 4694663"/>
                <a:gd name="connsiteY83" fmla="*/ 1115122 h 2007219"/>
                <a:gd name="connsiteX84" fmla="*/ 3969834 w 4694663"/>
                <a:gd name="connsiteY84" fmla="*/ 1059366 h 2007219"/>
                <a:gd name="connsiteX85" fmla="*/ 4014439 w 4694663"/>
                <a:gd name="connsiteY85" fmla="*/ 1014761 h 2007219"/>
                <a:gd name="connsiteX86" fmla="*/ 4036741 w 4694663"/>
                <a:gd name="connsiteY86" fmla="*/ 992458 h 2007219"/>
                <a:gd name="connsiteX87" fmla="*/ 4059044 w 4694663"/>
                <a:gd name="connsiteY87" fmla="*/ 970156 h 2007219"/>
                <a:gd name="connsiteX88" fmla="*/ 4114800 w 4694663"/>
                <a:gd name="connsiteY88" fmla="*/ 903249 h 2007219"/>
                <a:gd name="connsiteX89" fmla="*/ 4148253 w 4694663"/>
                <a:gd name="connsiteY89" fmla="*/ 858644 h 2007219"/>
                <a:gd name="connsiteX90" fmla="*/ 4170556 w 4694663"/>
                <a:gd name="connsiteY90" fmla="*/ 836341 h 2007219"/>
                <a:gd name="connsiteX91" fmla="*/ 4192858 w 4694663"/>
                <a:gd name="connsiteY91" fmla="*/ 802888 h 2007219"/>
                <a:gd name="connsiteX92" fmla="*/ 4259766 w 4694663"/>
                <a:gd name="connsiteY92" fmla="*/ 747132 h 2007219"/>
                <a:gd name="connsiteX93" fmla="*/ 4304370 w 4694663"/>
                <a:gd name="connsiteY93" fmla="*/ 680224 h 2007219"/>
                <a:gd name="connsiteX94" fmla="*/ 4326673 w 4694663"/>
                <a:gd name="connsiteY94" fmla="*/ 646771 h 2007219"/>
                <a:gd name="connsiteX95" fmla="*/ 4360127 w 4694663"/>
                <a:gd name="connsiteY95" fmla="*/ 602166 h 2007219"/>
                <a:gd name="connsiteX96" fmla="*/ 4393580 w 4694663"/>
                <a:gd name="connsiteY96" fmla="*/ 579863 h 2007219"/>
                <a:gd name="connsiteX97" fmla="*/ 4427034 w 4694663"/>
                <a:gd name="connsiteY97" fmla="*/ 512956 h 2007219"/>
                <a:gd name="connsiteX98" fmla="*/ 4449336 w 4694663"/>
                <a:gd name="connsiteY98" fmla="*/ 479502 h 2007219"/>
                <a:gd name="connsiteX99" fmla="*/ 4460488 w 4694663"/>
                <a:gd name="connsiteY99" fmla="*/ 446049 h 2007219"/>
                <a:gd name="connsiteX100" fmla="*/ 4471639 w 4694663"/>
                <a:gd name="connsiteY100" fmla="*/ 401444 h 2007219"/>
                <a:gd name="connsiteX101" fmla="*/ 4493941 w 4694663"/>
                <a:gd name="connsiteY101" fmla="*/ 379141 h 2007219"/>
                <a:gd name="connsiteX102" fmla="*/ 4505092 w 4694663"/>
                <a:gd name="connsiteY102" fmla="*/ 334536 h 2007219"/>
                <a:gd name="connsiteX103" fmla="*/ 4527395 w 4694663"/>
                <a:gd name="connsiteY103" fmla="*/ 301083 h 2007219"/>
                <a:gd name="connsiteX104" fmla="*/ 4538546 w 4694663"/>
                <a:gd name="connsiteY104" fmla="*/ 267629 h 2007219"/>
                <a:gd name="connsiteX105" fmla="*/ 4560848 w 4694663"/>
                <a:gd name="connsiteY105" fmla="*/ 133814 h 2007219"/>
                <a:gd name="connsiteX106" fmla="*/ 4572000 w 4694663"/>
                <a:gd name="connsiteY106" fmla="*/ 100361 h 2007219"/>
                <a:gd name="connsiteX107" fmla="*/ 4605453 w 4694663"/>
                <a:gd name="connsiteY107" fmla="*/ 89210 h 2007219"/>
                <a:gd name="connsiteX108" fmla="*/ 4627756 w 4694663"/>
                <a:gd name="connsiteY108" fmla="*/ 66907 h 2007219"/>
                <a:gd name="connsiteX109" fmla="*/ 4683512 w 4694663"/>
                <a:gd name="connsiteY109" fmla="*/ 22302 h 2007219"/>
                <a:gd name="connsiteX110" fmla="*/ 4694663 w 4694663"/>
                <a:gd name="connsiteY110" fmla="*/ 0 h 200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4694663" h="2007219">
                  <a:moveTo>
                    <a:pt x="0" y="379141"/>
                  </a:moveTo>
                  <a:cubicBezTo>
                    <a:pt x="4109" y="407903"/>
                    <a:pt x="6732" y="459515"/>
                    <a:pt x="22302" y="490654"/>
                  </a:cubicBezTo>
                  <a:cubicBezTo>
                    <a:pt x="28296" y="502641"/>
                    <a:pt x="37171" y="512956"/>
                    <a:pt x="44605" y="524107"/>
                  </a:cubicBezTo>
                  <a:cubicBezTo>
                    <a:pt x="48322" y="535258"/>
                    <a:pt x="50048" y="547286"/>
                    <a:pt x="55756" y="557561"/>
                  </a:cubicBezTo>
                  <a:cubicBezTo>
                    <a:pt x="68773" y="580992"/>
                    <a:pt x="85493" y="602166"/>
                    <a:pt x="100361" y="624468"/>
                  </a:cubicBezTo>
                  <a:lnTo>
                    <a:pt x="122663" y="657922"/>
                  </a:lnTo>
                  <a:cubicBezTo>
                    <a:pt x="180561" y="744771"/>
                    <a:pt x="86663" y="644224"/>
                    <a:pt x="156117" y="713678"/>
                  </a:cubicBezTo>
                  <a:cubicBezTo>
                    <a:pt x="167895" y="749012"/>
                    <a:pt x="164865" y="749704"/>
                    <a:pt x="189570" y="780585"/>
                  </a:cubicBezTo>
                  <a:cubicBezTo>
                    <a:pt x="196138" y="788795"/>
                    <a:pt x="205305" y="794678"/>
                    <a:pt x="211873" y="802888"/>
                  </a:cubicBezTo>
                  <a:cubicBezTo>
                    <a:pt x="220245" y="813353"/>
                    <a:pt x="225350" y="826255"/>
                    <a:pt x="234175" y="836341"/>
                  </a:cubicBezTo>
                  <a:cubicBezTo>
                    <a:pt x="251483" y="856121"/>
                    <a:pt x="289931" y="892097"/>
                    <a:pt x="289931" y="892097"/>
                  </a:cubicBezTo>
                  <a:cubicBezTo>
                    <a:pt x="293648" y="903248"/>
                    <a:pt x="294251" y="915986"/>
                    <a:pt x="301083" y="925551"/>
                  </a:cubicBezTo>
                  <a:cubicBezTo>
                    <a:pt x="313305" y="942661"/>
                    <a:pt x="345688" y="970156"/>
                    <a:pt x="345688" y="970156"/>
                  </a:cubicBezTo>
                  <a:cubicBezTo>
                    <a:pt x="349405" y="981307"/>
                    <a:pt x="351582" y="993096"/>
                    <a:pt x="356839" y="1003610"/>
                  </a:cubicBezTo>
                  <a:cubicBezTo>
                    <a:pt x="379719" y="1049371"/>
                    <a:pt x="373786" y="1024794"/>
                    <a:pt x="401444" y="1059366"/>
                  </a:cubicBezTo>
                  <a:cubicBezTo>
                    <a:pt x="409816" y="1069831"/>
                    <a:pt x="415374" y="1082354"/>
                    <a:pt x="423746" y="1092819"/>
                  </a:cubicBezTo>
                  <a:cubicBezTo>
                    <a:pt x="430314" y="1101029"/>
                    <a:pt x="439480" y="1106912"/>
                    <a:pt x="446048" y="1115122"/>
                  </a:cubicBezTo>
                  <a:cubicBezTo>
                    <a:pt x="454420" y="1125587"/>
                    <a:pt x="458265" y="1139750"/>
                    <a:pt x="468351" y="1148575"/>
                  </a:cubicBezTo>
                  <a:cubicBezTo>
                    <a:pt x="488523" y="1166226"/>
                    <a:pt x="516305" y="1174227"/>
                    <a:pt x="535258" y="1193180"/>
                  </a:cubicBezTo>
                  <a:cubicBezTo>
                    <a:pt x="553795" y="1211717"/>
                    <a:pt x="565693" y="1226531"/>
                    <a:pt x="591014" y="1237785"/>
                  </a:cubicBezTo>
                  <a:cubicBezTo>
                    <a:pt x="591016" y="1237786"/>
                    <a:pt x="674647" y="1265663"/>
                    <a:pt x="691375" y="1271239"/>
                  </a:cubicBezTo>
                  <a:lnTo>
                    <a:pt x="724829" y="1282390"/>
                  </a:lnTo>
                  <a:lnTo>
                    <a:pt x="758283" y="1293541"/>
                  </a:lnTo>
                  <a:cubicBezTo>
                    <a:pt x="780585" y="1289824"/>
                    <a:pt x="803740" y="1289540"/>
                    <a:pt x="825190" y="1282390"/>
                  </a:cubicBezTo>
                  <a:cubicBezTo>
                    <a:pt x="854614" y="1272582"/>
                    <a:pt x="859191" y="1255189"/>
                    <a:pt x="880946" y="1237785"/>
                  </a:cubicBezTo>
                  <a:cubicBezTo>
                    <a:pt x="891411" y="1229413"/>
                    <a:pt x="903249" y="1222917"/>
                    <a:pt x="914400" y="1215483"/>
                  </a:cubicBezTo>
                  <a:cubicBezTo>
                    <a:pt x="921834" y="1204332"/>
                    <a:pt x="927225" y="1191506"/>
                    <a:pt x="936702" y="1182029"/>
                  </a:cubicBezTo>
                  <a:cubicBezTo>
                    <a:pt x="958317" y="1160414"/>
                    <a:pt x="976403" y="1157644"/>
                    <a:pt x="1003609" y="1148575"/>
                  </a:cubicBezTo>
                  <a:cubicBezTo>
                    <a:pt x="1024354" y="1127831"/>
                    <a:pt x="1031231" y="1118039"/>
                    <a:pt x="1059366" y="1103971"/>
                  </a:cubicBezTo>
                  <a:cubicBezTo>
                    <a:pt x="1069879" y="1098714"/>
                    <a:pt x="1082306" y="1098076"/>
                    <a:pt x="1092819" y="1092819"/>
                  </a:cubicBezTo>
                  <a:cubicBezTo>
                    <a:pt x="1179276" y="1049590"/>
                    <a:pt x="1075649" y="1087391"/>
                    <a:pt x="1159727" y="1059366"/>
                  </a:cubicBezTo>
                  <a:cubicBezTo>
                    <a:pt x="1291908" y="1085802"/>
                    <a:pt x="1154966" y="1051054"/>
                    <a:pt x="1248936" y="1092819"/>
                  </a:cubicBezTo>
                  <a:cubicBezTo>
                    <a:pt x="1270419" y="1102367"/>
                    <a:pt x="1293541" y="1107688"/>
                    <a:pt x="1315844" y="1115122"/>
                  </a:cubicBezTo>
                  <a:lnTo>
                    <a:pt x="1349297" y="1126273"/>
                  </a:lnTo>
                  <a:cubicBezTo>
                    <a:pt x="1356731" y="1133707"/>
                    <a:pt x="1365292" y="1140164"/>
                    <a:pt x="1371600" y="1148575"/>
                  </a:cubicBezTo>
                  <a:cubicBezTo>
                    <a:pt x="1387683" y="1170018"/>
                    <a:pt x="1416205" y="1215483"/>
                    <a:pt x="1416205" y="1215483"/>
                  </a:cubicBezTo>
                  <a:cubicBezTo>
                    <a:pt x="1435570" y="1273577"/>
                    <a:pt x="1414672" y="1227506"/>
                    <a:pt x="1449658" y="1271239"/>
                  </a:cubicBezTo>
                  <a:cubicBezTo>
                    <a:pt x="1492137" y="1324339"/>
                    <a:pt x="1448068" y="1288764"/>
                    <a:pt x="1505414" y="1326995"/>
                  </a:cubicBezTo>
                  <a:cubicBezTo>
                    <a:pt x="1564890" y="1416207"/>
                    <a:pt x="1486828" y="1308409"/>
                    <a:pt x="1561170" y="1382751"/>
                  </a:cubicBezTo>
                  <a:cubicBezTo>
                    <a:pt x="1570647" y="1392228"/>
                    <a:pt x="1575683" y="1405299"/>
                    <a:pt x="1583473" y="1416205"/>
                  </a:cubicBezTo>
                  <a:cubicBezTo>
                    <a:pt x="1594276" y="1431329"/>
                    <a:pt x="1603785" y="1447668"/>
                    <a:pt x="1616927" y="1460810"/>
                  </a:cubicBezTo>
                  <a:cubicBezTo>
                    <a:pt x="1630069" y="1473952"/>
                    <a:pt x="1647254" y="1482365"/>
                    <a:pt x="1661531" y="1494263"/>
                  </a:cubicBezTo>
                  <a:cubicBezTo>
                    <a:pt x="1669608" y="1500994"/>
                    <a:pt x="1675624" y="1509998"/>
                    <a:pt x="1683834" y="1516566"/>
                  </a:cubicBezTo>
                  <a:cubicBezTo>
                    <a:pt x="1694299" y="1524938"/>
                    <a:pt x="1706823" y="1530496"/>
                    <a:pt x="1717288" y="1538868"/>
                  </a:cubicBezTo>
                  <a:cubicBezTo>
                    <a:pt x="1725498" y="1545436"/>
                    <a:pt x="1732859" y="1553094"/>
                    <a:pt x="1739590" y="1561171"/>
                  </a:cubicBezTo>
                  <a:cubicBezTo>
                    <a:pt x="1751488" y="1575449"/>
                    <a:pt x="1758933" y="1593680"/>
                    <a:pt x="1773044" y="1605775"/>
                  </a:cubicBezTo>
                  <a:cubicBezTo>
                    <a:pt x="1785665" y="1616593"/>
                    <a:pt x="1804350" y="1618104"/>
                    <a:pt x="1817648" y="1628078"/>
                  </a:cubicBezTo>
                  <a:cubicBezTo>
                    <a:pt x="1834469" y="1640694"/>
                    <a:pt x="1847385" y="1657815"/>
                    <a:pt x="1862253" y="1672683"/>
                  </a:cubicBezTo>
                  <a:lnTo>
                    <a:pt x="1951463" y="1761893"/>
                  </a:lnTo>
                  <a:cubicBezTo>
                    <a:pt x="1970416" y="1780847"/>
                    <a:pt x="1996068" y="1791629"/>
                    <a:pt x="2018370" y="1806497"/>
                  </a:cubicBezTo>
                  <a:lnTo>
                    <a:pt x="2051824" y="1828800"/>
                  </a:lnTo>
                  <a:cubicBezTo>
                    <a:pt x="2060572" y="1834632"/>
                    <a:pt x="2064365" y="1847197"/>
                    <a:pt x="2074127" y="1851102"/>
                  </a:cubicBezTo>
                  <a:cubicBezTo>
                    <a:pt x="2102586" y="1862486"/>
                    <a:pt x="2133600" y="1865971"/>
                    <a:pt x="2163336" y="1873405"/>
                  </a:cubicBezTo>
                  <a:lnTo>
                    <a:pt x="2207941" y="1884556"/>
                  </a:lnTo>
                  <a:cubicBezTo>
                    <a:pt x="2246867" y="1923481"/>
                    <a:pt x="2220271" y="1903534"/>
                    <a:pt x="2297151" y="1929161"/>
                  </a:cubicBezTo>
                  <a:lnTo>
                    <a:pt x="2330605" y="1940312"/>
                  </a:lnTo>
                  <a:lnTo>
                    <a:pt x="2364058" y="1951463"/>
                  </a:lnTo>
                  <a:cubicBezTo>
                    <a:pt x="2371492" y="1958897"/>
                    <a:pt x="2376957" y="1969064"/>
                    <a:pt x="2386361" y="1973766"/>
                  </a:cubicBezTo>
                  <a:cubicBezTo>
                    <a:pt x="2424088" y="1992630"/>
                    <a:pt x="2468238" y="1999062"/>
                    <a:pt x="2509024" y="2007219"/>
                  </a:cubicBezTo>
                  <a:cubicBezTo>
                    <a:pt x="2575931" y="2003502"/>
                    <a:pt x="2643068" y="2002736"/>
                    <a:pt x="2709746" y="1996068"/>
                  </a:cubicBezTo>
                  <a:cubicBezTo>
                    <a:pt x="2836800" y="1983363"/>
                    <a:pt x="2807106" y="1980628"/>
                    <a:pt x="2888166" y="1962614"/>
                  </a:cubicBezTo>
                  <a:cubicBezTo>
                    <a:pt x="2982745" y="1941596"/>
                    <a:pt x="2906380" y="1963977"/>
                    <a:pt x="3010829" y="1929161"/>
                  </a:cubicBezTo>
                  <a:lnTo>
                    <a:pt x="3044283" y="1918010"/>
                  </a:lnTo>
                  <a:lnTo>
                    <a:pt x="3077736" y="1906858"/>
                  </a:lnTo>
                  <a:cubicBezTo>
                    <a:pt x="3131592" y="1853004"/>
                    <a:pt x="3063150" y="1918528"/>
                    <a:pt x="3133492" y="1862254"/>
                  </a:cubicBezTo>
                  <a:cubicBezTo>
                    <a:pt x="3141702" y="1855686"/>
                    <a:pt x="3146780" y="1845360"/>
                    <a:pt x="3155795" y="1839951"/>
                  </a:cubicBezTo>
                  <a:cubicBezTo>
                    <a:pt x="3165874" y="1833903"/>
                    <a:pt x="3178097" y="1832517"/>
                    <a:pt x="3189248" y="1828800"/>
                  </a:cubicBezTo>
                  <a:cubicBezTo>
                    <a:pt x="3226548" y="1791500"/>
                    <a:pt x="3195766" y="1819366"/>
                    <a:pt x="3245005" y="1784195"/>
                  </a:cubicBezTo>
                  <a:cubicBezTo>
                    <a:pt x="3256800" y="1775770"/>
                    <a:pt x="3305536" y="1737202"/>
                    <a:pt x="3323063" y="1728439"/>
                  </a:cubicBezTo>
                  <a:cubicBezTo>
                    <a:pt x="3333577" y="1723182"/>
                    <a:pt x="3345366" y="1721005"/>
                    <a:pt x="3356517" y="1717288"/>
                  </a:cubicBezTo>
                  <a:cubicBezTo>
                    <a:pt x="3378819" y="1702420"/>
                    <a:pt x="3408556" y="1694985"/>
                    <a:pt x="3423424" y="1672683"/>
                  </a:cubicBezTo>
                  <a:cubicBezTo>
                    <a:pt x="3430858" y="1661532"/>
                    <a:pt x="3435641" y="1648054"/>
                    <a:pt x="3445727" y="1639229"/>
                  </a:cubicBezTo>
                  <a:cubicBezTo>
                    <a:pt x="3465899" y="1621578"/>
                    <a:pt x="3490332" y="1609492"/>
                    <a:pt x="3512634" y="1594624"/>
                  </a:cubicBezTo>
                  <a:cubicBezTo>
                    <a:pt x="3534503" y="1580044"/>
                    <a:pt x="3546520" y="1553447"/>
                    <a:pt x="3568390" y="1538868"/>
                  </a:cubicBezTo>
                  <a:lnTo>
                    <a:pt x="3601844" y="1516566"/>
                  </a:lnTo>
                  <a:cubicBezTo>
                    <a:pt x="3612371" y="1484983"/>
                    <a:pt x="3612018" y="1476263"/>
                    <a:pt x="3635297" y="1449658"/>
                  </a:cubicBezTo>
                  <a:cubicBezTo>
                    <a:pt x="3652605" y="1429877"/>
                    <a:pt x="3676473" y="1415771"/>
                    <a:pt x="3691053" y="1393902"/>
                  </a:cubicBezTo>
                  <a:cubicBezTo>
                    <a:pt x="3698487" y="1382751"/>
                    <a:pt x="3704984" y="1370914"/>
                    <a:pt x="3713356" y="1360449"/>
                  </a:cubicBezTo>
                  <a:cubicBezTo>
                    <a:pt x="3719924" y="1352239"/>
                    <a:pt x="3729350" y="1346557"/>
                    <a:pt x="3735658" y="1338146"/>
                  </a:cubicBezTo>
                  <a:cubicBezTo>
                    <a:pt x="3751740" y="1316703"/>
                    <a:pt x="3765395" y="1293541"/>
                    <a:pt x="3780263" y="1271239"/>
                  </a:cubicBezTo>
                  <a:lnTo>
                    <a:pt x="3802566" y="1237785"/>
                  </a:lnTo>
                  <a:cubicBezTo>
                    <a:pt x="3811314" y="1224664"/>
                    <a:pt x="3826337" y="1216780"/>
                    <a:pt x="3836019" y="1204332"/>
                  </a:cubicBezTo>
                  <a:cubicBezTo>
                    <a:pt x="3852475" y="1183174"/>
                    <a:pt x="3858321" y="1152292"/>
                    <a:pt x="3880624" y="1137424"/>
                  </a:cubicBezTo>
                  <a:cubicBezTo>
                    <a:pt x="3891775" y="1129990"/>
                    <a:pt x="3903992" y="1123947"/>
                    <a:pt x="3914078" y="1115122"/>
                  </a:cubicBezTo>
                  <a:cubicBezTo>
                    <a:pt x="3933859" y="1097814"/>
                    <a:pt x="3951249" y="1077951"/>
                    <a:pt x="3969834" y="1059366"/>
                  </a:cubicBezTo>
                  <a:lnTo>
                    <a:pt x="4014439" y="1014761"/>
                  </a:lnTo>
                  <a:lnTo>
                    <a:pt x="4036741" y="992458"/>
                  </a:lnTo>
                  <a:cubicBezTo>
                    <a:pt x="4044175" y="985024"/>
                    <a:pt x="4053212" y="978904"/>
                    <a:pt x="4059044" y="970156"/>
                  </a:cubicBezTo>
                  <a:cubicBezTo>
                    <a:pt x="4108336" y="896216"/>
                    <a:pt x="4050403" y="978378"/>
                    <a:pt x="4114800" y="903249"/>
                  </a:cubicBezTo>
                  <a:cubicBezTo>
                    <a:pt x="4126895" y="889138"/>
                    <a:pt x="4136355" y="872922"/>
                    <a:pt x="4148253" y="858644"/>
                  </a:cubicBezTo>
                  <a:cubicBezTo>
                    <a:pt x="4154984" y="850567"/>
                    <a:pt x="4163988" y="844551"/>
                    <a:pt x="4170556" y="836341"/>
                  </a:cubicBezTo>
                  <a:cubicBezTo>
                    <a:pt x="4178928" y="825876"/>
                    <a:pt x="4184278" y="813184"/>
                    <a:pt x="4192858" y="802888"/>
                  </a:cubicBezTo>
                  <a:cubicBezTo>
                    <a:pt x="4219690" y="770689"/>
                    <a:pt x="4226871" y="769061"/>
                    <a:pt x="4259766" y="747132"/>
                  </a:cubicBezTo>
                  <a:lnTo>
                    <a:pt x="4304370" y="680224"/>
                  </a:lnTo>
                  <a:cubicBezTo>
                    <a:pt x="4311804" y="669073"/>
                    <a:pt x="4318632" y="657493"/>
                    <a:pt x="4326673" y="646771"/>
                  </a:cubicBezTo>
                  <a:cubicBezTo>
                    <a:pt x="4337824" y="631903"/>
                    <a:pt x="4346985" y="615308"/>
                    <a:pt x="4360127" y="602166"/>
                  </a:cubicBezTo>
                  <a:cubicBezTo>
                    <a:pt x="4369604" y="592689"/>
                    <a:pt x="4382429" y="587297"/>
                    <a:pt x="4393580" y="579863"/>
                  </a:cubicBezTo>
                  <a:cubicBezTo>
                    <a:pt x="4457487" y="484006"/>
                    <a:pt x="4380874" y="605279"/>
                    <a:pt x="4427034" y="512956"/>
                  </a:cubicBezTo>
                  <a:cubicBezTo>
                    <a:pt x="4433027" y="500969"/>
                    <a:pt x="4443342" y="491489"/>
                    <a:pt x="4449336" y="479502"/>
                  </a:cubicBezTo>
                  <a:cubicBezTo>
                    <a:pt x="4454593" y="468989"/>
                    <a:pt x="4457259" y="457351"/>
                    <a:pt x="4460488" y="446049"/>
                  </a:cubicBezTo>
                  <a:cubicBezTo>
                    <a:pt x="4464698" y="431313"/>
                    <a:pt x="4464785" y="415152"/>
                    <a:pt x="4471639" y="401444"/>
                  </a:cubicBezTo>
                  <a:cubicBezTo>
                    <a:pt x="4476341" y="392040"/>
                    <a:pt x="4486507" y="386575"/>
                    <a:pt x="4493941" y="379141"/>
                  </a:cubicBezTo>
                  <a:cubicBezTo>
                    <a:pt x="4497658" y="364273"/>
                    <a:pt x="4499055" y="348623"/>
                    <a:pt x="4505092" y="334536"/>
                  </a:cubicBezTo>
                  <a:cubicBezTo>
                    <a:pt x="4510371" y="322218"/>
                    <a:pt x="4521401" y="313070"/>
                    <a:pt x="4527395" y="301083"/>
                  </a:cubicBezTo>
                  <a:cubicBezTo>
                    <a:pt x="4532652" y="290569"/>
                    <a:pt x="4534829" y="278780"/>
                    <a:pt x="4538546" y="267629"/>
                  </a:cubicBezTo>
                  <a:cubicBezTo>
                    <a:pt x="4547595" y="195238"/>
                    <a:pt x="4544476" y="191114"/>
                    <a:pt x="4560848" y="133814"/>
                  </a:cubicBezTo>
                  <a:cubicBezTo>
                    <a:pt x="4564077" y="122512"/>
                    <a:pt x="4563688" y="108672"/>
                    <a:pt x="4572000" y="100361"/>
                  </a:cubicBezTo>
                  <a:cubicBezTo>
                    <a:pt x="4580312" y="92050"/>
                    <a:pt x="4594302" y="92927"/>
                    <a:pt x="4605453" y="89210"/>
                  </a:cubicBezTo>
                  <a:cubicBezTo>
                    <a:pt x="4612887" y="81776"/>
                    <a:pt x="4619546" y="73475"/>
                    <a:pt x="4627756" y="66907"/>
                  </a:cubicBezTo>
                  <a:cubicBezTo>
                    <a:pt x="4655190" y="44960"/>
                    <a:pt x="4663317" y="49228"/>
                    <a:pt x="4683512" y="22302"/>
                  </a:cubicBezTo>
                  <a:cubicBezTo>
                    <a:pt x="4688499" y="15653"/>
                    <a:pt x="4690946" y="7434"/>
                    <a:pt x="46946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3787698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Unhappiness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590" y="5249695"/>
              <a:ext cx="1552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Minimum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7957" y="4495800"/>
              <a:ext cx="1631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Minimum</a:t>
              </a:r>
              <a:br>
                <a:rPr lang="en-US" dirty="0" smtClean="0"/>
              </a:br>
              <a:r>
                <a:rPr lang="en-US" dirty="0" smtClean="0"/>
                <a:t>Wrong Answer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5" idx="1"/>
            </p:cNvCxnSpPr>
            <p:nvPr/>
          </p:nvCxnSpPr>
          <p:spPr>
            <a:xfrm flipH="1">
              <a:off x="2079702" y="3352800"/>
              <a:ext cx="694183" cy="3382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57957" y="3200400"/>
              <a:ext cx="0" cy="2418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957957" y="5619028"/>
              <a:ext cx="505244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73885" y="3200400"/>
              <a:ext cx="151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 Position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9380" y="5791200"/>
              <a:ext cx="1707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Center Positions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b="1" dirty="0" smtClean="0"/>
              <a:t>Annealing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2876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Physics systems find true lowest energy state if you anneal i.e. you equilibrate at each temperature as you </a:t>
            </a:r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Allow atoms to move around</a:t>
            </a:r>
          </a:p>
          <a:p>
            <a:r>
              <a:rPr lang="en-US" dirty="0" smtClean="0"/>
              <a:t>If system cools too fast it finds a false minima</a:t>
            </a:r>
          </a:p>
          <a:p>
            <a:r>
              <a:rPr lang="en-US" dirty="0" smtClean="0"/>
              <a:t>Corresponds to fuzzy algorithms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2" y="3148191"/>
            <a:ext cx="3085818" cy="367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frit-happens.co.uk/w/images/5/50/Bead_Annea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8678"/>
            <a:ext cx="51625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Annealing</a:t>
            </a:r>
            <a:endParaRPr lang="en-US" sz="5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61479" y="2035518"/>
            <a:ext cx="8407493" cy="4755609"/>
            <a:chOff x="98700" y="671468"/>
            <a:chExt cx="8407493" cy="4755609"/>
          </a:xfrm>
        </p:grpSpPr>
        <p:sp>
          <p:nvSpPr>
            <p:cNvPr id="5" name="Arc 4"/>
            <p:cNvSpPr/>
            <p:nvPr/>
          </p:nvSpPr>
          <p:spPr>
            <a:xfrm rot="5400000">
              <a:off x="3105826" y="-248766"/>
              <a:ext cx="3886200" cy="6096000"/>
            </a:xfrm>
            <a:prstGeom prst="arc">
              <a:avLst>
                <a:gd name="adj1" fmla="val 16200000"/>
                <a:gd name="adj2" fmla="val 56252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3327" y="2057400"/>
              <a:ext cx="5791199" cy="2426425"/>
              <a:chOff x="2438400" y="2362200"/>
              <a:chExt cx="4233185" cy="1868697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438400" y="2362200"/>
                <a:ext cx="2251985" cy="1868697"/>
              </a:xfrm>
              <a:custGeom>
                <a:avLst/>
                <a:gdLst>
                  <a:gd name="connsiteX0" fmla="*/ 0 w 2251985"/>
                  <a:gd name="connsiteY0" fmla="*/ 0 h 1868697"/>
                  <a:gd name="connsiteX1" fmla="*/ 26504 w 2251985"/>
                  <a:gd name="connsiteY1" fmla="*/ 172278 h 1868697"/>
                  <a:gd name="connsiteX2" fmla="*/ 66261 w 2251985"/>
                  <a:gd name="connsiteY2" fmla="*/ 225286 h 1868697"/>
                  <a:gd name="connsiteX3" fmla="*/ 106017 w 2251985"/>
                  <a:gd name="connsiteY3" fmla="*/ 318052 h 1868697"/>
                  <a:gd name="connsiteX4" fmla="*/ 172278 w 2251985"/>
                  <a:gd name="connsiteY4" fmla="*/ 424069 h 1868697"/>
                  <a:gd name="connsiteX5" fmla="*/ 318052 w 2251985"/>
                  <a:gd name="connsiteY5" fmla="*/ 596347 h 1868697"/>
                  <a:gd name="connsiteX6" fmla="*/ 397565 w 2251985"/>
                  <a:gd name="connsiteY6" fmla="*/ 662608 h 1868697"/>
                  <a:gd name="connsiteX7" fmla="*/ 424070 w 2251985"/>
                  <a:gd name="connsiteY7" fmla="*/ 755373 h 1868697"/>
                  <a:gd name="connsiteX8" fmla="*/ 543339 w 2251985"/>
                  <a:gd name="connsiteY8" fmla="*/ 861391 h 1868697"/>
                  <a:gd name="connsiteX9" fmla="*/ 569843 w 2251985"/>
                  <a:gd name="connsiteY9" fmla="*/ 861391 h 1868697"/>
                  <a:gd name="connsiteX10" fmla="*/ 596348 w 2251985"/>
                  <a:gd name="connsiteY10" fmla="*/ 834886 h 1868697"/>
                  <a:gd name="connsiteX11" fmla="*/ 662609 w 2251985"/>
                  <a:gd name="connsiteY11" fmla="*/ 768626 h 1868697"/>
                  <a:gd name="connsiteX12" fmla="*/ 689113 w 2251985"/>
                  <a:gd name="connsiteY12" fmla="*/ 755373 h 1868697"/>
                  <a:gd name="connsiteX13" fmla="*/ 742122 w 2251985"/>
                  <a:gd name="connsiteY13" fmla="*/ 848139 h 1868697"/>
                  <a:gd name="connsiteX14" fmla="*/ 848139 w 2251985"/>
                  <a:gd name="connsiteY14" fmla="*/ 967408 h 1868697"/>
                  <a:gd name="connsiteX15" fmla="*/ 901148 w 2251985"/>
                  <a:gd name="connsiteY15" fmla="*/ 1060173 h 1868697"/>
                  <a:gd name="connsiteX16" fmla="*/ 1126435 w 2251985"/>
                  <a:gd name="connsiteY16" fmla="*/ 1258956 h 1868697"/>
                  <a:gd name="connsiteX17" fmla="*/ 1192696 w 2251985"/>
                  <a:gd name="connsiteY17" fmla="*/ 1351721 h 1868697"/>
                  <a:gd name="connsiteX18" fmla="*/ 1325217 w 2251985"/>
                  <a:gd name="connsiteY18" fmla="*/ 1484243 h 1868697"/>
                  <a:gd name="connsiteX19" fmla="*/ 1431235 w 2251985"/>
                  <a:gd name="connsiteY19" fmla="*/ 1577008 h 1868697"/>
                  <a:gd name="connsiteX20" fmla="*/ 1550504 w 2251985"/>
                  <a:gd name="connsiteY20" fmla="*/ 1669773 h 1868697"/>
                  <a:gd name="connsiteX21" fmla="*/ 1683026 w 2251985"/>
                  <a:gd name="connsiteY21" fmla="*/ 1775791 h 1868697"/>
                  <a:gd name="connsiteX22" fmla="*/ 1736035 w 2251985"/>
                  <a:gd name="connsiteY22" fmla="*/ 1789043 h 1868697"/>
                  <a:gd name="connsiteX23" fmla="*/ 1775791 w 2251985"/>
                  <a:gd name="connsiteY23" fmla="*/ 1815547 h 1868697"/>
                  <a:gd name="connsiteX24" fmla="*/ 1921565 w 2251985"/>
                  <a:gd name="connsiteY24" fmla="*/ 1842052 h 1868697"/>
                  <a:gd name="connsiteX25" fmla="*/ 2014330 w 2251985"/>
                  <a:gd name="connsiteY25" fmla="*/ 1842052 h 1868697"/>
                  <a:gd name="connsiteX26" fmla="*/ 2239617 w 2251985"/>
                  <a:gd name="connsiteY26" fmla="*/ 1868556 h 1868697"/>
                  <a:gd name="connsiteX27" fmla="*/ 2213113 w 2251985"/>
                  <a:gd name="connsiteY27" fmla="*/ 1828800 h 18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251985" h="1868697">
                    <a:moveTo>
                      <a:pt x="0" y="0"/>
                    </a:moveTo>
                    <a:cubicBezTo>
                      <a:pt x="7730" y="67365"/>
                      <a:pt x="15461" y="134730"/>
                      <a:pt x="26504" y="172278"/>
                    </a:cubicBezTo>
                    <a:cubicBezTo>
                      <a:pt x="37548" y="209826"/>
                      <a:pt x="53009" y="200990"/>
                      <a:pt x="66261" y="225286"/>
                    </a:cubicBezTo>
                    <a:cubicBezTo>
                      <a:pt x="79513" y="249582"/>
                      <a:pt x="88348" y="284922"/>
                      <a:pt x="106017" y="318052"/>
                    </a:cubicBezTo>
                    <a:cubicBezTo>
                      <a:pt x="123686" y="351182"/>
                      <a:pt x="136939" y="377687"/>
                      <a:pt x="172278" y="424069"/>
                    </a:cubicBezTo>
                    <a:cubicBezTo>
                      <a:pt x="207617" y="470451"/>
                      <a:pt x="280504" y="556591"/>
                      <a:pt x="318052" y="596347"/>
                    </a:cubicBezTo>
                    <a:cubicBezTo>
                      <a:pt x="355600" y="636103"/>
                      <a:pt x="379895" y="636104"/>
                      <a:pt x="397565" y="662608"/>
                    </a:cubicBezTo>
                    <a:cubicBezTo>
                      <a:pt x="415235" y="689112"/>
                      <a:pt x="399774" y="722242"/>
                      <a:pt x="424070" y="755373"/>
                    </a:cubicBezTo>
                    <a:cubicBezTo>
                      <a:pt x="448366" y="788504"/>
                      <a:pt x="519044" y="843721"/>
                      <a:pt x="543339" y="861391"/>
                    </a:cubicBezTo>
                    <a:cubicBezTo>
                      <a:pt x="567634" y="879061"/>
                      <a:pt x="561008" y="865809"/>
                      <a:pt x="569843" y="861391"/>
                    </a:cubicBezTo>
                    <a:cubicBezTo>
                      <a:pt x="578678" y="856974"/>
                      <a:pt x="596348" y="834886"/>
                      <a:pt x="596348" y="834886"/>
                    </a:cubicBezTo>
                    <a:cubicBezTo>
                      <a:pt x="611809" y="819425"/>
                      <a:pt x="647148" y="781878"/>
                      <a:pt x="662609" y="768626"/>
                    </a:cubicBezTo>
                    <a:cubicBezTo>
                      <a:pt x="678070" y="755374"/>
                      <a:pt x="675861" y="742121"/>
                      <a:pt x="689113" y="755373"/>
                    </a:cubicBezTo>
                    <a:cubicBezTo>
                      <a:pt x="702365" y="768625"/>
                      <a:pt x="715618" y="812800"/>
                      <a:pt x="742122" y="848139"/>
                    </a:cubicBezTo>
                    <a:cubicBezTo>
                      <a:pt x="768626" y="883478"/>
                      <a:pt x="821635" y="932069"/>
                      <a:pt x="848139" y="967408"/>
                    </a:cubicBezTo>
                    <a:cubicBezTo>
                      <a:pt x="874643" y="1002747"/>
                      <a:pt x="854765" y="1011582"/>
                      <a:pt x="901148" y="1060173"/>
                    </a:cubicBezTo>
                    <a:cubicBezTo>
                      <a:pt x="947531" y="1108764"/>
                      <a:pt x="1077844" y="1210365"/>
                      <a:pt x="1126435" y="1258956"/>
                    </a:cubicBezTo>
                    <a:cubicBezTo>
                      <a:pt x="1175026" y="1307547"/>
                      <a:pt x="1159566" y="1314173"/>
                      <a:pt x="1192696" y="1351721"/>
                    </a:cubicBezTo>
                    <a:cubicBezTo>
                      <a:pt x="1225826" y="1389269"/>
                      <a:pt x="1285461" y="1446695"/>
                      <a:pt x="1325217" y="1484243"/>
                    </a:cubicBezTo>
                    <a:cubicBezTo>
                      <a:pt x="1364973" y="1521791"/>
                      <a:pt x="1393687" y="1546086"/>
                      <a:pt x="1431235" y="1577008"/>
                    </a:cubicBezTo>
                    <a:cubicBezTo>
                      <a:pt x="1468783" y="1607930"/>
                      <a:pt x="1508539" y="1636643"/>
                      <a:pt x="1550504" y="1669773"/>
                    </a:cubicBezTo>
                    <a:cubicBezTo>
                      <a:pt x="1592469" y="1702903"/>
                      <a:pt x="1652104" y="1755913"/>
                      <a:pt x="1683026" y="1775791"/>
                    </a:cubicBezTo>
                    <a:cubicBezTo>
                      <a:pt x="1713948" y="1795669"/>
                      <a:pt x="1720574" y="1782417"/>
                      <a:pt x="1736035" y="1789043"/>
                    </a:cubicBezTo>
                    <a:cubicBezTo>
                      <a:pt x="1751496" y="1795669"/>
                      <a:pt x="1744869" y="1806712"/>
                      <a:pt x="1775791" y="1815547"/>
                    </a:cubicBezTo>
                    <a:cubicBezTo>
                      <a:pt x="1806713" y="1824382"/>
                      <a:pt x="1881809" y="1837635"/>
                      <a:pt x="1921565" y="1842052"/>
                    </a:cubicBezTo>
                    <a:cubicBezTo>
                      <a:pt x="1961321" y="1846469"/>
                      <a:pt x="1961321" y="1837635"/>
                      <a:pt x="2014330" y="1842052"/>
                    </a:cubicBezTo>
                    <a:cubicBezTo>
                      <a:pt x="2067339" y="1846469"/>
                      <a:pt x="2206487" y="1870765"/>
                      <a:pt x="2239617" y="1868556"/>
                    </a:cubicBezTo>
                    <a:cubicBezTo>
                      <a:pt x="2272747" y="1866347"/>
                      <a:pt x="2230782" y="1833217"/>
                      <a:pt x="2213113" y="18288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H="1">
                <a:off x="4419600" y="2362200"/>
                <a:ext cx="2251985" cy="1868697"/>
              </a:xfrm>
              <a:custGeom>
                <a:avLst/>
                <a:gdLst>
                  <a:gd name="connsiteX0" fmla="*/ 0 w 2251985"/>
                  <a:gd name="connsiteY0" fmla="*/ 0 h 1868697"/>
                  <a:gd name="connsiteX1" fmla="*/ 26504 w 2251985"/>
                  <a:gd name="connsiteY1" fmla="*/ 172278 h 1868697"/>
                  <a:gd name="connsiteX2" fmla="*/ 66261 w 2251985"/>
                  <a:gd name="connsiteY2" fmla="*/ 225286 h 1868697"/>
                  <a:gd name="connsiteX3" fmla="*/ 106017 w 2251985"/>
                  <a:gd name="connsiteY3" fmla="*/ 318052 h 1868697"/>
                  <a:gd name="connsiteX4" fmla="*/ 172278 w 2251985"/>
                  <a:gd name="connsiteY4" fmla="*/ 424069 h 1868697"/>
                  <a:gd name="connsiteX5" fmla="*/ 318052 w 2251985"/>
                  <a:gd name="connsiteY5" fmla="*/ 596347 h 1868697"/>
                  <a:gd name="connsiteX6" fmla="*/ 397565 w 2251985"/>
                  <a:gd name="connsiteY6" fmla="*/ 662608 h 1868697"/>
                  <a:gd name="connsiteX7" fmla="*/ 424070 w 2251985"/>
                  <a:gd name="connsiteY7" fmla="*/ 755373 h 1868697"/>
                  <a:gd name="connsiteX8" fmla="*/ 543339 w 2251985"/>
                  <a:gd name="connsiteY8" fmla="*/ 861391 h 1868697"/>
                  <a:gd name="connsiteX9" fmla="*/ 569843 w 2251985"/>
                  <a:gd name="connsiteY9" fmla="*/ 861391 h 1868697"/>
                  <a:gd name="connsiteX10" fmla="*/ 596348 w 2251985"/>
                  <a:gd name="connsiteY10" fmla="*/ 834886 h 1868697"/>
                  <a:gd name="connsiteX11" fmla="*/ 662609 w 2251985"/>
                  <a:gd name="connsiteY11" fmla="*/ 768626 h 1868697"/>
                  <a:gd name="connsiteX12" fmla="*/ 689113 w 2251985"/>
                  <a:gd name="connsiteY12" fmla="*/ 755373 h 1868697"/>
                  <a:gd name="connsiteX13" fmla="*/ 742122 w 2251985"/>
                  <a:gd name="connsiteY13" fmla="*/ 848139 h 1868697"/>
                  <a:gd name="connsiteX14" fmla="*/ 848139 w 2251985"/>
                  <a:gd name="connsiteY14" fmla="*/ 967408 h 1868697"/>
                  <a:gd name="connsiteX15" fmla="*/ 901148 w 2251985"/>
                  <a:gd name="connsiteY15" fmla="*/ 1060173 h 1868697"/>
                  <a:gd name="connsiteX16" fmla="*/ 1126435 w 2251985"/>
                  <a:gd name="connsiteY16" fmla="*/ 1258956 h 1868697"/>
                  <a:gd name="connsiteX17" fmla="*/ 1192696 w 2251985"/>
                  <a:gd name="connsiteY17" fmla="*/ 1351721 h 1868697"/>
                  <a:gd name="connsiteX18" fmla="*/ 1325217 w 2251985"/>
                  <a:gd name="connsiteY18" fmla="*/ 1484243 h 1868697"/>
                  <a:gd name="connsiteX19" fmla="*/ 1431235 w 2251985"/>
                  <a:gd name="connsiteY19" fmla="*/ 1577008 h 1868697"/>
                  <a:gd name="connsiteX20" fmla="*/ 1550504 w 2251985"/>
                  <a:gd name="connsiteY20" fmla="*/ 1669773 h 1868697"/>
                  <a:gd name="connsiteX21" fmla="*/ 1683026 w 2251985"/>
                  <a:gd name="connsiteY21" fmla="*/ 1775791 h 1868697"/>
                  <a:gd name="connsiteX22" fmla="*/ 1736035 w 2251985"/>
                  <a:gd name="connsiteY22" fmla="*/ 1789043 h 1868697"/>
                  <a:gd name="connsiteX23" fmla="*/ 1775791 w 2251985"/>
                  <a:gd name="connsiteY23" fmla="*/ 1815547 h 1868697"/>
                  <a:gd name="connsiteX24" fmla="*/ 1921565 w 2251985"/>
                  <a:gd name="connsiteY24" fmla="*/ 1842052 h 1868697"/>
                  <a:gd name="connsiteX25" fmla="*/ 2014330 w 2251985"/>
                  <a:gd name="connsiteY25" fmla="*/ 1842052 h 1868697"/>
                  <a:gd name="connsiteX26" fmla="*/ 2239617 w 2251985"/>
                  <a:gd name="connsiteY26" fmla="*/ 1868556 h 1868697"/>
                  <a:gd name="connsiteX27" fmla="*/ 2213113 w 2251985"/>
                  <a:gd name="connsiteY27" fmla="*/ 1828800 h 18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251985" h="1868697">
                    <a:moveTo>
                      <a:pt x="0" y="0"/>
                    </a:moveTo>
                    <a:cubicBezTo>
                      <a:pt x="7730" y="67365"/>
                      <a:pt x="15461" y="134730"/>
                      <a:pt x="26504" y="172278"/>
                    </a:cubicBezTo>
                    <a:cubicBezTo>
                      <a:pt x="37548" y="209826"/>
                      <a:pt x="53009" y="200990"/>
                      <a:pt x="66261" y="225286"/>
                    </a:cubicBezTo>
                    <a:cubicBezTo>
                      <a:pt x="79513" y="249582"/>
                      <a:pt x="88348" y="284922"/>
                      <a:pt x="106017" y="318052"/>
                    </a:cubicBezTo>
                    <a:cubicBezTo>
                      <a:pt x="123686" y="351182"/>
                      <a:pt x="136939" y="377687"/>
                      <a:pt x="172278" y="424069"/>
                    </a:cubicBezTo>
                    <a:cubicBezTo>
                      <a:pt x="207617" y="470451"/>
                      <a:pt x="280504" y="556591"/>
                      <a:pt x="318052" y="596347"/>
                    </a:cubicBezTo>
                    <a:cubicBezTo>
                      <a:pt x="355600" y="636103"/>
                      <a:pt x="379895" y="636104"/>
                      <a:pt x="397565" y="662608"/>
                    </a:cubicBezTo>
                    <a:cubicBezTo>
                      <a:pt x="415235" y="689112"/>
                      <a:pt x="399774" y="722242"/>
                      <a:pt x="424070" y="755373"/>
                    </a:cubicBezTo>
                    <a:cubicBezTo>
                      <a:pt x="448366" y="788504"/>
                      <a:pt x="519044" y="843721"/>
                      <a:pt x="543339" y="861391"/>
                    </a:cubicBezTo>
                    <a:cubicBezTo>
                      <a:pt x="567634" y="879061"/>
                      <a:pt x="561008" y="865809"/>
                      <a:pt x="569843" y="861391"/>
                    </a:cubicBezTo>
                    <a:cubicBezTo>
                      <a:pt x="578678" y="856974"/>
                      <a:pt x="596348" y="834886"/>
                      <a:pt x="596348" y="834886"/>
                    </a:cubicBezTo>
                    <a:cubicBezTo>
                      <a:pt x="611809" y="819425"/>
                      <a:pt x="647148" y="781878"/>
                      <a:pt x="662609" y="768626"/>
                    </a:cubicBezTo>
                    <a:cubicBezTo>
                      <a:pt x="678070" y="755374"/>
                      <a:pt x="675861" y="742121"/>
                      <a:pt x="689113" y="755373"/>
                    </a:cubicBezTo>
                    <a:cubicBezTo>
                      <a:pt x="702365" y="768625"/>
                      <a:pt x="715618" y="812800"/>
                      <a:pt x="742122" y="848139"/>
                    </a:cubicBezTo>
                    <a:cubicBezTo>
                      <a:pt x="768626" y="883478"/>
                      <a:pt x="821635" y="932069"/>
                      <a:pt x="848139" y="967408"/>
                    </a:cubicBezTo>
                    <a:cubicBezTo>
                      <a:pt x="874643" y="1002747"/>
                      <a:pt x="854765" y="1011582"/>
                      <a:pt x="901148" y="1060173"/>
                    </a:cubicBezTo>
                    <a:cubicBezTo>
                      <a:pt x="947531" y="1108764"/>
                      <a:pt x="1077844" y="1210365"/>
                      <a:pt x="1126435" y="1258956"/>
                    </a:cubicBezTo>
                    <a:cubicBezTo>
                      <a:pt x="1175026" y="1307547"/>
                      <a:pt x="1159566" y="1314173"/>
                      <a:pt x="1192696" y="1351721"/>
                    </a:cubicBezTo>
                    <a:cubicBezTo>
                      <a:pt x="1225826" y="1389269"/>
                      <a:pt x="1285461" y="1446695"/>
                      <a:pt x="1325217" y="1484243"/>
                    </a:cubicBezTo>
                    <a:cubicBezTo>
                      <a:pt x="1364973" y="1521791"/>
                      <a:pt x="1393687" y="1546086"/>
                      <a:pt x="1431235" y="1577008"/>
                    </a:cubicBezTo>
                    <a:cubicBezTo>
                      <a:pt x="1468783" y="1607930"/>
                      <a:pt x="1508539" y="1636643"/>
                      <a:pt x="1550504" y="1669773"/>
                    </a:cubicBezTo>
                    <a:cubicBezTo>
                      <a:pt x="1592469" y="1702903"/>
                      <a:pt x="1652104" y="1755913"/>
                      <a:pt x="1683026" y="1775791"/>
                    </a:cubicBezTo>
                    <a:cubicBezTo>
                      <a:pt x="1713948" y="1795669"/>
                      <a:pt x="1720574" y="1782417"/>
                      <a:pt x="1736035" y="1789043"/>
                    </a:cubicBezTo>
                    <a:cubicBezTo>
                      <a:pt x="1751496" y="1795669"/>
                      <a:pt x="1744869" y="1806712"/>
                      <a:pt x="1775791" y="1815547"/>
                    </a:cubicBezTo>
                    <a:cubicBezTo>
                      <a:pt x="1806713" y="1824382"/>
                      <a:pt x="1881809" y="1837635"/>
                      <a:pt x="1921565" y="1842052"/>
                    </a:cubicBezTo>
                    <a:cubicBezTo>
                      <a:pt x="1961321" y="1846469"/>
                      <a:pt x="1961321" y="1837635"/>
                      <a:pt x="2014330" y="1842052"/>
                    </a:cubicBezTo>
                    <a:cubicBezTo>
                      <a:pt x="2067339" y="1846469"/>
                      <a:pt x="2206487" y="1870765"/>
                      <a:pt x="2239617" y="1868556"/>
                    </a:cubicBezTo>
                    <a:cubicBezTo>
                      <a:pt x="2272747" y="1866347"/>
                      <a:pt x="2230782" y="1833217"/>
                      <a:pt x="2213113" y="18288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90379" y="1243723"/>
              <a:ext cx="5854147" cy="2715616"/>
              <a:chOff x="2264486" y="1752599"/>
              <a:chExt cx="5342262" cy="2332384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264486" y="1752600"/>
                <a:ext cx="2729948" cy="2332383"/>
              </a:xfrm>
              <a:custGeom>
                <a:avLst/>
                <a:gdLst>
                  <a:gd name="connsiteX0" fmla="*/ 0 w 2729948"/>
                  <a:gd name="connsiteY0" fmla="*/ 0 h 2332383"/>
                  <a:gd name="connsiteX1" fmla="*/ 53009 w 2729948"/>
                  <a:gd name="connsiteY1" fmla="*/ 132522 h 2332383"/>
                  <a:gd name="connsiteX2" fmla="*/ 106017 w 2729948"/>
                  <a:gd name="connsiteY2" fmla="*/ 265044 h 2332383"/>
                  <a:gd name="connsiteX3" fmla="*/ 145774 w 2729948"/>
                  <a:gd name="connsiteY3" fmla="*/ 424070 h 2332383"/>
                  <a:gd name="connsiteX4" fmla="*/ 225287 w 2729948"/>
                  <a:gd name="connsiteY4" fmla="*/ 609600 h 2332383"/>
                  <a:gd name="connsiteX5" fmla="*/ 304800 w 2729948"/>
                  <a:gd name="connsiteY5" fmla="*/ 715618 h 2332383"/>
                  <a:gd name="connsiteX6" fmla="*/ 384313 w 2729948"/>
                  <a:gd name="connsiteY6" fmla="*/ 795131 h 2332383"/>
                  <a:gd name="connsiteX7" fmla="*/ 463826 w 2729948"/>
                  <a:gd name="connsiteY7" fmla="*/ 821635 h 2332383"/>
                  <a:gd name="connsiteX8" fmla="*/ 490330 w 2729948"/>
                  <a:gd name="connsiteY8" fmla="*/ 795131 h 2332383"/>
                  <a:gd name="connsiteX9" fmla="*/ 530087 w 2729948"/>
                  <a:gd name="connsiteY9" fmla="*/ 702366 h 2332383"/>
                  <a:gd name="connsiteX10" fmla="*/ 556591 w 2729948"/>
                  <a:gd name="connsiteY10" fmla="*/ 702366 h 2332383"/>
                  <a:gd name="connsiteX11" fmla="*/ 848139 w 2729948"/>
                  <a:gd name="connsiteY11" fmla="*/ 914400 h 2332383"/>
                  <a:gd name="connsiteX12" fmla="*/ 1007165 w 2729948"/>
                  <a:gd name="connsiteY12" fmla="*/ 1033670 h 2332383"/>
                  <a:gd name="connsiteX13" fmla="*/ 1152939 w 2729948"/>
                  <a:gd name="connsiteY13" fmla="*/ 1232453 h 2332383"/>
                  <a:gd name="connsiteX14" fmla="*/ 1258956 w 2729948"/>
                  <a:gd name="connsiteY14" fmla="*/ 1351722 h 2332383"/>
                  <a:gd name="connsiteX15" fmla="*/ 1325217 w 2729948"/>
                  <a:gd name="connsiteY15" fmla="*/ 1510748 h 2332383"/>
                  <a:gd name="connsiteX16" fmla="*/ 1470991 w 2729948"/>
                  <a:gd name="connsiteY16" fmla="*/ 1709531 h 2332383"/>
                  <a:gd name="connsiteX17" fmla="*/ 1510748 w 2729948"/>
                  <a:gd name="connsiteY17" fmla="*/ 1749287 h 2332383"/>
                  <a:gd name="connsiteX18" fmla="*/ 1563756 w 2729948"/>
                  <a:gd name="connsiteY18" fmla="*/ 1775792 h 2332383"/>
                  <a:gd name="connsiteX19" fmla="*/ 1656522 w 2729948"/>
                  <a:gd name="connsiteY19" fmla="*/ 1789044 h 2332383"/>
                  <a:gd name="connsiteX20" fmla="*/ 1762539 w 2729948"/>
                  <a:gd name="connsiteY20" fmla="*/ 1762539 h 2332383"/>
                  <a:gd name="connsiteX21" fmla="*/ 1775791 w 2729948"/>
                  <a:gd name="connsiteY21" fmla="*/ 1736035 h 2332383"/>
                  <a:gd name="connsiteX22" fmla="*/ 1789043 w 2729948"/>
                  <a:gd name="connsiteY22" fmla="*/ 1736035 h 2332383"/>
                  <a:gd name="connsiteX23" fmla="*/ 1908313 w 2729948"/>
                  <a:gd name="connsiteY23" fmla="*/ 1855305 h 2332383"/>
                  <a:gd name="connsiteX24" fmla="*/ 1987826 w 2729948"/>
                  <a:gd name="connsiteY24" fmla="*/ 1948070 h 2332383"/>
                  <a:gd name="connsiteX25" fmla="*/ 2107096 w 2729948"/>
                  <a:gd name="connsiteY25" fmla="*/ 2107096 h 2332383"/>
                  <a:gd name="connsiteX26" fmla="*/ 2372139 w 2729948"/>
                  <a:gd name="connsiteY26" fmla="*/ 2279374 h 2332383"/>
                  <a:gd name="connsiteX27" fmla="*/ 2464904 w 2729948"/>
                  <a:gd name="connsiteY27" fmla="*/ 2292626 h 2332383"/>
                  <a:gd name="connsiteX28" fmla="*/ 2597426 w 2729948"/>
                  <a:gd name="connsiteY28" fmla="*/ 2305879 h 2332383"/>
                  <a:gd name="connsiteX29" fmla="*/ 2690191 w 2729948"/>
                  <a:gd name="connsiteY29" fmla="*/ 2319131 h 2332383"/>
                  <a:gd name="connsiteX30" fmla="*/ 2690191 w 2729948"/>
                  <a:gd name="connsiteY30" fmla="*/ 2252870 h 2332383"/>
                  <a:gd name="connsiteX31" fmla="*/ 2729948 w 2729948"/>
                  <a:gd name="connsiteY31" fmla="*/ 2332383 h 233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729948" h="2332383">
                    <a:moveTo>
                      <a:pt x="0" y="0"/>
                    </a:moveTo>
                    <a:lnTo>
                      <a:pt x="53009" y="132522"/>
                    </a:lnTo>
                    <a:cubicBezTo>
                      <a:pt x="70678" y="176696"/>
                      <a:pt x="90556" y="216453"/>
                      <a:pt x="106017" y="265044"/>
                    </a:cubicBezTo>
                    <a:cubicBezTo>
                      <a:pt x="121478" y="313635"/>
                      <a:pt x="125896" y="366644"/>
                      <a:pt x="145774" y="424070"/>
                    </a:cubicBezTo>
                    <a:cubicBezTo>
                      <a:pt x="165652" y="481496"/>
                      <a:pt x="198783" y="561009"/>
                      <a:pt x="225287" y="609600"/>
                    </a:cubicBezTo>
                    <a:cubicBezTo>
                      <a:pt x="251791" y="658191"/>
                      <a:pt x="278296" y="684696"/>
                      <a:pt x="304800" y="715618"/>
                    </a:cubicBezTo>
                    <a:cubicBezTo>
                      <a:pt x="331304" y="746540"/>
                      <a:pt x="357809" y="777462"/>
                      <a:pt x="384313" y="795131"/>
                    </a:cubicBezTo>
                    <a:cubicBezTo>
                      <a:pt x="410817" y="812800"/>
                      <a:pt x="446157" y="821635"/>
                      <a:pt x="463826" y="821635"/>
                    </a:cubicBezTo>
                    <a:cubicBezTo>
                      <a:pt x="481495" y="821635"/>
                      <a:pt x="479287" y="815009"/>
                      <a:pt x="490330" y="795131"/>
                    </a:cubicBezTo>
                    <a:cubicBezTo>
                      <a:pt x="501374" y="775253"/>
                      <a:pt x="519044" y="717827"/>
                      <a:pt x="530087" y="702366"/>
                    </a:cubicBezTo>
                    <a:cubicBezTo>
                      <a:pt x="541131" y="686905"/>
                      <a:pt x="503582" y="667027"/>
                      <a:pt x="556591" y="702366"/>
                    </a:cubicBezTo>
                    <a:cubicBezTo>
                      <a:pt x="609600" y="737705"/>
                      <a:pt x="773043" y="859183"/>
                      <a:pt x="848139" y="914400"/>
                    </a:cubicBezTo>
                    <a:cubicBezTo>
                      <a:pt x="923235" y="969617"/>
                      <a:pt x="956365" y="980661"/>
                      <a:pt x="1007165" y="1033670"/>
                    </a:cubicBezTo>
                    <a:cubicBezTo>
                      <a:pt x="1057965" y="1086679"/>
                      <a:pt x="1110974" y="1179444"/>
                      <a:pt x="1152939" y="1232453"/>
                    </a:cubicBezTo>
                    <a:cubicBezTo>
                      <a:pt x="1194904" y="1285462"/>
                      <a:pt x="1230243" y="1305339"/>
                      <a:pt x="1258956" y="1351722"/>
                    </a:cubicBezTo>
                    <a:cubicBezTo>
                      <a:pt x="1287669" y="1398105"/>
                      <a:pt x="1289878" y="1451113"/>
                      <a:pt x="1325217" y="1510748"/>
                    </a:cubicBezTo>
                    <a:cubicBezTo>
                      <a:pt x="1360556" y="1570383"/>
                      <a:pt x="1440069" y="1669775"/>
                      <a:pt x="1470991" y="1709531"/>
                    </a:cubicBezTo>
                    <a:cubicBezTo>
                      <a:pt x="1501913" y="1749288"/>
                      <a:pt x="1495287" y="1738244"/>
                      <a:pt x="1510748" y="1749287"/>
                    </a:cubicBezTo>
                    <a:cubicBezTo>
                      <a:pt x="1526209" y="1760331"/>
                      <a:pt x="1539460" y="1769166"/>
                      <a:pt x="1563756" y="1775792"/>
                    </a:cubicBezTo>
                    <a:cubicBezTo>
                      <a:pt x="1588052" y="1782418"/>
                      <a:pt x="1623391" y="1791253"/>
                      <a:pt x="1656522" y="1789044"/>
                    </a:cubicBezTo>
                    <a:cubicBezTo>
                      <a:pt x="1689653" y="1786835"/>
                      <a:pt x="1742661" y="1771374"/>
                      <a:pt x="1762539" y="1762539"/>
                    </a:cubicBezTo>
                    <a:cubicBezTo>
                      <a:pt x="1782417" y="1753704"/>
                      <a:pt x="1771374" y="1740452"/>
                      <a:pt x="1775791" y="1736035"/>
                    </a:cubicBezTo>
                    <a:cubicBezTo>
                      <a:pt x="1780208" y="1731618"/>
                      <a:pt x="1766956" y="1716157"/>
                      <a:pt x="1789043" y="1736035"/>
                    </a:cubicBezTo>
                    <a:cubicBezTo>
                      <a:pt x="1811130" y="1755913"/>
                      <a:pt x="1875183" y="1819966"/>
                      <a:pt x="1908313" y="1855305"/>
                    </a:cubicBezTo>
                    <a:cubicBezTo>
                      <a:pt x="1941443" y="1890644"/>
                      <a:pt x="1954696" y="1906105"/>
                      <a:pt x="1987826" y="1948070"/>
                    </a:cubicBezTo>
                    <a:cubicBezTo>
                      <a:pt x="2020956" y="1990035"/>
                      <a:pt x="2043044" y="2051879"/>
                      <a:pt x="2107096" y="2107096"/>
                    </a:cubicBezTo>
                    <a:cubicBezTo>
                      <a:pt x="2171148" y="2162313"/>
                      <a:pt x="2312504" y="2248452"/>
                      <a:pt x="2372139" y="2279374"/>
                    </a:cubicBezTo>
                    <a:cubicBezTo>
                      <a:pt x="2431774" y="2310296"/>
                      <a:pt x="2427356" y="2288209"/>
                      <a:pt x="2464904" y="2292626"/>
                    </a:cubicBezTo>
                    <a:cubicBezTo>
                      <a:pt x="2502452" y="2297043"/>
                      <a:pt x="2559878" y="2301462"/>
                      <a:pt x="2597426" y="2305879"/>
                    </a:cubicBezTo>
                    <a:cubicBezTo>
                      <a:pt x="2634974" y="2310296"/>
                      <a:pt x="2674730" y="2327966"/>
                      <a:pt x="2690191" y="2319131"/>
                    </a:cubicBezTo>
                    <a:cubicBezTo>
                      <a:pt x="2705652" y="2310296"/>
                      <a:pt x="2683565" y="2250661"/>
                      <a:pt x="2690191" y="2252870"/>
                    </a:cubicBezTo>
                    <a:cubicBezTo>
                      <a:pt x="2696817" y="2255079"/>
                      <a:pt x="2725531" y="2316922"/>
                      <a:pt x="2729948" y="233238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flipH="1">
                <a:off x="4876800" y="1752599"/>
                <a:ext cx="2729948" cy="2332383"/>
              </a:xfrm>
              <a:custGeom>
                <a:avLst/>
                <a:gdLst>
                  <a:gd name="connsiteX0" fmla="*/ 0 w 2729948"/>
                  <a:gd name="connsiteY0" fmla="*/ 0 h 2332383"/>
                  <a:gd name="connsiteX1" fmla="*/ 53009 w 2729948"/>
                  <a:gd name="connsiteY1" fmla="*/ 132522 h 2332383"/>
                  <a:gd name="connsiteX2" fmla="*/ 106017 w 2729948"/>
                  <a:gd name="connsiteY2" fmla="*/ 265044 h 2332383"/>
                  <a:gd name="connsiteX3" fmla="*/ 145774 w 2729948"/>
                  <a:gd name="connsiteY3" fmla="*/ 424070 h 2332383"/>
                  <a:gd name="connsiteX4" fmla="*/ 225287 w 2729948"/>
                  <a:gd name="connsiteY4" fmla="*/ 609600 h 2332383"/>
                  <a:gd name="connsiteX5" fmla="*/ 304800 w 2729948"/>
                  <a:gd name="connsiteY5" fmla="*/ 715618 h 2332383"/>
                  <a:gd name="connsiteX6" fmla="*/ 384313 w 2729948"/>
                  <a:gd name="connsiteY6" fmla="*/ 795131 h 2332383"/>
                  <a:gd name="connsiteX7" fmla="*/ 463826 w 2729948"/>
                  <a:gd name="connsiteY7" fmla="*/ 821635 h 2332383"/>
                  <a:gd name="connsiteX8" fmla="*/ 490330 w 2729948"/>
                  <a:gd name="connsiteY8" fmla="*/ 795131 h 2332383"/>
                  <a:gd name="connsiteX9" fmla="*/ 530087 w 2729948"/>
                  <a:gd name="connsiteY9" fmla="*/ 702366 h 2332383"/>
                  <a:gd name="connsiteX10" fmla="*/ 556591 w 2729948"/>
                  <a:gd name="connsiteY10" fmla="*/ 702366 h 2332383"/>
                  <a:gd name="connsiteX11" fmla="*/ 848139 w 2729948"/>
                  <a:gd name="connsiteY11" fmla="*/ 914400 h 2332383"/>
                  <a:gd name="connsiteX12" fmla="*/ 1007165 w 2729948"/>
                  <a:gd name="connsiteY12" fmla="*/ 1033670 h 2332383"/>
                  <a:gd name="connsiteX13" fmla="*/ 1152939 w 2729948"/>
                  <a:gd name="connsiteY13" fmla="*/ 1232453 h 2332383"/>
                  <a:gd name="connsiteX14" fmla="*/ 1258956 w 2729948"/>
                  <a:gd name="connsiteY14" fmla="*/ 1351722 h 2332383"/>
                  <a:gd name="connsiteX15" fmla="*/ 1325217 w 2729948"/>
                  <a:gd name="connsiteY15" fmla="*/ 1510748 h 2332383"/>
                  <a:gd name="connsiteX16" fmla="*/ 1470991 w 2729948"/>
                  <a:gd name="connsiteY16" fmla="*/ 1709531 h 2332383"/>
                  <a:gd name="connsiteX17" fmla="*/ 1510748 w 2729948"/>
                  <a:gd name="connsiteY17" fmla="*/ 1749287 h 2332383"/>
                  <a:gd name="connsiteX18" fmla="*/ 1563756 w 2729948"/>
                  <a:gd name="connsiteY18" fmla="*/ 1775792 h 2332383"/>
                  <a:gd name="connsiteX19" fmla="*/ 1656522 w 2729948"/>
                  <a:gd name="connsiteY19" fmla="*/ 1789044 h 2332383"/>
                  <a:gd name="connsiteX20" fmla="*/ 1762539 w 2729948"/>
                  <a:gd name="connsiteY20" fmla="*/ 1762539 h 2332383"/>
                  <a:gd name="connsiteX21" fmla="*/ 1775791 w 2729948"/>
                  <a:gd name="connsiteY21" fmla="*/ 1736035 h 2332383"/>
                  <a:gd name="connsiteX22" fmla="*/ 1789043 w 2729948"/>
                  <a:gd name="connsiteY22" fmla="*/ 1736035 h 2332383"/>
                  <a:gd name="connsiteX23" fmla="*/ 1908313 w 2729948"/>
                  <a:gd name="connsiteY23" fmla="*/ 1855305 h 2332383"/>
                  <a:gd name="connsiteX24" fmla="*/ 1987826 w 2729948"/>
                  <a:gd name="connsiteY24" fmla="*/ 1948070 h 2332383"/>
                  <a:gd name="connsiteX25" fmla="*/ 2107096 w 2729948"/>
                  <a:gd name="connsiteY25" fmla="*/ 2107096 h 2332383"/>
                  <a:gd name="connsiteX26" fmla="*/ 2372139 w 2729948"/>
                  <a:gd name="connsiteY26" fmla="*/ 2279374 h 2332383"/>
                  <a:gd name="connsiteX27" fmla="*/ 2464904 w 2729948"/>
                  <a:gd name="connsiteY27" fmla="*/ 2292626 h 2332383"/>
                  <a:gd name="connsiteX28" fmla="*/ 2597426 w 2729948"/>
                  <a:gd name="connsiteY28" fmla="*/ 2305879 h 2332383"/>
                  <a:gd name="connsiteX29" fmla="*/ 2690191 w 2729948"/>
                  <a:gd name="connsiteY29" fmla="*/ 2319131 h 2332383"/>
                  <a:gd name="connsiteX30" fmla="*/ 2690191 w 2729948"/>
                  <a:gd name="connsiteY30" fmla="*/ 2252870 h 2332383"/>
                  <a:gd name="connsiteX31" fmla="*/ 2729948 w 2729948"/>
                  <a:gd name="connsiteY31" fmla="*/ 2332383 h 233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729948" h="2332383">
                    <a:moveTo>
                      <a:pt x="0" y="0"/>
                    </a:moveTo>
                    <a:lnTo>
                      <a:pt x="53009" y="132522"/>
                    </a:lnTo>
                    <a:cubicBezTo>
                      <a:pt x="70678" y="176696"/>
                      <a:pt x="90556" y="216453"/>
                      <a:pt x="106017" y="265044"/>
                    </a:cubicBezTo>
                    <a:cubicBezTo>
                      <a:pt x="121478" y="313635"/>
                      <a:pt x="125896" y="366644"/>
                      <a:pt x="145774" y="424070"/>
                    </a:cubicBezTo>
                    <a:cubicBezTo>
                      <a:pt x="165652" y="481496"/>
                      <a:pt x="198783" y="561009"/>
                      <a:pt x="225287" y="609600"/>
                    </a:cubicBezTo>
                    <a:cubicBezTo>
                      <a:pt x="251791" y="658191"/>
                      <a:pt x="278296" y="684696"/>
                      <a:pt x="304800" y="715618"/>
                    </a:cubicBezTo>
                    <a:cubicBezTo>
                      <a:pt x="331304" y="746540"/>
                      <a:pt x="357809" y="777462"/>
                      <a:pt x="384313" y="795131"/>
                    </a:cubicBezTo>
                    <a:cubicBezTo>
                      <a:pt x="410817" y="812800"/>
                      <a:pt x="446157" y="821635"/>
                      <a:pt x="463826" y="821635"/>
                    </a:cubicBezTo>
                    <a:cubicBezTo>
                      <a:pt x="481495" y="821635"/>
                      <a:pt x="479287" y="815009"/>
                      <a:pt x="490330" y="795131"/>
                    </a:cubicBezTo>
                    <a:cubicBezTo>
                      <a:pt x="501374" y="775253"/>
                      <a:pt x="519044" y="717827"/>
                      <a:pt x="530087" y="702366"/>
                    </a:cubicBezTo>
                    <a:cubicBezTo>
                      <a:pt x="541131" y="686905"/>
                      <a:pt x="503582" y="667027"/>
                      <a:pt x="556591" y="702366"/>
                    </a:cubicBezTo>
                    <a:cubicBezTo>
                      <a:pt x="609600" y="737705"/>
                      <a:pt x="773043" y="859183"/>
                      <a:pt x="848139" y="914400"/>
                    </a:cubicBezTo>
                    <a:cubicBezTo>
                      <a:pt x="923235" y="969617"/>
                      <a:pt x="956365" y="980661"/>
                      <a:pt x="1007165" y="1033670"/>
                    </a:cubicBezTo>
                    <a:cubicBezTo>
                      <a:pt x="1057965" y="1086679"/>
                      <a:pt x="1110974" y="1179444"/>
                      <a:pt x="1152939" y="1232453"/>
                    </a:cubicBezTo>
                    <a:cubicBezTo>
                      <a:pt x="1194904" y="1285462"/>
                      <a:pt x="1230243" y="1305339"/>
                      <a:pt x="1258956" y="1351722"/>
                    </a:cubicBezTo>
                    <a:cubicBezTo>
                      <a:pt x="1287669" y="1398105"/>
                      <a:pt x="1289878" y="1451113"/>
                      <a:pt x="1325217" y="1510748"/>
                    </a:cubicBezTo>
                    <a:cubicBezTo>
                      <a:pt x="1360556" y="1570383"/>
                      <a:pt x="1440069" y="1669775"/>
                      <a:pt x="1470991" y="1709531"/>
                    </a:cubicBezTo>
                    <a:cubicBezTo>
                      <a:pt x="1501913" y="1749288"/>
                      <a:pt x="1495287" y="1738244"/>
                      <a:pt x="1510748" y="1749287"/>
                    </a:cubicBezTo>
                    <a:cubicBezTo>
                      <a:pt x="1526209" y="1760331"/>
                      <a:pt x="1539460" y="1769166"/>
                      <a:pt x="1563756" y="1775792"/>
                    </a:cubicBezTo>
                    <a:cubicBezTo>
                      <a:pt x="1588052" y="1782418"/>
                      <a:pt x="1623391" y="1791253"/>
                      <a:pt x="1656522" y="1789044"/>
                    </a:cubicBezTo>
                    <a:cubicBezTo>
                      <a:pt x="1689653" y="1786835"/>
                      <a:pt x="1742661" y="1771374"/>
                      <a:pt x="1762539" y="1762539"/>
                    </a:cubicBezTo>
                    <a:cubicBezTo>
                      <a:pt x="1782417" y="1753704"/>
                      <a:pt x="1771374" y="1740452"/>
                      <a:pt x="1775791" y="1736035"/>
                    </a:cubicBezTo>
                    <a:cubicBezTo>
                      <a:pt x="1780208" y="1731618"/>
                      <a:pt x="1766956" y="1716157"/>
                      <a:pt x="1789043" y="1736035"/>
                    </a:cubicBezTo>
                    <a:cubicBezTo>
                      <a:pt x="1811130" y="1755913"/>
                      <a:pt x="1875183" y="1819966"/>
                      <a:pt x="1908313" y="1855305"/>
                    </a:cubicBezTo>
                    <a:cubicBezTo>
                      <a:pt x="1941443" y="1890644"/>
                      <a:pt x="1954696" y="1906105"/>
                      <a:pt x="1987826" y="1948070"/>
                    </a:cubicBezTo>
                    <a:cubicBezTo>
                      <a:pt x="2020956" y="1990035"/>
                      <a:pt x="2043044" y="2051879"/>
                      <a:pt x="2107096" y="2107096"/>
                    </a:cubicBezTo>
                    <a:cubicBezTo>
                      <a:pt x="2171148" y="2162313"/>
                      <a:pt x="2312504" y="2248452"/>
                      <a:pt x="2372139" y="2279374"/>
                    </a:cubicBezTo>
                    <a:cubicBezTo>
                      <a:pt x="2431774" y="2310296"/>
                      <a:pt x="2427356" y="2288209"/>
                      <a:pt x="2464904" y="2292626"/>
                    </a:cubicBezTo>
                    <a:cubicBezTo>
                      <a:pt x="2502452" y="2297043"/>
                      <a:pt x="2559878" y="2301462"/>
                      <a:pt x="2597426" y="2305879"/>
                    </a:cubicBezTo>
                    <a:cubicBezTo>
                      <a:pt x="2634974" y="2310296"/>
                      <a:pt x="2674730" y="2327966"/>
                      <a:pt x="2690191" y="2319131"/>
                    </a:cubicBezTo>
                    <a:cubicBezTo>
                      <a:pt x="2705652" y="2310296"/>
                      <a:pt x="2683565" y="2250661"/>
                      <a:pt x="2690191" y="2252870"/>
                    </a:cubicBezTo>
                    <a:cubicBezTo>
                      <a:pt x="2696817" y="2255079"/>
                      <a:pt x="2725531" y="2316922"/>
                      <a:pt x="2729948" y="233238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092297" y="1194857"/>
              <a:ext cx="413896" cy="1705064"/>
              <a:chOff x="8312870" y="1214735"/>
              <a:chExt cx="413896" cy="170506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8312870" y="255046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T1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12870" y="188260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312870" y="121473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15973" y="1265799"/>
              <a:ext cx="413896" cy="1705064"/>
              <a:chOff x="8312870" y="1214735"/>
              <a:chExt cx="413896" cy="170506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312870" y="2550467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312870" y="1882601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312870" y="1214735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T3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506649" y="195639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65419" y="122007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165419" y="190500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65419" y="32531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04160" y="299991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256859" y="3344580"/>
              <a:ext cx="2696141" cy="131894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234150" y="3657600"/>
              <a:ext cx="29785" cy="98030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4" idx="0"/>
            </p:cNvCxnSpPr>
            <p:nvPr/>
          </p:nvCxnSpPr>
          <p:spPr>
            <a:xfrm>
              <a:off x="2294068" y="2093555"/>
              <a:ext cx="555812" cy="90636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56859" y="1388364"/>
              <a:ext cx="249790" cy="5166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54713" y="237069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T3 &lt; T2 &lt; T1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700" y="671468"/>
              <a:ext cx="194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Objective Function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965550" y="1243724"/>
              <a:ext cx="25050" cy="3633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965550" y="4895848"/>
              <a:ext cx="73336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29000" y="5057745"/>
              <a:ext cx="361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Configuration – Center Positions Y(k)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85319" y="718079"/>
              <a:ext cx="4018436" cy="369332"/>
              <a:chOff x="2885319" y="718079"/>
              <a:chExt cx="4018436" cy="36933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885319" y="918134"/>
                <a:ext cx="5439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557261" y="718079"/>
                <a:ext cx="334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Fixed Temperature – false minima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973980" y="1188309"/>
              <a:ext cx="3432428" cy="369332"/>
              <a:chOff x="2167562" y="5514945"/>
              <a:chExt cx="3432428" cy="369332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2167562" y="5715000"/>
                <a:ext cx="486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804160" y="5514945"/>
                <a:ext cx="2795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Annealing -- correct minima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846447" y="3810000"/>
              <a:ext cx="261706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015336" y="3794760"/>
              <a:ext cx="91440" cy="868762"/>
              <a:chOff x="5015336" y="3794760"/>
              <a:chExt cx="91440" cy="8687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015336" y="45720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015336" y="426720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15336" y="3794760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4837056" y="3948900"/>
              <a:ext cx="280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6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36857&quot;&gt;&lt;property id=&quot;20148&quot; value=&quot;5&quot;/&gt;&lt;property id=&quot;20300&quot; value=&quot;Slide 1 - &amp;quot;Getting the wrong answer&amp;quot;&quot;/&gt;&lt;property id=&quot;20307&quot; value=&quot;538&quot;/&gt;&lt;/object&gt;&lt;object type=&quot;3&quot; unique_id=&quot;136858&quot;&gt;&lt;property id=&quot;20148&quot; value=&quot;5&quot;/&gt;&lt;property id=&quot;20300&quot; value=&quot;Slide 2 - &amp;quot;Annealing&amp;quot;&quot;/&gt;&lt;property id=&quot;20307&quot; value=&quot;539&quot;/&gt;&lt;/object&gt;&lt;object type=&quot;3&quot; unique_id=&quot;136859&quot;&gt;&lt;property id=&quot;20148&quot; value=&quot;5&quot;/&gt;&lt;property id=&quot;20300&quot; value=&quot;Slide 3 - &amp;quot;Annealing&amp;quot;&quot;/&gt;&lt;property id=&quot;20307&quot; value=&quot;5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16201</TotalTime>
  <Words>141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Office Theme</vt:lpstr>
      <vt:lpstr>External Audiences Template</vt:lpstr>
      <vt:lpstr>Custom Design</vt:lpstr>
      <vt:lpstr>17_habv</vt:lpstr>
      <vt:lpstr>18_habv</vt:lpstr>
      <vt:lpstr>19_habv</vt:lpstr>
      <vt:lpstr>Getting the wrong answer</vt:lpstr>
      <vt:lpstr>Annealing</vt:lpstr>
      <vt:lpstr>Annealing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248</cp:revision>
  <dcterms:created xsi:type="dcterms:W3CDTF">2013-01-02T02:10:56Z</dcterms:created>
  <dcterms:modified xsi:type="dcterms:W3CDTF">2013-07-03T15:16:07Z</dcterms:modified>
</cp:coreProperties>
</file>