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117E-0F00-4CB8-B83F-1599C9BF3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664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60B8-9C1E-47D7-B91B-D8F526E5B24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55B-3185-4B69-A290-DEB2DBAF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60B8-9C1E-47D7-B91B-D8F526E5B24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55B-3185-4B69-A290-DEB2DBAF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3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60B8-9C1E-47D7-B91B-D8F526E5B24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55B-3185-4B69-A290-DEB2DBAF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8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60B8-9C1E-47D7-B91B-D8F526E5B24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55B-3185-4B69-A290-DEB2DBAF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60B8-9C1E-47D7-B91B-D8F526E5B24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55B-3185-4B69-A290-DEB2DBAF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8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60B8-9C1E-47D7-B91B-D8F526E5B24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55B-3185-4B69-A290-DEB2DBAF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7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60B8-9C1E-47D7-B91B-D8F526E5B24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55B-3185-4B69-A290-DEB2DBAF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6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60B8-9C1E-47D7-B91B-D8F526E5B24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55B-3185-4B69-A290-DEB2DBAF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3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60B8-9C1E-47D7-B91B-D8F526E5B24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55B-3185-4B69-A290-DEB2DBAF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9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60B8-9C1E-47D7-B91B-D8F526E5B24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55B-3185-4B69-A290-DEB2DBAF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7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60B8-9C1E-47D7-B91B-D8F526E5B24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55B-3185-4B69-A290-DEB2DBAF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9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E3A45-5D81-4A85-8B4B-282D81253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35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C60B8-9C1E-47D7-B91B-D8F526E5B24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F55B-3185-4B69-A290-DEB2DBAF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38B0-5132-4F57-9677-77735CC6D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82B37-1D6D-4DA6-9356-D27E544BA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23308"/>
      </p:ext>
    </p:extLst>
  </p:cSld>
  <p:clrMapOvr>
    <a:masterClrMapping/>
  </p:clrMapOvr>
</p:sld>
</file>

<file path=ppt/theme/theme1.xml><?xml version="1.0" encoding="utf-8"?>
<a:theme xmlns:a="http://schemas.openxmlformats.org/drawingml/2006/main" name="R_figu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R_figure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 Anthony F</dc:creator>
  <cp:lastModifiedBy>Williams, Anthony F</cp:lastModifiedBy>
  <cp:revision>7</cp:revision>
  <dcterms:created xsi:type="dcterms:W3CDTF">2018-10-18T18:49:31Z</dcterms:created>
  <dcterms:modified xsi:type="dcterms:W3CDTF">2018-10-18T19:08:18Z</dcterms:modified>
</cp:coreProperties>
</file>