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9"/>
    <p:restoredTop sz="96271"/>
  </p:normalViewPr>
  <p:slideViewPr>
    <p:cSldViewPr snapToGrid="0" snapToObjects="1">
      <p:cViewPr>
        <p:scale>
          <a:sx n="178" d="100"/>
          <a:sy n="178" d="100"/>
        </p:scale>
        <p:origin x="144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3A31-B51C-1249-BA3A-2215D885B9D1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BFE9D-0C4F-A04F-B078-6B12D402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6C32-52E9-6142-BA0F-0367CAEDA4C6}" type="datetimeFigureOut">
              <a:rPr lang="en-US" smtClean="0"/>
              <a:t>12/24/16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1591-91C6-BB49-BFAA-92A8191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243014" y="1843087"/>
            <a:ext cx="3175420" cy="2971801"/>
            <a:chOff x="1243014" y="1843087"/>
            <a:chExt cx="3175420" cy="2971801"/>
          </a:xfrm>
        </p:grpSpPr>
        <p:sp>
          <p:nvSpPr>
            <p:cNvPr id="5" name="Rounded Rectangle 4"/>
            <p:cNvSpPr/>
            <p:nvPr/>
          </p:nvSpPr>
          <p:spPr>
            <a:xfrm>
              <a:off x="2286000" y="3806318"/>
              <a:ext cx="985838" cy="246222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Explore</a:t>
              </a:r>
              <a:endParaRPr lang="en-US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45316" y="3212156"/>
              <a:ext cx="1473200" cy="258915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Consolidate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46884" y="2454883"/>
              <a:ext cx="1473200" cy="4458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Constrained </a:t>
              </a:r>
            </a:p>
            <a:p>
              <a:pPr algn="ctr"/>
              <a:r>
                <a:rPr lang="en-US" sz="1200" dirty="0" smtClean="0"/>
                <a:t>Merging</a:t>
              </a:r>
              <a:endParaRPr lang="en-US" sz="12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776340" y="4043340"/>
              <a:ext cx="4960" cy="375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1056" y="4390361"/>
              <a:ext cx="16565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 speech segments, x</a:t>
              </a:r>
              <a:r>
                <a:rPr lang="en-US" sz="1000" baseline="-25000" dirty="0" smtClean="0"/>
                <a:t>1</a:t>
              </a:r>
              <a:r>
                <a:rPr lang="is-IS" sz="1000" dirty="0" smtClean="0"/>
                <a:t>…x</a:t>
              </a:r>
              <a:r>
                <a:rPr lang="is-IS" sz="1000" baseline="-25000" dirty="0" smtClean="0"/>
                <a:t>n</a:t>
              </a:r>
              <a:endParaRPr lang="en-US" sz="1000" baseline="-25000" dirty="0" smtClean="0"/>
            </a:p>
          </p:txBody>
        </p:sp>
        <p:cxnSp>
          <p:nvCxnSpPr>
            <p:cNvPr id="13" name="Straight Arrow Connector 12"/>
            <p:cNvCxnSpPr>
              <a:endCxn id="6" idx="2"/>
            </p:cNvCxnSpPr>
            <p:nvPr/>
          </p:nvCxnSpPr>
          <p:spPr>
            <a:xfrm flipV="1">
              <a:off x="2778919" y="3471071"/>
              <a:ext cx="2997" cy="342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736053" y="3507118"/>
              <a:ext cx="130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Initial clusters, </a:t>
              </a:r>
              <a:r>
                <a:rPr lang="en-US" sz="1000" dirty="0"/>
                <a:t>C</a:t>
              </a:r>
              <a:r>
                <a:rPr lang="en-US" sz="1000" baseline="-25000" dirty="0" smtClean="0"/>
                <a:t>1</a:t>
              </a:r>
              <a:r>
                <a:rPr lang="is-IS" sz="1000" dirty="0" smtClean="0"/>
                <a:t>…C</a:t>
              </a:r>
              <a:r>
                <a:rPr lang="is-IS" sz="1000" baseline="-25000" dirty="0"/>
                <a:t>k</a:t>
              </a:r>
              <a:endParaRPr lang="en-US" sz="1000" baseline="-25000" dirty="0" smtClean="0"/>
            </a:p>
          </p:txBody>
        </p:sp>
        <p:cxnSp>
          <p:nvCxnSpPr>
            <p:cNvPr id="18" name="Straight Arrow Connector 17"/>
            <p:cNvCxnSpPr>
              <a:stCxn id="6" idx="0"/>
              <a:endCxn id="7" idx="2"/>
            </p:cNvCxnSpPr>
            <p:nvPr/>
          </p:nvCxnSpPr>
          <p:spPr>
            <a:xfrm flipV="1">
              <a:off x="2781916" y="2900699"/>
              <a:ext cx="1568" cy="311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42340" y="2937031"/>
              <a:ext cx="1676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Initial speaker </a:t>
              </a:r>
              <a:r>
                <a:rPr lang="en-US" sz="1000" dirty="0"/>
                <a:t>m</a:t>
              </a:r>
              <a:r>
                <a:rPr lang="en-US" sz="1000" dirty="0" smtClean="0"/>
                <a:t>odels, S</a:t>
              </a:r>
              <a:r>
                <a:rPr lang="en-US" sz="1000" baseline="-25000" dirty="0" smtClean="0"/>
                <a:t>1</a:t>
              </a:r>
              <a:r>
                <a:rPr lang="is-IS" sz="1000" dirty="0" smtClean="0"/>
                <a:t>…S</a:t>
              </a:r>
              <a:r>
                <a:rPr lang="is-IS" sz="1000" baseline="-25000" dirty="0" smtClean="0"/>
                <a:t>k</a:t>
              </a:r>
              <a:endParaRPr lang="en-US" sz="1000" baseline="-25000" dirty="0" smtClean="0"/>
            </a:p>
          </p:txBody>
        </p:sp>
        <p:cxnSp>
          <p:nvCxnSpPr>
            <p:cNvPr id="26" name="Straight Arrow Connector 25"/>
            <p:cNvCxnSpPr>
              <a:stCxn id="7" idx="0"/>
            </p:cNvCxnSpPr>
            <p:nvPr/>
          </p:nvCxnSpPr>
          <p:spPr>
            <a:xfrm flipV="1">
              <a:off x="2783484" y="2043383"/>
              <a:ext cx="0" cy="41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38602" y="2151182"/>
              <a:ext cx="1534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 x</a:t>
              </a:r>
              <a:r>
                <a:rPr lang="en-US" sz="1000" baseline="-25000" dirty="0" smtClean="0"/>
                <a:t>1</a:t>
              </a:r>
              <a:r>
                <a:rPr lang="en-US" sz="1000" dirty="0" smtClean="0"/>
                <a:t>,x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,</a:t>
              </a:r>
              <a:r>
                <a:rPr lang="is-IS" sz="1000" dirty="0" smtClean="0"/>
                <a:t>…,x</a:t>
              </a:r>
              <a:r>
                <a:rPr lang="is-IS" sz="1000" baseline="-25000" dirty="0" smtClean="0"/>
                <a:t>n</a:t>
              </a:r>
              <a:r>
                <a:rPr lang="is-IS" sz="1000" dirty="0" smtClean="0"/>
                <a:t> -&gt; </a:t>
              </a:r>
              <a:r>
                <a:rPr lang="en-US" sz="1000" dirty="0" smtClean="0"/>
                <a:t>C</a:t>
              </a:r>
              <a:r>
                <a:rPr lang="en-US" sz="1000" baseline="-25000" dirty="0" smtClean="0"/>
                <a:t>1</a:t>
              </a:r>
              <a:r>
                <a:rPr lang="is-IS" sz="1000" dirty="0" smtClean="0"/>
                <a:t>…C</a:t>
              </a:r>
              <a:r>
                <a:rPr lang="is-IS" sz="1000" baseline="-25000" dirty="0"/>
                <a:t>k</a:t>
              </a:r>
              <a:endParaRPr lang="en-US" sz="1000" baseline="-25000" dirty="0" smtClean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43014" y="1843087"/>
              <a:ext cx="3175420" cy="2971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35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2016-12-25T05:44:03Z</dcterms:created>
  <dcterms:modified xsi:type="dcterms:W3CDTF">2016-12-25T06:21:14Z</dcterms:modified>
</cp:coreProperties>
</file>